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1"/>
    <p:sldMasterId id="2147483979" r:id="rId2"/>
    <p:sldMasterId id="2147484420" r:id="rId3"/>
    <p:sldMasterId id="2147484784" r:id="rId4"/>
    <p:sldMasterId id="2147484847" r:id="rId5"/>
    <p:sldMasterId id="2147484858" r:id="rId6"/>
    <p:sldMasterId id="2147484870" r:id="rId7"/>
    <p:sldMasterId id="2147484882" r:id="rId8"/>
    <p:sldMasterId id="2147484946" r:id="rId9"/>
    <p:sldMasterId id="2147485027" r:id="rId10"/>
    <p:sldMasterId id="2147485038" r:id="rId11"/>
    <p:sldMasterId id="2147485075" r:id="rId12"/>
    <p:sldMasterId id="2147485112" r:id="rId13"/>
    <p:sldMasterId id="2147485167" r:id="rId14"/>
    <p:sldMasterId id="2147485178" r:id="rId15"/>
    <p:sldMasterId id="2147485202" r:id="rId16"/>
    <p:sldMasterId id="2147485232" r:id="rId17"/>
    <p:sldMasterId id="2147485243" r:id="rId18"/>
    <p:sldMasterId id="2147485268" r:id="rId19"/>
    <p:sldMasterId id="2147485324" r:id="rId20"/>
  </p:sldMasterIdLst>
  <p:notesMasterIdLst>
    <p:notesMasterId r:id="rId35"/>
  </p:notesMasterIdLst>
  <p:handoutMasterIdLst>
    <p:handoutMasterId r:id="rId36"/>
  </p:handoutMasterIdLst>
  <p:sldIdLst>
    <p:sldId id="1301" r:id="rId21"/>
    <p:sldId id="1351" r:id="rId22"/>
    <p:sldId id="1356" r:id="rId23"/>
    <p:sldId id="1285" r:id="rId24"/>
    <p:sldId id="1332" r:id="rId25"/>
    <p:sldId id="1358" r:id="rId26"/>
    <p:sldId id="1308" r:id="rId27"/>
    <p:sldId id="1373" r:id="rId28"/>
    <p:sldId id="1368" r:id="rId29"/>
    <p:sldId id="1369" r:id="rId30"/>
    <p:sldId id="1370" r:id="rId31"/>
    <p:sldId id="1371" r:id="rId32"/>
    <p:sldId id="1287" r:id="rId33"/>
    <p:sldId id="1288" r:id="rId34"/>
  </p:sldIdLst>
  <p:sldSz cx="9144000" cy="6858000" type="screen4x3"/>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3">
          <p15:clr>
            <a:srgbClr val="A4A3A4"/>
          </p15:clr>
        </p15:guide>
        <p15:guide id="2" pos="5542">
          <p15:clr>
            <a:srgbClr val="A4A3A4"/>
          </p15:clr>
        </p15:guide>
        <p15:guide id="3" pos="215">
          <p15:clr>
            <a:srgbClr val="A4A3A4"/>
          </p15:clr>
        </p15:guide>
        <p15:guide id="4" pos="426">
          <p15:clr>
            <a:srgbClr val="A4A3A4"/>
          </p15:clr>
        </p15:guide>
        <p15:guide id="5" pos="601">
          <p15:clr>
            <a:srgbClr val="A4A3A4"/>
          </p15:clr>
        </p15:guide>
        <p15:guide id="6" pos="7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BB7"/>
    <a:srgbClr val="DFBFD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681" autoAdjust="0"/>
    <p:restoredTop sz="83954" autoAdjust="0"/>
  </p:normalViewPr>
  <p:slideViewPr>
    <p:cSldViewPr snapToObjects="1" showGuides="1">
      <p:cViewPr varScale="1">
        <p:scale>
          <a:sx n="72" d="100"/>
          <a:sy n="72" d="100"/>
        </p:scale>
        <p:origin x="2174" y="58"/>
      </p:cViewPr>
      <p:guideLst>
        <p:guide orient="horz" pos="743"/>
        <p:guide pos="5542"/>
        <p:guide pos="215"/>
        <p:guide pos="426"/>
        <p:guide pos="601"/>
        <p:guide pos="7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theme" Target="theme/theme1.xml"/><Relationship Id="rId21" Type="http://schemas.openxmlformats.org/officeDocument/2006/relationships/slide" Target="slides/slide1.xml"/><Relationship Id="rId34"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E4B0C-0481-4858-B9A6-FF1693DDC16A}"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ru-RU"/>
        </a:p>
      </dgm:t>
    </dgm:pt>
    <dgm:pt modelId="{C56E60EC-F434-4DE7-BAF8-4003A3EBECDE}">
      <dgm:prSet phldrT="[Текст]"/>
      <dgm:spPr/>
      <dgm:t>
        <a:bodyPr/>
        <a:lstStyle/>
        <a:p>
          <a:r>
            <a:rPr lang="ru-RU" b="1" dirty="0"/>
            <a:t>АТМОСФЕРА НЕТЕРПИМОСТИ К НАРУШЕНИЯМ</a:t>
          </a:r>
        </a:p>
      </dgm:t>
    </dgm:pt>
    <dgm:pt modelId="{E1F833A5-F271-4D68-93DF-35122EF82512}" type="parTrans" cxnId="{D84C4E93-21DC-45D0-B198-E609757E22BB}">
      <dgm:prSet/>
      <dgm:spPr/>
      <dgm:t>
        <a:bodyPr/>
        <a:lstStyle/>
        <a:p>
          <a:endParaRPr lang="ru-RU"/>
        </a:p>
      </dgm:t>
    </dgm:pt>
    <dgm:pt modelId="{782A5B63-949E-4639-9A42-B8C021B9FAFB}" type="sibTrans" cxnId="{D84C4E93-21DC-45D0-B198-E609757E22BB}">
      <dgm:prSet/>
      <dgm:spPr/>
      <dgm:t>
        <a:bodyPr/>
        <a:lstStyle/>
        <a:p>
          <a:endParaRPr lang="ru-RU"/>
        </a:p>
      </dgm:t>
    </dgm:pt>
    <dgm:pt modelId="{F9D9885B-7226-4DF6-B107-B304840ECAE4}">
      <dgm:prSet phldrT="[Текст]" custT="1"/>
      <dgm:spPr/>
      <dgm:t>
        <a:bodyPr/>
        <a:lstStyle/>
        <a:p>
          <a:r>
            <a:rPr lang="en-US" sz="2800" b="1" dirty="0"/>
            <a:t>ATMOSPHERE OF TRUST </a:t>
          </a:r>
          <a:endParaRPr lang="ru-RU" sz="2800" b="1" dirty="0"/>
        </a:p>
      </dgm:t>
    </dgm:pt>
    <dgm:pt modelId="{FEACB9E7-0CE6-46F9-9258-2576A0AB8BC5}" type="parTrans" cxnId="{CE6225D5-0ECA-4504-AB42-677BF54B1740}">
      <dgm:prSet/>
      <dgm:spPr/>
      <dgm:t>
        <a:bodyPr/>
        <a:lstStyle/>
        <a:p>
          <a:endParaRPr lang="ru-RU"/>
        </a:p>
      </dgm:t>
    </dgm:pt>
    <dgm:pt modelId="{AC476F28-8874-47A7-B07F-6398802315FC}" type="sibTrans" cxnId="{CE6225D5-0ECA-4504-AB42-677BF54B1740}">
      <dgm:prSet/>
      <dgm:spPr/>
      <dgm:t>
        <a:bodyPr/>
        <a:lstStyle/>
        <a:p>
          <a:endParaRPr lang="ru-RU"/>
        </a:p>
      </dgm:t>
    </dgm:pt>
    <dgm:pt modelId="{7F525346-73AC-4FD4-942F-EB191CAD68C0}" type="pres">
      <dgm:prSet presAssocID="{BF9E4B0C-0481-4858-B9A6-FF1693DDC16A}" presName="Name0" presStyleCnt="0">
        <dgm:presLayoutVars>
          <dgm:chMax val="7"/>
          <dgm:resizeHandles val="exact"/>
        </dgm:presLayoutVars>
      </dgm:prSet>
      <dgm:spPr/>
    </dgm:pt>
    <dgm:pt modelId="{1FD8CA32-13CC-4E4B-BB19-8BCD7F2475C2}" type="pres">
      <dgm:prSet presAssocID="{BF9E4B0C-0481-4858-B9A6-FF1693DDC16A}" presName="comp1" presStyleCnt="0"/>
      <dgm:spPr/>
    </dgm:pt>
    <dgm:pt modelId="{0DDE4282-A249-429F-B0A8-5367F5CA6076}" type="pres">
      <dgm:prSet presAssocID="{BF9E4B0C-0481-4858-B9A6-FF1693DDC16A}" presName="circle1" presStyleLbl="node1" presStyleIdx="0" presStyleCnt="2"/>
      <dgm:spPr/>
    </dgm:pt>
    <dgm:pt modelId="{C042F300-9888-4CA8-9A75-7D440B2A1977}" type="pres">
      <dgm:prSet presAssocID="{BF9E4B0C-0481-4858-B9A6-FF1693DDC16A}" presName="c1text" presStyleLbl="node1" presStyleIdx="0" presStyleCnt="2">
        <dgm:presLayoutVars>
          <dgm:bulletEnabled val="1"/>
        </dgm:presLayoutVars>
      </dgm:prSet>
      <dgm:spPr/>
    </dgm:pt>
    <dgm:pt modelId="{5F5E5DC2-29CC-47BF-A7CC-AA93323A37F9}" type="pres">
      <dgm:prSet presAssocID="{BF9E4B0C-0481-4858-B9A6-FF1693DDC16A}" presName="comp2" presStyleCnt="0"/>
      <dgm:spPr/>
    </dgm:pt>
    <dgm:pt modelId="{D258EF5D-4D31-4FCF-83BA-D42F5CD8F9D4}" type="pres">
      <dgm:prSet presAssocID="{BF9E4B0C-0481-4858-B9A6-FF1693DDC16A}" presName="circle2" presStyleLbl="node1" presStyleIdx="1" presStyleCnt="2"/>
      <dgm:spPr/>
    </dgm:pt>
    <dgm:pt modelId="{1AC9F2F5-5D6B-492A-9894-A1420F4E93D3}" type="pres">
      <dgm:prSet presAssocID="{BF9E4B0C-0481-4858-B9A6-FF1693DDC16A}" presName="c2text" presStyleLbl="node1" presStyleIdx="1" presStyleCnt="2">
        <dgm:presLayoutVars>
          <dgm:bulletEnabled val="1"/>
        </dgm:presLayoutVars>
      </dgm:prSet>
      <dgm:spPr/>
    </dgm:pt>
  </dgm:ptLst>
  <dgm:cxnLst>
    <dgm:cxn modelId="{6F5DAC0E-D282-41F0-8451-102E7472DD26}" type="presOf" srcId="{F9D9885B-7226-4DF6-B107-B304840ECAE4}" destId="{1AC9F2F5-5D6B-492A-9894-A1420F4E93D3}" srcOrd="1" destOrd="0" presId="urn:microsoft.com/office/officeart/2005/8/layout/venn2"/>
    <dgm:cxn modelId="{9C922E19-B5DE-468F-A1CC-DE3D24DF873D}" type="presOf" srcId="{C56E60EC-F434-4DE7-BAF8-4003A3EBECDE}" destId="{0DDE4282-A249-429F-B0A8-5367F5CA6076}" srcOrd="0" destOrd="0" presId="urn:microsoft.com/office/officeart/2005/8/layout/venn2"/>
    <dgm:cxn modelId="{B066825D-02B0-4D8B-B293-7B7465F35026}" type="presOf" srcId="{F9D9885B-7226-4DF6-B107-B304840ECAE4}" destId="{D258EF5D-4D31-4FCF-83BA-D42F5CD8F9D4}" srcOrd="0" destOrd="0" presId="urn:microsoft.com/office/officeart/2005/8/layout/venn2"/>
    <dgm:cxn modelId="{D84C4E93-21DC-45D0-B198-E609757E22BB}" srcId="{BF9E4B0C-0481-4858-B9A6-FF1693DDC16A}" destId="{C56E60EC-F434-4DE7-BAF8-4003A3EBECDE}" srcOrd="0" destOrd="0" parTransId="{E1F833A5-F271-4D68-93DF-35122EF82512}" sibTransId="{782A5B63-949E-4639-9A42-B8C021B9FAFB}"/>
    <dgm:cxn modelId="{07472AA8-4819-4ACA-89BB-6904F87B73E3}" type="presOf" srcId="{BF9E4B0C-0481-4858-B9A6-FF1693DDC16A}" destId="{7F525346-73AC-4FD4-942F-EB191CAD68C0}" srcOrd="0" destOrd="0" presId="urn:microsoft.com/office/officeart/2005/8/layout/venn2"/>
    <dgm:cxn modelId="{CE6225D5-0ECA-4504-AB42-677BF54B1740}" srcId="{BF9E4B0C-0481-4858-B9A6-FF1693DDC16A}" destId="{F9D9885B-7226-4DF6-B107-B304840ECAE4}" srcOrd="1" destOrd="0" parTransId="{FEACB9E7-0CE6-46F9-9258-2576A0AB8BC5}" sibTransId="{AC476F28-8874-47A7-B07F-6398802315FC}"/>
    <dgm:cxn modelId="{D190C4FE-4624-4FC9-96BC-250C6AD5EC5E}" type="presOf" srcId="{C56E60EC-F434-4DE7-BAF8-4003A3EBECDE}" destId="{C042F300-9888-4CA8-9A75-7D440B2A1977}" srcOrd="1" destOrd="0" presId="urn:microsoft.com/office/officeart/2005/8/layout/venn2"/>
    <dgm:cxn modelId="{41F2DF59-C280-46D5-9478-F8055291AE62}" type="presParOf" srcId="{7F525346-73AC-4FD4-942F-EB191CAD68C0}" destId="{1FD8CA32-13CC-4E4B-BB19-8BCD7F2475C2}" srcOrd="0" destOrd="0" presId="urn:microsoft.com/office/officeart/2005/8/layout/venn2"/>
    <dgm:cxn modelId="{6D0FC77B-93AD-4C54-9F49-6C9127ECF272}" type="presParOf" srcId="{1FD8CA32-13CC-4E4B-BB19-8BCD7F2475C2}" destId="{0DDE4282-A249-429F-B0A8-5367F5CA6076}" srcOrd="0" destOrd="0" presId="urn:microsoft.com/office/officeart/2005/8/layout/venn2"/>
    <dgm:cxn modelId="{BBB0179F-C173-4357-AF65-82FF4EB43C38}" type="presParOf" srcId="{1FD8CA32-13CC-4E4B-BB19-8BCD7F2475C2}" destId="{C042F300-9888-4CA8-9A75-7D440B2A1977}" srcOrd="1" destOrd="0" presId="urn:microsoft.com/office/officeart/2005/8/layout/venn2"/>
    <dgm:cxn modelId="{D2859338-8211-4821-9C78-9F92439328E3}" type="presParOf" srcId="{7F525346-73AC-4FD4-942F-EB191CAD68C0}" destId="{5F5E5DC2-29CC-47BF-A7CC-AA93323A37F9}" srcOrd="1" destOrd="0" presId="urn:microsoft.com/office/officeart/2005/8/layout/venn2"/>
    <dgm:cxn modelId="{C075E20E-8BE9-4B03-9B64-E3FA5BEC9DB2}" type="presParOf" srcId="{5F5E5DC2-29CC-47BF-A7CC-AA93323A37F9}" destId="{D258EF5D-4D31-4FCF-83BA-D42F5CD8F9D4}" srcOrd="0" destOrd="0" presId="urn:microsoft.com/office/officeart/2005/8/layout/venn2"/>
    <dgm:cxn modelId="{A1E54AE4-6FBF-4414-98E9-CB2DFE1EDCCB}" type="presParOf" srcId="{5F5E5DC2-29CC-47BF-A7CC-AA93323A37F9}" destId="{1AC9F2F5-5D6B-492A-9894-A1420F4E93D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480BF-3FE9-4EF6-9084-31FCA303F7D2}" type="doc">
      <dgm:prSet loTypeId="urn:microsoft.com/office/officeart/2005/8/layout/pyramid2" loCatId="pyramid" qsTypeId="urn:microsoft.com/office/officeart/2005/8/quickstyle/simple1" qsCatId="simple" csTypeId="urn:microsoft.com/office/officeart/2005/8/colors/accent2_2" csCatId="accent2" phldr="1"/>
      <dgm:spPr/>
      <dgm:t>
        <a:bodyPr/>
        <a:lstStyle/>
        <a:p>
          <a:endParaRPr lang="ru-RU"/>
        </a:p>
      </dgm:t>
    </dgm:pt>
    <dgm:pt modelId="{ABBBB757-5E77-4ADA-ABAE-CB38BF69936A}">
      <dgm:prSet phldrT="[Текст]" custT="1"/>
      <dgm:spPr/>
      <dgm:t>
        <a:bodyPr/>
        <a:lstStyle/>
        <a:p>
          <a:r>
            <a:rPr lang="en-US" sz="1600" b="1" dirty="0"/>
            <a:t>ATTITUDE TO THE RESULTS </a:t>
          </a:r>
        </a:p>
        <a:p>
          <a:r>
            <a:rPr lang="en-US" sz="1600" b="1" dirty="0"/>
            <a:t>When team members do not consider themselves accountable to each other, they increase the likelihood that individual achievements will become more important than the results of teamwork.</a:t>
          </a:r>
          <a:endParaRPr lang="ru-RU" sz="1000" dirty="0"/>
        </a:p>
      </dgm:t>
    </dgm:pt>
    <dgm:pt modelId="{649CC0FE-D5BA-4A94-ACFF-52C5EDB0D6ED}" type="parTrans" cxnId="{A12353D1-8F5A-449B-ADAF-3B4BC6EAD690}">
      <dgm:prSet/>
      <dgm:spPr/>
      <dgm:t>
        <a:bodyPr/>
        <a:lstStyle/>
        <a:p>
          <a:endParaRPr lang="ru-RU"/>
        </a:p>
      </dgm:t>
    </dgm:pt>
    <dgm:pt modelId="{FDD4889D-AE8A-49C9-8D7F-C8727A6B7304}" type="sibTrans" cxnId="{A12353D1-8F5A-449B-ADAF-3B4BC6EAD690}">
      <dgm:prSet/>
      <dgm:spPr/>
      <dgm:t>
        <a:bodyPr/>
        <a:lstStyle/>
        <a:p>
          <a:endParaRPr lang="ru-RU"/>
        </a:p>
      </dgm:t>
    </dgm:pt>
    <dgm:pt modelId="{7C7EE30F-C3CC-47BC-95FB-3CA1E505ED61}">
      <dgm:prSet phldrT="[Текст]" custT="1"/>
      <dgm:spPr/>
      <dgm:t>
        <a:bodyPr/>
        <a:lstStyle/>
        <a:p>
          <a:r>
            <a:rPr lang="en-US" sz="1600" b="1" dirty="0"/>
            <a:t>ACCOUNTABILITY (FAILURE TO COMPLY WITH AGREEMENTS</a:t>
          </a:r>
          <a:r>
            <a:rPr lang="ru-RU" sz="1600" b="1" dirty="0"/>
            <a:t>)</a:t>
          </a:r>
        </a:p>
        <a:p>
          <a:r>
            <a:rPr lang="en-US" sz="1600" b="1" dirty="0"/>
            <a:t>When team members fail to commit to a clear action plan, results suffer</a:t>
          </a:r>
          <a:endParaRPr lang="ru-RU" sz="1600" dirty="0"/>
        </a:p>
      </dgm:t>
    </dgm:pt>
    <dgm:pt modelId="{03A566B2-DE57-483C-B6FA-275EE874A4B7}" type="parTrans" cxnId="{27695880-3506-415C-A4DB-C2C3156950C3}">
      <dgm:prSet/>
      <dgm:spPr/>
      <dgm:t>
        <a:bodyPr/>
        <a:lstStyle/>
        <a:p>
          <a:endParaRPr lang="ru-RU"/>
        </a:p>
      </dgm:t>
    </dgm:pt>
    <dgm:pt modelId="{FEA7BEE4-59E8-46FF-B006-A1D0CC90928D}" type="sibTrans" cxnId="{27695880-3506-415C-A4DB-C2C3156950C3}">
      <dgm:prSet/>
      <dgm:spPr/>
      <dgm:t>
        <a:bodyPr/>
        <a:lstStyle/>
        <a:p>
          <a:endParaRPr lang="ru-RU"/>
        </a:p>
      </dgm:t>
    </dgm:pt>
    <dgm:pt modelId="{B26D6F1E-74B9-4204-93A0-9D2869EF2EA3}">
      <dgm:prSet phldrT="[Текст]" custT="1"/>
      <dgm:spPr/>
      <dgm:t>
        <a:bodyPr/>
        <a:lstStyle/>
        <a:p>
          <a:pPr algn="ctr"/>
          <a:r>
            <a:rPr lang="en-US" sz="1800" b="1" dirty="0">
              <a:effectLst/>
              <a:latin typeface="Calibri" panose="020F0502020204030204" pitchFamily="34" charset="0"/>
              <a:cs typeface="Times New Roman" panose="02020603050405020304" pitchFamily="18" charset="0"/>
            </a:rPr>
            <a:t>ATMOSPHERE IN COLLECTIVE</a:t>
          </a:r>
        </a:p>
        <a:p>
          <a:pPr algn="ctr"/>
          <a:r>
            <a:rPr lang="en-US" sz="1800" b="1" dirty="0">
              <a:effectLst/>
              <a:latin typeface="Calibri" panose="020F0502020204030204" pitchFamily="34" charset="0"/>
              <a:cs typeface="Times New Roman" panose="02020603050405020304" pitchFamily="18" charset="0"/>
            </a:rPr>
            <a:t>Team members do not want to be vulnerable to each other and therefore do not want to admit their mistakes, freely express their security concerns.</a:t>
          </a:r>
          <a:endParaRPr lang="ru-RU" sz="1600" dirty="0"/>
        </a:p>
      </dgm:t>
    </dgm:pt>
    <dgm:pt modelId="{203705E3-B598-4176-BF6D-8257219B9D54}" type="parTrans" cxnId="{B3844CD6-E175-4C85-ADEF-83DA975C8DFD}">
      <dgm:prSet/>
      <dgm:spPr/>
      <dgm:t>
        <a:bodyPr/>
        <a:lstStyle/>
        <a:p>
          <a:endParaRPr lang="ru-RU"/>
        </a:p>
      </dgm:t>
    </dgm:pt>
    <dgm:pt modelId="{9C670675-D8A6-44F9-BE52-1A4E7413F4E9}" type="sibTrans" cxnId="{B3844CD6-E175-4C85-ADEF-83DA975C8DFD}">
      <dgm:prSet/>
      <dgm:spPr/>
      <dgm:t>
        <a:bodyPr/>
        <a:lstStyle/>
        <a:p>
          <a:endParaRPr lang="ru-RU"/>
        </a:p>
      </dgm:t>
    </dgm:pt>
    <dgm:pt modelId="{06ABD689-06BC-476C-8A8D-FEEA0C84D252}">
      <dgm:prSet custT="1"/>
      <dgm:spPr/>
      <dgm:t>
        <a:bodyPr/>
        <a:lstStyle/>
        <a:p>
          <a:r>
            <a:rPr lang="en-US" sz="1600" b="1" dirty="0"/>
            <a:t>CONFLICT BEHAVIOR STYLE</a:t>
          </a:r>
        </a:p>
        <a:p>
          <a:r>
            <a:rPr lang="en-US" sz="1600" b="1" dirty="0"/>
            <a:t>Trust is crucial because without it, teams are unlikely to engage in honest discussions and constructive conflicts on key security issues.</a:t>
          </a:r>
          <a:endParaRPr lang="ru-RU" sz="1600" dirty="0"/>
        </a:p>
      </dgm:t>
    </dgm:pt>
    <dgm:pt modelId="{8C7156C1-FA73-4BA3-B767-CB82F0BADD06}" type="parTrans" cxnId="{0BD9D5B1-F2BD-43FC-8EE0-F01BA1C2B546}">
      <dgm:prSet/>
      <dgm:spPr/>
      <dgm:t>
        <a:bodyPr/>
        <a:lstStyle/>
        <a:p>
          <a:endParaRPr lang="ru-RU"/>
        </a:p>
      </dgm:t>
    </dgm:pt>
    <dgm:pt modelId="{6C6A81BD-3140-4444-A7C2-AC7D44E22371}" type="sibTrans" cxnId="{0BD9D5B1-F2BD-43FC-8EE0-F01BA1C2B546}">
      <dgm:prSet/>
      <dgm:spPr/>
      <dgm:t>
        <a:bodyPr/>
        <a:lstStyle/>
        <a:p>
          <a:endParaRPr lang="ru-RU"/>
        </a:p>
      </dgm:t>
    </dgm:pt>
    <dgm:pt modelId="{6CFE6281-D602-45FE-9A96-17E28CB4CAD2}">
      <dgm:prSet custT="1"/>
      <dgm:spPr/>
      <dgm:t>
        <a:bodyPr/>
        <a:lstStyle/>
        <a:p>
          <a:r>
            <a:rPr lang="en-US" sz="1600" b="1" dirty="0"/>
            <a:t>COMMITMENT (DECISION MAKING)</a:t>
          </a:r>
        </a:p>
        <a:p>
          <a:r>
            <a:rPr lang="en-US" sz="1600" b="1" dirty="0"/>
            <a:t>Without conflicts, it is extremely difficult for team members to make decisions, and to be responsible for them, because they do not feel that they are part of this decision.</a:t>
          </a:r>
          <a:endParaRPr lang="ru-RU" sz="1600" dirty="0"/>
        </a:p>
      </dgm:t>
    </dgm:pt>
    <dgm:pt modelId="{A19C88FB-593D-4576-9AC7-FF0E7775C2EF}" type="parTrans" cxnId="{DFE3EF0C-0DD4-4E20-A5BD-66B687078058}">
      <dgm:prSet/>
      <dgm:spPr/>
      <dgm:t>
        <a:bodyPr/>
        <a:lstStyle/>
        <a:p>
          <a:endParaRPr lang="ru-RU"/>
        </a:p>
      </dgm:t>
    </dgm:pt>
    <dgm:pt modelId="{C2CF266E-4904-438B-8EFC-04A0E0C1DED5}" type="sibTrans" cxnId="{DFE3EF0C-0DD4-4E20-A5BD-66B687078058}">
      <dgm:prSet/>
      <dgm:spPr/>
      <dgm:t>
        <a:bodyPr/>
        <a:lstStyle/>
        <a:p>
          <a:endParaRPr lang="ru-RU"/>
        </a:p>
      </dgm:t>
    </dgm:pt>
    <dgm:pt modelId="{65102038-8F62-4D6D-BDA3-2D4831E71C0D}" type="pres">
      <dgm:prSet presAssocID="{0B5480BF-3FE9-4EF6-9084-31FCA303F7D2}" presName="compositeShape" presStyleCnt="0">
        <dgm:presLayoutVars>
          <dgm:dir/>
          <dgm:resizeHandles/>
        </dgm:presLayoutVars>
      </dgm:prSet>
      <dgm:spPr/>
    </dgm:pt>
    <dgm:pt modelId="{A15D1300-88A8-4BB3-ACD8-2729C90C9BEC}" type="pres">
      <dgm:prSet presAssocID="{0B5480BF-3FE9-4EF6-9084-31FCA303F7D2}" presName="pyramid" presStyleLbl="node1" presStyleIdx="0" presStyleCnt="1" custScaleX="134903" custLinFactNeighborX="2495"/>
      <dgm:spPr/>
    </dgm:pt>
    <dgm:pt modelId="{30C98A29-8D95-4F9B-B71B-0C5A177375CE}" type="pres">
      <dgm:prSet presAssocID="{0B5480BF-3FE9-4EF6-9084-31FCA303F7D2}" presName="theList" presStyleCnt="0"/>
      <dgm:spPr/>
    </dgm:pt>
    <dgm:pt modelId="{857B4F26-CF39-4C7F-9FEC-14EC82F84067}" type="pres">
      <dgm:prSet presAssocID="{ABBBB757-5E77-4ADA-ABAE-CB38BF69936A}" presName="aNode" presStyleLbl="fgAcc1" presStyleIdx="0" presStyleCnt="5" custScaleX="147479" custScaleY="1619419" custLinFactY="-475949" custLinFactNeighborX="-5323" custLinFactNeighborY="-500000">
        <dgm:presLayoutVars>
          <dgm:bulletEnabled val="1"/>
        </dgm:presLayoutVars>
      </dgm:prSet>
      <dgm:spPr/>
    </dgm:pt>
    <dgm:pt modelId="{71E25001-17D4-4720-A786-947B0017AA6F}" type="pres">
      <dgm:prSet presAssocID="{ABBBB757-5E77-4ADA-ABAE-CB38BF69936A}" presName="aSpace" presStyleCnt="0"/>
      <dgm:spPr/>
    </dgm:pt>
    <dgm:pt modelId="{AC575F8B-14F4-417E-9339-C8E682A1FBF2}" type="pres">
      <dgm:prSet presAssocID="{7C7EE30F-C3CC-47BC-95FB-3CA1E505ED61}" presName="aNode" presStyleLbl="fgAcc1" presStyleIdx="1" presStyleCnt="5" custScaleX="148402" custScaleY="958335" custLinFactY="-317766" custLinFactNeighborX="-6103" custLinFactNeighborY="-400000">
        <dgm:presLayoutVars>
          <dgm:bulletEnabled val="1"/>
        </dgm:presLayoutVars>
      </dgm:prSet>
      <dgm:spPr/>
    </dgm:pt>
    <dgm:pt modelId="{571ABFE0-F8AC-4B14-9F3E-545894EF75EB}" type="pres">
      <dgm:prSet presAssocID="{7C7EE30F-C3CC-47BC-95FB-3CA1E505ED61}" presName="aSpace" presStyleCnt="0"/>
      <dgm:spPr/>
    </dgm:pt>
    <dgm:pt modelId="{FC6FC017-3CE5-4499-B71C-C942F1123FB6}" type="pres">
      <dgm:prSet presAssocID="{6CFE6281-D602-45FE-9A96-17E28CB4CAD2}" presName="aNode" presStyleLbl="fgAcc1" presStyleIdx="2" presStyleCnt="5" custScaleX="148272" custScaleY="1305362" custLinFactY="-109055" custLinFactNeighborX="-7532" custLinFactNeighborY="-200000">
        <dgm:presLayoutVars>
          <dgm:bulletEnabled val="1"/>
        </dgm:presLayoutVars>
      </dgm:prSet>
      <dgm:spPr/>
    </dgm:pt>
    <dgm:pt modelId="{3D8C1B58-46EC-4A92-899A-F4C24CE308D4}" type="pres">
      <dgm:prSet presAssocID="{6CFE6281-D602-45FE-9A96-17E28CB4CAD2}" presName="aSpace" presStyleCnt="0"/>
      <dgm:spPr/>
    </dgm:pt>
    <dgm:pt modelId="{C9BE0B1A-AD0F-43B0-9820-7C6D876F9E72}" type="pres">
      <dgm:prSet presAssocID="{06ABD689-06BC-476C-8A8D-FEEA0C84D252}" presName="aNode" presStyleLbl="fgAcc1" presStyleIdx="3" presStyleCnt="5" custScaleX="147554" custScaleY="1188653" custLinFactY="159002" custLinFactNeighborX="-7704" custLinFactNeighborY="200000">
        <dgm:presLayoutVars>
          <dgm:bulletEnabled val="1"/>
        </dgm:presLayoutVars>
      </dgm:prSet>
      <dgm:spPr/>
    </dgm:pt>
    <dgm:pt modelId="{BD2759A8-94D3-4686-9D17-54F53216412A}" type="pres">
      <dgm:prSet presAssocID="{06ABD689-06BC-476C-8A8D-FEEA0C84D252}" presName="aSpace" presStyleCnt="0"/>
      <dgm:spPr/>
    </dgm:pt>
    <dgm:pt modelId="{F5B14702-0076-4992-9BFF-77FB6CDE2987}" type="pres">
      <dgm:prSet presAssocID="{B26D6F1E-74B9-4204-93A0-9D2869EF2EA3}" presName="aNode" presStyleLbl="fgAcc1" presStyleIdx="4" presStyleCnt="5" custScaleX="146749" custScaleY="1362046" custLinFactY="300000" custLinFactNeighborX="-6242" custLinFactNeighborY="369201">
        <dgm:presLayoutVars>
          <dgm:bulletEnabled val="1"/>
        </dgm:presLayoutVars>
      </dgm:prSet>
      <dgm:spPr/>
    </dgm:pt>
    <dgm:pt modelId="{99DA833D-4860-4EB2-9D2F-0E3817C7183E}" type="pres">
      <dgm:prSet presAssocID="{B26D6F1E-74B9-4204-93A0-9D2869EF2EA3}" presName="aSpace" presStyleCnt="0"/>
      <dgm:spPr/>
    </dgm:pt>
  </dgm:ptLst>
  <dgm:cxnLst>
    <dgm:cxn modelId="{D1E37900-157E-4E6F-84BF-6C0AA1EA9D51}" type="presOf" srcId="{B26D6F1E-74B9-4204-93A0-9D2869EF2EA3}" destId="{F5B14702-0076-4992-9BFF-77FB6CDE2987}" srcOrd="0" destOrd="0" presId="urn:microsoft.com/office/officeart/2005/8/layout/pyramid2"/>
    <dgm:cxn modelId="{DFE3EF0C-0DD4-4E20-A5BD-66B687078058}" srcId="{0B5480BF-3FE9-4EF6-9084-31FCA303F7D2}" destId="{6CFE6281-D602-45FE-9A96-17E28CB4CAD2}" srcOrd="2" destOrd="0" parTransId="{A19C88FB-593D-4576-9AC7-FF0E7775C2EF}" sibTransId="{C2CF266E-4904-438B-8EFC-04A0E0C1DED5}"/>
    <dgm:cxn modelId="{5B06C636-F038-4125-8C63-6B9FD4B05062}" type="presOf" srcId="{06ABD689-06BC-476C-8A8D-FEEA0C84D252}" destId="{C9BE0B1A-AD0F-43B0-9820-7C6D876F9E72}" srcOrd="0" destOrd="0" presId="urn:microsoft.com/office/officeart/2005/8/layout/pyramid2"/>
    <dgm:cxn modelId="{86143951-654C-4532-8073-50C4EA0E7B51}" type="presOf" srcId="{7C7EE30F-C3CC-47BC-95FB-3CA1E505ED61}" destId="{AC575F8B-14F4-417E-9339-C8E682A1FBF2}" srcOrd="0" destOrd="0" presId="urn:microsoft.com/office/officeart/2005/8/layout/pyramid2"/>
    <dgm:cxn modelId="{E05C8952-72EA-4EC1-A8CF-CD75505452CE}" type="presOf" srcId="{6CFE6281-D602-45FE-9A96-17E28CB4CAD2}" destId="{FC6FC017-3CE5-4499-B71C-C942F1123FB6}" srcOrd="0" destOrd="0" presId="urn:microsoft.com/office/officeart/2005/8/layout/pyramid2"/>
    <dgm:cxn modelId="{27695880-3506-415C-A4DB-C2C3156950C3}" srcId="{0B5480BF-3FE9-4EF6-9084-31FCA303F7D2}" destId="{7C7EE30F-C3CC-47BC-95FB-3CA1E505ED61}" srcOrd="1" destOrd="0" parTransId="{03A566B2-DE57-483C-B6FA-275EE874A4B7}" sibTransId="{FEA7BEE4-59E8-46FF-B006-A1D0CC90928D}"/>
    <dgm:cxn modelId="{D520B4AD-29C3-4455-8AC8-C49BBE229F1C}" type="presOf" srcId="{0B5480BF-3FE9-4EF6-9084-31FCA303F7D2}" destId="{65102038-8F62-4D6D-BDA3-2D4831E71C0D}" srcOrd="0" destOrd="0" presId="urn:microsoft.com/office/officeart/2005/8/layout/pyramid2"/>
    <dgm:cxn modelId="{0BD9D5B1-F2BD-43FC-8EE0-F01BA1C2B546}" srcId="{0B5480BF-3FE9-4EF6-9084-31FCA303F7D2}" destId="{06ABD689-06BC-476C-8A8D-FEEA0C84D252}" srcOrd="3" destOrd="0" parTransId="{8C7156C1-FA73-4BA3-B767-CB82F0BADD06}" sibTransId="{6C6A81BD-3140-4444-A7C2-AC7D44E22371}"/>
    <dgm:cxn modelId="{A12353D1-8F5A-449B-ADAF-3B4BC6EAD690}" srcId="{0B5480BF-3FE9-4EF6-9084-31FCA303F7D2}" destId="{ABBBB757-5E77-4ADA-ABAE-CB38BF69936A}" srcOrd="0" destOrd="0" parTransId="{649CC0FE-D5BA-4A94-ACFF-52C5EDB0D6ED}" sibTransId="{FDD4889D-AE8A-49C9-8D7F-C8727A6B7304}"/>
    <dgm:cxn modelId="{B3844CD6-E175-4C85-ADEF-83DA975C8DFD}" srcId="{0B5480BF-3FE9-4EF6-9084-31FCA303F7D2}" destId="{B26D6F1E-74B9-4204-93A0-9D2869EF2EA3}" srcOrd="4" destOrd="0" parTransId="{203705E3-B598-4176-BF6D-8257219B9D54}" sibTransId="{9C670675-D8A6-44F9-BE52-1A4E7413F4E9}"/>
    <dgm:cxn modelId="{208BD3E5-09DF-41FD-BCC5-5D33B0958D64}" type="presOf" srcId="{ABBBB757-5E77-4ADA-ABAE-CB38BF69936A}" destId="{857B4F26-CF39-4C7F-9FEC-14EC82F84067}" srcOrd="0" destOrd="0" presId="urn:microsoft.com/office/officeart/2005/8/layout/pyramid2"/>
    <dgm:cxn modelId="{F9729440-7A1C-4B17-8B3C-BCEA343D7FDF}" type="presParOf" srcId="{65102038-8F62-4D6D-BDA3-2D4831E71C0D}" destId="{A15D1300-88A8-4BB3-ACD8-2729C90C9BEC}" srcOrd="0" destOrd="0" presId="urn:microsoft.com/office/officeart/2005/8/layout/pyramid2"/>
    <dgm:cxn modelId="{1ED74549-C463-48C0-9665-974ADB998497}" type="presParOf" srcId="{65102038-8F62-4D6D-BDA3-2D4831E71C0D}" destId="{30C98A29-8D95-4F9B-B71B-0C5A177375CE}" srcOrd="1" destOrd="0" presId="urn:microsoft.com/office/officeart/2005/8/layout/pyramid2"/>
    <dgm:cxn modelId="{8DAC43D2-C446-4113-8E6E-52EE1C1D4CC9}" type="presParOf" srcId="{30C98A29-8D95-4F9B-B71B-0C5A177375CE}" destId="{857B4F26-CF39-4C7F-9FEC-14EC82F84067}" srcOrd="0" destOrd="0" presId="urn:microsoft.com/office/officeart/2005/8/layout/pyramid2"/>
    <dgm:cxn modelId="{3001F753-A67B-43AC-9C7A-BE80BE9CADE1}" type="presParOf" srcId="{30C98A29-8D95-4F9B-B71B-0C5A177375CE}" destId="{71E25001-17D4-4720-A786-947B0017AA6F}" srcOrd="1" destOrd="0" presId="urn:microsoft.com/office/officeart/2005/8/layout/pyramid2"/>
    <dgm:cxn modelId="{81D5103C-011C-48BF-9E49-B40D72E9B26D}" type="presParOf" srcId="{30C98A29-8D95-4F9B-B71B-0C5A177375CE}" destId="{AC575F8B-14F4-417E-9339-C8E682A1FBF2}" srcOrd="2" destOrd="0" presId="urn:microsoft.com/office/officeart/2005/8/layout/pyramid2"/>
    <dgm:cxn modelId="{339A1E8A-7418-4DD6-B56A-A1A2EC8093AF}" type="presParOf" srcId="{30C98A29-8D95-4F9B-B71B-0C5A177375CE}" destId="{571ABFE0-F8AC-4B14-9F3E-545894EF75EB}" srcOrd="3" destOrd="0" presId="urn:microsoft.com/office/officeart/2005/8/layout/pyramid2"/>
    <dgm:cxn modelId="{C41E375D-77DE-4A19-BF20-D18B10CB42FB}" type="presParOf" srcId="{30C98A29-8D95-4F9B-B71B-0C5A177375CE}" destId="{FC6FC017-3CE5-4499-B71C-C942F1123FB6}" srcOrd="4" destOrd="0" presId="urn:microsoft.com/office/officeart/2005/8/layout/pyramid2"/>
    <dgm:cxn modelId="{AF9E93B8-AE54-43A2-B12E-2B39741BDA21}" type="presParOf" srcId="{30C98A29-8D95-4F9B-B71B-0C5A177375CE}" destId="{3D8C1B58-46EC-4A92-899A-F4C24CE308D4}" srcOrd="5" destOrd="0" presId="urn:microsoft.com/office/officeart/2005/8/layout/pyramid2"/>
    <dgm:cxn modelId="{138CB7AB-2173-46EE-87B1-544C44EDFD2D}" type="presParOf" srcId="{30C98A29-8D95-4F9B-B71B-0C5A177375CE}" destId="{C9BE0B1A-AD0F-43B0-9820-7C6D876F9E72}" srcOrd="6" destOrd="0" presId="urn:microsoft.com/office/officeart/2005/8/layout/pyramid2"/>
    <dgm:cxn modelId="{B0CFEF8B-48EB-4D3F-BB1E-BEFD9FB17A11}" type="presParOf" srcId="{30C98A29-8D95-4F9B-B71B-0C5A177375CE}" destId="{BD2759A8-94D3-4686-9D17-54F53216412A}" srcOrd="7" destOrd="0" presId="urn:microsoft.com/office/officeart/2005/8/layout/pyramid2"/>
    <dgm:cxn modelId="{05BB3AA8-8D40-462A-928B-26ABDCC3295B}" type="presParOf" srcId="{30C98A29-8D95-4F9B-B71B-0C5A177375CE}" destId="{F5B14702-0076-4992-9BFF-77FB6CDE2987}" srcOrd="8" destOrd="0" presId="urn:microsoft.com/office/officeart/2005/8/layout/pyramid2"/>
    <dgm:cxn modelId="{C319364E-6B76-466C-99E9-C29A193E30EC}" type="presParOf" srcId="{30C98A29-8D95-4F9B-B71B-0C5A177375CE}" destId="{99DA833D-4860-4EB2-9D2F-0E3817C7183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D4F34B-913A-4A53-81CC-E562EBE853C7}"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ru-RU"/>
        </a:p>
      </dgm:t>
    </dgm:pt>
    <dgm:pt modelId="{EB49EA58-8DC1-4575-8EA1-14E605193D75}">
      <dgm:prSet phldrT="[Текст]"/>
      <dgm:spPr/>
      <dgm:t>
        <a:bodyPr/>
        <a:lstStyle/>
        <a:p>
          <a:r>
            <a:rPr lang="ru-RU" dirty="0"/>
            <a:t>1 </a:t>
          </a:r>
          <a:r>
            <a:rPr lang="en-US" dirty="0"/>
            <a:t>phase</a:t>
          </a:r>
          <a:r>
            <a:rPr lang="ru-RU" dirty="0"/>
            <a:t> </a:t>
          </a:r>
          <a:r>
            <a:rPr lang="en-US" dirty="0"/>
            <a:t>SC</a:t>
          </a:r>
          <a:r>
            <a:rPr lang="ru-RU" dirty="0"/>
            <a:t>:</a:t>
          </a:r>
        </a:p>
        <a:p>
          <a:r>
            <a:rPr lang="en-US" dirty="0"/>
            <a:t>ATMOSPHERE OF MISTRUST</a:t>
          </a:r>
          <a:endParaRPr lang="ru-RU" dirty="0"/>
        </a:p>
      </dgm:t>
    </dgm:pt>
    <dgm:pt modelId="{5D836355-C693-4338-95D1-0D2A932E9612}" type="parTrans" cxnId="{DD6FAD3C-A213-4CF4-8031-4EAF822C0D79}">
      <dgm:prSet/>
      <dgm:spPr/>
      <dgm:t>
        <a:bodyPr/>
        <a:lstStyle/>
        <a:p>
          <a:endParaRPr lang="ru-RU"/>
        </a:p>
      </dgm:t>
    </dgm:pt>
    <dgm:pt modelId="{7EA54E4E-CA0B-498A-92AC-A8847A99DEAD}" type="sibTrans" cxnId="{DD6FAD3C-A213-4CF4-8031-4EAF822C0D79}">
      <dgm:prSet/>
      <dgm:spPr/>
      <dgm:t>
        <a:bodyPr/>
        <a:lstStyle/>
        <a:p>
          <a:endParaRPr lang="ru-RU"/>
        </a:p>
      </dgm:t>
    </dgm:pt>
    <dgm:pt modelId="{73D5C63E-9891-422E-969A-F6DCBC1CDB86}">
      <dgm:prSet phldrT="[Текст]" custT="1"/>
      <dgm:spPr/>
      <dgm:t>
        <a:bodyPr/>
        <a:lstStyle/>
        <a:p>
          <a:r>
            <a:rPr lang="en-US" sz="1800" b="1" dirty="0"/>
            <a:t>DISTRUST</a:t>
          </a:r>
          <a:endParaRPr lang="ru-RU" sz="1800" b="1" dirty="0"/>
        </a:p>
      </dgm:t>
    </dgm:pt>
    <dgm:pt modelId="{A0977699-7D5D-4FDC-BACC-208733667AC4}" type="parTrans" cxnId="{199C8F30-431D-4485-BA13-49F7E2B9E5A6}">
      <dgm:prSet/>
      <dgm:spPr/>
      <dgm:t>
        <a:bodyPr/>
        <a:lstStyle/>
        <a:p>
          <a:endParaRPr lang="ru-RU"/>
        </a:p>
      </dgm:t>
    </dgm:pt>
    <dgm:pt modelId="{F86DCC37-FA8B-4D79-ACE2-08259C0B9D4B}" type="sibTrans" cxnId="{199C8F30-431D-4485-BA13-49F7E2B9E5A6}">
      <dgm:prSet/>
      <dgm:spPr/>
      <dgm:t>
        <a:bodyPr/>
        <a:lstStyle/>
        <a:p>
          <a:endParaRPr lang="ru-RU"/>
        </a:p>
      </dgm:t>
    </dgm:pt>
    <dgm:pt modelId="{FA01D372-BCD2-456A-A13C-32DB2979FD4D}">
      <dgm:prSet phldrT="[Текст]" custT="1"/>
      <dgm:spPr/>
      <dgm:t>
        <a:bodyPr/>
        <a:lstStyle/>
        <a:p>
          <a:r>
            <a:rPr lang="en-US" sz="1800" b="1" dirty="0"/>
            <a:t>FEAR OF CONFLICT</a:t>
          </a:r>
          <a:endParaRPr lang="ru-RU" sz="1800" b="1" dirty="0"/>
        </a:p>
      </dgm:t>
    </dgm:pt>
    <dgm:pt modelId="{5BDE5649-4D92-4CD2-B144-A497E548D952}" type="parTrans" cxnId="{C565E30B-B7F5-4342-8575-EEB5FC1F6BF7}">
      <dgm:prSet/>
      <dgm:spPr/>
      <dgm:t>
        <a:bodyPr/>
        <a:lstStyle/>
        <a:p>
          <a:endParaRPr lang="ru-RU"/>
        </a:p>
      </dgm:t>
    </dgm:pt>
    <dgm:pt modelId="{915F2621-99A5-4CB9-9471-B851541D51C7}" type="sibTrans" cxnId="{C565E30B-B7F5-4342-8575-EEB5FC1F6BF7}">
      <dgm:prSet/>
      <dgm:spPr/>
      <dgm:t>
        <a:bodyPr/>
        <a:lstStyle/>
        <a:p>
          <a:endParaRPr lang="ru-RU"/>
        </a:p>
      </dgm:t>
    </dgm:pt>
    <dgm:pt modelId="{8FA9F0AE-DD0E-4B0C-8A71-99174D969B3C}">
      <dgm:prSet phldrT="[Текст]" custT="1"/>
      <dgm:spPr/>
      <dgm:t>
        <a:bodyPr/>
        <a:lstStyle/>
        <a:p>
          <a:r>
            <a:rPr lang="ru-RU" sz="2000" dirty="0"/>
            <a:t>3 </a:t>
          </a:r>
          <a:r>
            <a:rPr lang="en-US" sz="2000" dirty="0"/>
            <a:t>phase</a:t>
          </a:r>
          <a:r>
            <a:rPr lang="ru-RU" sz="2000" dirty="0"/>
            <a:t> </a:t>
          </a:r>
          <a:r>
            <a:rPr lang="en-US" sz="2000" dirty="0"/>
            <a:t>SC</a:t>
          </a:r>
          <a:r>
            <a:rPr lang="ru-RU" sz="2000" dirty="0"/>
            <a:t>:</a:t>
          </a:r>
        </a:p>
        <a:p>
          <a:r>
            <a:rPr lang="en-US" sz="2000" dirty="0"/>
            <a:t>ATMOSPHERE OF TRUST</a:t>
          </a:r>
          <a:endParaRPr lang="ru-RU" sz="2000" b="0" dirty="0"/>
        </a:p>
      </dgm:t>
    </dgm:pt>
    <dgm:pt modelId="{28A1BD87-6ADD-45C5-96B6-88187FD7D399}" type="parTrans" cxnId="{2EB6A777-073A-4D78-A91D-661FC851ECAF}">
      <dgm:prSet/>
      <dgm:spPr/>
      <dgm:t>
        <a:bodyPr/>
        <a:lstStyle/>
        <a:p>
          <a:endParaRPr lang="ru-RU"/>
        </a:p>
      </dgm:t>
    </dgm:pt>
    <dgm:pt modelId="{C4705E41-BB4A-4F4D-AEF2-FFF3F54179F8}" type="sibTrans" cxnId="{2EB6A777-073A-4D78-A91D-661FC851ECAF}">
      <dgm:prSet/>
      <dgm:spPr/>
      <dgm:t>
        <a:bodyPr/>
        <a:lstStyle/>
        <a:p>
          <a:endParaRPr lang="ru-RU"/>
        </a:p>
      </dgm:t>
    </dgm:pt>
    <dgm:pt modelId="{4ED6E0E4-2046-469F-9D24-B9278BED9579}">
      <dgm:prSet phldrT="[Текст]"/>
      <dgm:spPr/>
      <dgm:t>
        <a:bodyPr/>
        <a:lstStyle/>
        <a:p>
          <a:r>
            <a:rPr lang="en-US" b="1" dirty="0"/>
            <a:t>TRUST TO EACH OTHER</a:t>
          </a:r>
          <a:endParaRPr lang="ru-RU" b="1" dirty="0"/>
        </a:p>
      </dgm:t>
    </dgm:pt>
    <dgm:pt modelId="{4FD50DBC-1285-4DEA-B310-0E0A5CABD699}" type="parTrans" cxnId="{037C70CB-1DD8-4BAD-A742-3EC86E798BFF}">
      <dgm:prSet/>
      <dgm:spPr/>
      <dgm:t>
        <a:bodyPr/>
        <a:lstStyle/>
        <a:p>
          <a:endParaRPr lang="ru-RU"/>
        </a:p>
      </dgm:t>
    </dgm:pt>
    <dgm:pt modelId="{ECB66596-7E10-42C7-8157-B974BAB6B58C}" type="sibTrans" cxnId="{037C70CB-1DD8-4BAD-A742-3EC86E798BFF}">
      <dgm:prSet/>
      <dgm:spPr/>
      <dgm:t>
        <a:bodyPr/>
        <a:lstStyle/>
        <a:p>
          <a:endParaRPr lang="ru-RU"/>
        </a:p>
      </dgm:t>
    </dgm:pt>
    <dgm:pt modelId="{B3333361-F85A-4D3A-810A-67EB6BA30ED1}">
      <dgm:prSet phldrT="[Текст]"/>
      <dgm:spPr/>
      <dgm:t>
        <a:bodyPr/>
        <a:lstStyle/>
        <a:p>
          <a:r>
            <a:rPr lang="en-US" b="1" dirty="0"/>
            <a:t>OPENLY DISCUSSING THE PROBLEM</a:t>
          </a:r>
          <a:endParaRPr lang="ru-RU" b="1" dirty="0"/>
        </a:p>
      </dgm:t>
    </dgm:pt>
    <dgm:pt modelId="{18800BD3-42FE-424B-8FD2-B5928932E885}" type="parTrans" cxnId="{C8644EB9-38D6-4F4E-B7C1-22AE7C17C83B}">
      <dgm:prSet/>
      <dgm:spPr/>
      <dgm:t>
        <a:bodyPr/>
        <a:lstStyle/>
        <a:p>
          <a:endParaRPr lang="ru-RU"/>
        </a:p>
      </dgm:t>
    </dgm:pt>
    <dgm:pt modelId="{7B6DDFBF-599B-4F8B-8CB7-6FD817377707}" type="sibTrans" cxnId="{C8644EB9-38D6-4F4E-B7C1-22AE7C17C83B}">
      <dgm:prSet/>
      <dgm:spPr/>
      <dgm:t>
        <a:bodyPr/>
        <a:lstStyle/>
        <a:p>
          <a:endParaRPr lang="ru-RU"/>
        </a:p>
      </dgm:t>
    </dgm:pt>
    <dgm:pt modelId="{B8B03A37-9FA3-4A90-8CF6-4057CA77BAB6}">
      <dgm:prSet phldrT="[Текст]" custT="1"/>
      <dgm:spPr/>
      <dgm:t>
        <a:bodyPr/>
        <a:lstStyle/>
        <a:p>
          <a:r>
            <a:rPr lang="en-US" sz="1800" b="1" dirty="0"/>
            <a:t>FOCUS ON PERSONAL ACHIEVEMENTS</a:t>
          </a:r>
          <a:endParaRPr lang="ru-RU" sz="1800" b="1" dirty="0"/>
        </a:p>
      </dgm:t>
    </dgm:pt>
    <dgm:pt modelId="{83467B64-60BC-42DB-BF95-011BB7053A1E}" type="parTrans" cxnId="{AD6B984B-9D0B-4DEF-BDE1-88644637F501}">
      <dgm:prSet/>
      <dgm:spPr/>
      <dgm:t>
        <a:bodyPr/>
        <a:lstStyle/>
        <a:p>
          <a:endParaRPr lang="ru-RU"/>
        </a:p>
      </dgm:t>
    </dgm:pt>
    <dgm:pt modelId="{726AA5CE-1565-43E2-ADA0-5ACA82976BA2}" type="sibTrans" cxnId="{AD6B984B-9D0B-4DEF-BDE1-88644637F501}">
      <dgm:prSet/>
      <dgm:spPr/>
      <dgm:t>
        <a:bodyPr/>
        <a:lstStyle/>
        <a:p>
          <a:endParaRPr lang="ru-RU"/>
        </a:p>
      </dgm:t>
    </dgm:pt>
    <dgm:pt modelId="{BDCE1839-D443-426E-9460-84F52A22749B}">
      <dgm:prSet phldrT="[Текст]" custT="1"/>
      <dgm:spPr/>
      <dgm:t>
        <a:bodyPr/>
        <a:lstStyle/>
        <a:p>
          <a:r>
            <a:rPr lang="en-US" sz="1800" b="1" dirty="0"/>
            <a:t>IRRESPONSIBILITY</a:t>
          </a:r>
          <a:endParaRPr lang="ru-RU" sz="1800" b="1" dirty="0"/>
        </a:p>
      </dgm:t>
    </dgm:pt>
    <dgm:pt modelId="{B750557F-490E-4E34-A9E5-392FD9EDBF96}" type="parTrans" cxnId="{4E8A65F5-FCDD-4A1C-AB92-7625EC7B1735}">
      <dgm:prSet/>
      <dgm:spPr/>
      <dgm:t>
        <a:bodyPr/>
        <a:lstStyle/>
        <a:p>
          <a:endParaRPr lang="ru-RU"/>
        </a:p>
      </dgm:t>
    </dgm:pt>
    <dgm:pt modelId="{ED4C9CC4-2396-431B-814F-39DB5D9BB6E1}" type="sibTrans" cxnId="{4E8A65F5-FCDD-4A1C-AB92-7625EC7B1735}">
      <dgm:prSet/>
      <dgm:spPr/>
      <dgm:t>
        <a:bodyPr/>
        <a:lstStyle/>
        <a:p>
          <a:endParaRPr lang="ru-RU"/>
        </a:p>
      </dgm:t>
    </dgm:pt>
    <dgm:pt modelId="{5CD82011-2269-4C7D-934A-27DA622D55A1}">
      <dgm:prSet phldrT="[Текст]" custT="1"/>
      <dgm:spPr/>
      <dgm:t>
        <a:bodyPr/>
        <a:lstStyle/>
        <a:p>
          <a:r>
            <a:rPr lang="en-US" sz="1800" b="1" dirty="0"/>
            <a:t>INDISCRIMINATENESS</a:t>
          </a:r>
          <a:endParaRPr lang="ru-RU" sz="1800" b="1" dirty="0"/>
        </a:p>
      </dgm:t>
    </dgm:pt>
    <dgm:pt modelId="{5AB613FF-0392-4F8F-9140-E74FB4CEFA0A}" type="parTrans" cxnId="{D2E7CAD0-437B-409B-B965-E5610BF7CA89}">
      <dgm:prSet/>
      <dgm:spPr/>
      <dgm:t>
        <a:bodyPr/>
        <a:lstStyle/>
        <a:p>
          <a:endParaRPr lang="ru-RU"/>
        </a:p>
      </dgm:t>
    </dgm:pt>
    <dgm:pt modelId="{FB817CB6-D4F2-4505-8842-C3360A5108C7}" type="sibTrans" cxnId="{D2E7CAD0-437B-409B-B965-E5610BF7CA89}">
      <dgm:prSet/>
      <dgm:spPr/>
      <dgm:t>
        <a:bodyPr/>
        <a:lstStyle/>
        <a:p>
          <a:endParaRPr lang="ru-RU"/>
        </a:p>
      </dgm:t>
    </dgm:pt>
    <dgm:pt modelId="{D6D2C705-E31B-4E45-B54E-0E91F3856948}">
      <dgm:prSet phldrT="[Текст]"/>
      <dgm:spPr/>
      <dgm:t>
        <a:bodyPr/>
        <a:lstStyle/>
        <a:p>
          <a:r>
            <a:rPr lang="en-US" b="1" dirty="0"/>
            <a:t>AIMED AT ACHIEVING A COMMON GOAL</a:t>
          </a:r>
          <a:endParaRPr lang="ru-RU" b="1" dirty="0"/>
        </a:p>
      </dgm:t>
    </dgm:pt>
    <dgm:pt modelId="{10728A7F-FA12-4A0C-8D86-571DCC9C43B1}" type="parTrans" cxnId="{50780AF9-A316-44B4-867E-AF0205E9230E}">
      <dgm:prSet/>
      <dgm:spPr/>
      <dgm:t>
        <a:bodyPr/>
        <a:lstStyle/>
        <a:p>
          <a:endParaRPr lang="ru-RU"/>
        </a:p>
      </dgm:t>
    </dgm:pt>
    <dgm:pt modelId="{50A2A43B-D803-4A07-A236-F6C5363ED6D8}" type="sibTrans" cxnId="{50780AF9-A316-44B4-867E-AF0205E9230E}">
      <dgm:prSet/>
      <dgm:spPr/>
      <dgm:t>
        <a:bodyPr/>
        <a:lstStyle/>
        <a:p>
          <a:endParaRPr lang="ru-RU"/>
        </a:p>
      </dgm:t>
    </dgm:pt>
    <dgm:pt modelId="{0E862F7D-1BB5-40BC-8BA6-65ACD6AEB9E5}">
      <dgm:prSet phldrT="[Текст]"/>
      <dgm:spPr/>
      <dgm:t>
        <a:bodyPr/>
        <a:lstStyle/>
        <a:p>
          <a:r>
            <a:rPr lang="en-US" b="1" dirty="0"/>
            <a:t>INTERESTED IN DECISIONS TO BE MADE</a:t>
          </a:r>
          <a:endParaRPr lang="ru-RU" b="1" dirty="0"/>
        </a:p>
      </dgm:t>
    </dgm:pt>
    <dgm:pt modelId="{3EEB4D81-7F96-4F99-BA68-3CC6CC646032}" type="parTrans" cxnId="{FFF389AF-AB31-48BA-A29F-42B61F54F5E8}">
      <dgm:prSet/>
      <dgm:spPr/>
      <dgm:t>
        <a:bodyPr/>
        <a:lstStyle/>
        <a:p>
          <a:endParaRPr lang="ru-RU"/>
        </a:p>
      </dgm:t>
    </dgm:pt>
    <dgm:pt modelId="{6282073C-ADFF-4C93-99D6-20A60AF01BD9}" type="sibTrans" cxnId="{FFF389AF-AB31-48BA-A29F-42B61F54F5E8}">
      <dgm:prSet/>
      <dgm:spPr/>
      <dgm:t>
        <a:bodyPr/>
        <a:lstStyle/>
        <a:p>
          <a:endParaRPr lang="ru-RU"/>
        </a:p>
      </dgm:t>
    </dgm:pt>
    <dgm:pt modelId="{410D2C12-9DA7-4774-9149-9D5DC95F1B67}">
      <dgm:prSet phldrT="[Текст]"/>
      <dgm:spPr/>
      <dgm:t>
        <a:bodyPr/>
        <a:lstStyle/>
        <a:p>
          <a:r>
            <a:rPr lang="en-US" b="1" dirty="0"/>
            <a:t>RESPONSIBLE FOR IMPLEMENTATION OF DECISIONS</a:t>
          </a:r>
          <a:endParaRPr lang="ru-RU" b="1" dirty="0"/>
        </a:p>
      </dgm:t>
    </dgm:pt>
    <dgm:pt modelId="{1B96A869-1E37-4365-913F-094A6D491E6A}" type="parTrans" cxnId="{1487646D-43F4-4449-9E23-DDA867E9BD65}">
      <dgm:prSet/>
      <dgm:spPr/>
      <dgm:t>
        <a:bodyPr/>
        <a:lstStyle/>
        <a:p>
          <a:endParaRPr lang="ru-RU"/>
        </a:p>
      </dgm:t>
    </dgm:pt>
    <dgm:pt modelId="{8F1FD261-BE7E-4946-A0BC-339A37A602E8}" type="sibTrans" cxnId="{1487646D-43F4-4449-9E23-DDA867E9BD65}">
      <dgm:prSet/>
      <dgm:spPr/>
      <dgm:t>
        <a:bodyPr/>
        <a:lstStyle/>
        <a:p>
          <a:endParaRPr lang="ru-RU"/>
        </a:p>
      </dgm:t>
    </dgm:pt>
    <dgm:pt modelId="{B8135B96-8202-45E0-AD14-93759B7E3D41}" type="pres">
      <dgm:prSet presAssocID="{6BD4F34B-913A-4A53-81CC-E562EBE853C7}" presName="diagram" presStyleCnt="0">
        <dgm:presLayoutVars>
          <dgm:chPref val="1"/>
          <dgm:dir/>
          <dgm:animOne val="branch"/>
          <dgm:animLvl val="lvl"/>
          <dgm:resizeHandles/>
        </dgm:presLayoutVars>
      </dgm:prSet>
      <dgm:spPr/>
    </dgm:pt>
    <dgm:pt modelId="{87D2C57A-B0C7-4C7B-874A-B41BE385CF32}" type="pres">
      <dgm:prSet presAssocID="{EB49EA58-8DC1-4575-8EA1-14E605193D75}" presName="root" presStyleCnt="0"/>
      <dgm:spPr/>
    </dgm:pt>
    <dgm:pt modelId="{84DE49C8-551D-4B47-903A-320B4A40CA40}" type="pres">
      <dgm:prSet presAssocID="{EB49EA58-8DC1-4575-8EA1-14E605193D75}" presName="rootComposite" presStyleCnt="0"/>
      <dgm:spPr/>
    </dgm:pt>
    <dgm:pt modelId="{4A9A9B9D-CA47-46E5-A77B-5DCD89F35611}" type="pres">
      <dgm:prSet presAssocID="{EB49EA58-8DC1-4575-8EA1-14E605193D75}" presName="rootText" presStyleLbl="node1" presStyleIdx="0" presStyleCnt="2" custScaleX="219269" custLinFactNeighborX="-69905" custLinFactNeighborY="2594"/>
      <dgm:spPr/>
    </dgm:pt>
    <dgm:pt modelId="{78EFC5E3-DF0A-493F-9140-D864932C080E}" type="pres">
      <dgm:prSet presAssocID="{EB49EA58-8DC1-4575-8EA1-14E605193D75}" presName="rootConnector" presStyleLbl="node1" presStyleIdx="0" presStyleCnt="2"/>
      <dgm:spPr/>
    </dgm:pt>
    <dgm:pt modelId="{F6274670-A7CF-4090-B8CB-B18F5AD40146}" type="pres">
      <dgm:prSet presAssocID="{EB49EA58-8DC1-4575-8EA1-14E605193D75}" presName="childShape" presStyleCnt="0"/>
      <dgm:spPr/>
    </dgm:pt>
    <dgm:pt modelId="{4900CE18-4F58-495D-BF4B-FE0AD44886DB}" type="pres">
      <dgm:prSet presAssocID="{A0977699-7D5D-4FDC-BACC-208733667AC4}" presName="Name13" presStyleLbl="parChTrans1D2" presStyleIdx="0" presStyleCnt="10"/>
      <dgm:spPr/>
    </dgm:pt>
    <dgm:pt modelId="{99F50CC2-F91A-4E22-8543-C576A7CB23C9}" type="pres">
      <dgm:prSet presAssocID="{73D5C63E-9891-422E-969A-F6DCBC1CDB86}" presName="childText" presStyleLbl="bgAcc1" presStyleIdx="0" presStyleCnt="10" custScaleX="227895">
        <dgm:presLayoutVars>
          <dgm:bulletEnabled val="1"/>
        </dgm:presLayoutVars>
      </dgm:prSet>
      <dgm:spPr/>
    </dgm:pt>
    <dgm:pt modelId="{AB15E9B4-AA20-4FFD-95A0-1CD77D34E904}" type="pres">
      <dgm:prSet presAssocID="{5BDE5649-4D92-4CD2-B144-A497E548D952}" presName="Name13" presStyleLbl="parChTrans1D2" presStyleIdx="1" presStyleCnt="10"/>
      <dgm:spPr/>
    </dgm:pt>
    <dgm:pt modelId="{B53A8BF4-03A4-4F8E-B067-51F4295D2191}" type="pres">
      <dgm:prSet presAssocID="{FA01D372-BCD2-456A-A13C-32DB2979FD4D}" presName="childText" presStyleLbl="bgAcc1" presStyleIdx="1" presStyleCnt="10" custScaleX="227895">
        <dgm:presLayoutVars>
          <dgm:bulletEnabled val="1"/>
        </dgm:presLayoutVars>
      </dgm:prSet>
      <dgm:spPr/>
    </dgm:pt>
    <dgm:pt modelId="{3F77A898-F311-478D-B304-64BE980FB282}" type="pres">
      <dgm:prSet presAssocID="{B750557F-490E-4E34-A9E5-392FD9EDBF96}" presName="Name13" presStyleLbl="parChTrans1D2" presStyleIdx="2" presStyleCnt="10"/>
      <dgm:spPr/>
    </dgm:pt>
    <dgm:pt modelId="{B201D4C6-5D33-441A-A7DC-72FD912F918B}" type="pres">
      <dgm:prSet presAssocID="{BDCE1839-D443-426E-9460-84F52A22749B}" presName="childText" presStyleLbl="bgAcc1" presStyleIdx="2" presStyleCnt="10" custScaleX="227764">
        <dgm:presLayoutVars>
          <dgm:bulletEnabled val="1"/>
        </dgm:presLayoutVars>
      </dgm:prSet>
      <dgm:spPr/>
    </dgm:pt>
    <dgm:pt modelId="{FF24716D-BF93-4B94-90A0-4AD14CECE070}" type="pres">
      <dgm:prSet presAssocID="{5AB613FF-0392-4F8F-9140-E74FB4CEFA0A}" presName="Name13" presStyleLbl="parChTrans1D2" presStyleIdx="3" presStyleCnt="10"/>
      <dgm:spPr/>
    </dgm:pt>
    <dgm:pt modelId="{F7445CFD-39A4-44CD-96D7-3FFDA0B091B7}" type="pres">
      <dgm:prSet presAssocID="{5CD82011-2269-4C7D-934A-27DA622D55A1}" presName="childText" presStyleLbl="bgAcc1" presStyleIdx="3" presStyleCnt="10" custScaleX="235622">
        <dgm:presLayoutVars>
          <dgm:bulletEnabled val="1"/>
        </dgm:presLayoutVars>
      </dgm:prSet>
      <dgm:spPr/>
    </dgm:pt>
    <dgm:pt modelId="{C8F56131-3DF3-407C-A49D-10C91753095A}" type="pres">
      <dgm:prSet presAssocID="{83467B64-60BC-42DB-BF95-011BB7053A1E}" presName="Name13" presStyleLbl="parChTrans1D2" presStyleIdx="4" presStyleCnt="10"/>
      <dgm:spPr/>
    </dgm:pt>
    <dgm:pt modelId="{E39C5835-9657-415E-B2CC-4502AA0FDA5F}" type="pres">
      <dgm:prSet presAssocID="{B8B03A37-9FA3-4A90-8CF6-4057CA77BAB6}" presName="childText" presStyleLbl="bgAcc1" presStyleIdx="4" presStyleCnt="10" custScaleX="232314">
        <dgm:presLayoutVars>
          <dgm:bulletEnabled val="1"/>
        </dgm:presLayoutVars>
      </dgm:prSet>
      <dgm:spPr/>
    </dgm:pt>
    <dgm:pt modelId="{EF7C6D01-0F8B-4174-915B-37F3D3408473}" type="pres">
      <dgm:prSet presAssocID="{8FA9F0AE-DD0E-4B0C-8A71-99174D969B3C}" presName="root" presStyleCnt="0"/>
      <dgm:spPr/>
    </dgm:pt>
    <dgm:pt modelId="{245269AE-8985-4FBC-9816-B4206EE7B128}" type="pres">
      <dgm:prSet presAssocID="{8FA9F0AE-DD0E-4B0C-8A71-99174D969B3C}" presName="rootComposite" presStyleCnt="0"/>
      <dgm:spPr/>
    </dgm:pt>
    <dgm:pt modelId="{D0A3D491-EC4E-4E80-9903-C3666031444D}" type="pres">
      <dgm:prSet presAssocID="{8FA9F0AE-DD0E-4B0C-8A71-99174D969B3C}" presName="rootText" presStyleLbl="node1" presStyleIdx="1" presStyleCnt="2" custScaleX="235634"/>
      <dgm:spPr/>
    </dgm:pt>
    <dgm:pt modelId="{9072CEE3-96FE-4300-BAF6-8B03A0E0854C}" type="pres">
      <dgm:prSet presAssocID="{8FA9F0AE-DD0E-4B0C-8A71-99174D969B3C}" presName="rootConnector" presStyleLbl="node1" presStyleIdx="1" presStyleCnt="2"/>
      <dgm:spPr/>
    </dgm:pt>
    <dgm:pt modelId="{0ED4FAB0-29E2-4811-9E80-2127FA042811}" type="pres">
      <dgm:prSet presAssocID="{8FA9F0AE-DD0E-4B0C-8A71-99174D969B3C}" presName="childShape" presStyleCnt="0"/>
      <dgm:spPr/>
    </dgm:pt>
    <dgm:pt modelId="{65BCB52F-87E5-4805-83D1-6B4888895FB0}" type="pres">
      <dgm:prSet presAssocID="{4FD50DBC-1285-4DEA-B310-0E0A5CABD699}" presName="Name13" presStyleLbl="parChTrans1D2" presStyleIdx="5" presStyleCnt="10"/>
      <dgm:spPr/>
    </dgm:pt>
    <dgm:pt modelId="{9C08175D-749A-484D-9025-4A78CA81B4F0}" type="pres">
      <dgm:prSet presAssocID="{4ED6E0E4-2046-469F-9D24-B9278BED9579}" presName="childText" presStyleLbl="bgAcc1" presStyleIdx="5" presStyleCnt="10" custScaleX="254542">
        <dgm:presLayoutVars>
          <dgm:bulletEnabled val="1"/>
        </dgm:presLayoutVars>
      </dgm:prSet>
      <dgm:spPr/>
    </dgm:pt>
    <dgm:pt modelId="{5C6B3D80-379F-4185-8A56-AF7C754684D6}" type="pres">
      <dgm:prSet presAssocID="{18800BD3-42FE-424B-8FD2-B5928932E885}" presName="Name13" presStyleLbl="parChTrans1D2" presStyleIdx="6" presStyleCnt="10"/>
      <dgm:spPr/>
    </dgm:pt>
    <dgm:pt modelId="{BDAAF332-1903-45A1-A0BB-2BC53F137A85}" type="pres">
      <dgm:prSet presAssocID="{B3333361-F85A-4D3A-810A-67EB6BA30ED1}" presName="childText" presStyleLbl="bgAcc1" presStyleIdx="6" presStyleCnt="10" custScaleX="254542">
        <dgm:presLayoutVars>
          <dgm:bulletEnabled val="1"/>
        </dgm:presLayoutVars>
      </dgm:prSet>
      <dgm:spPr/>
    </dgm:pt>
    <dgm:pt modelId="{2A2F5375-5655-4EF5-A879-E5D4871C49F5}" type="pres">
      <dgm:prSet presAssocID="{3EEB4D81-7F96-4F99-BA68-3CC6CC646032}" presName="Name13" presStyleLbl="parChTrans1D2" presStyleIdx="7" presStyleCnt="10"/>
      <dgm:spPr/>
    </dgm:pt>
    <dgm:pt modelId="{459DB985-6CC2-4867-97D6-0F29F6CA72A9}" type="pres">
      <dgm:prSet presAssocID="{0E862F7D-1BB5-40BC-8BA6-65ACD6AEB9E5}" presName="childText" presStyleLbl="bgAcc1" presStyleIdx="7" presStyleCnt="10" custScaleX="251088">
        <dgm:presLayoutVars>
          <dgm:bulletEnabled val="1"/>
        </dgm:presLayoutVars>
      </dgm:prSet>
      <dgm:spPr/>
    </dgm:pt>
    <dgm:pt modelId="{980D0F86-87F8-494A-BECD-334BE5F9509C}" type="pres">
      <dgm:prSet presAssocID="{1B96A869-1E37-4365-913F-094A6D491E6A}" presName="Name13" presStyleLbl="parChTrans1D2" presStyleIdx="8" presStyleCnt="10"/>
      <dgm:spPr/>
    </dgm:pt>
    <dgm:pt modelId="{1E589244-0D3E-49E2-8F35-26CFC2C62842}" type="pres">
      <dgm:prSet presAssocID="{410D2C12-9DA7-4774-9149-9D5DC95F1B67}" presName="childText" presStyleLbl="bgAcc1" presStyleIdx="8" presStyleCnt="10" custScaleX="251088">
        <dgm:presLayoutVars>
          <dgm:bulletEnabled val="1"/>
        </dgm:presLayoutVars>
      </dgm:prSet>
      <dgm:spPr/>
    </dgm:pt>
    <dgm:pt modelId="{3694B77F-D9C6-4994-B7E2-C67ED388692B}" type="pres">
      <dgm:prSet presAssocID="{10728A7F-FA12-4A0C-8D86-571DCC9C43B1}" presName="Name13" presStyleLbl="parChTrans1D2" presStyleIdx="9" presStyleCnt="10"/>
      <dgm:spPr/>
    </dgm:pt>
    <dgm:pt modelId="{B604F0A8-83A3-433A-B4CD-39D443B420E4}" type="pres">
      <dgm:prSet presAssocID="{D6D2C705-E31B-4E45-B54E-0E91F3856948}" presName="childText" presStyleLbl="bgAcc1" presStyleIdx="9" presStyleCnt="10" custScaleX="251088">
        <dgm:presLayoutVars>
          <dgm:bulletEnabled val="1"/>
        </dgm:presLayoutVars>
      </dgm:prSet>
      <dgm:spPr/>
    </dgm:pt>
  </dgm:ptLst>
  <dgm:cxnLst>
    <dgm:cxn modelId="{5F63C003-DA16-408D-8D4F-3204520054D9}" type="presOf" srcId="{73D5C63E-9891-422E-969A-F6DCBC1CDB86}" destId="{99F50CC2-F91A-4E22-8543-C576A7CB23C9}" srcOrd="0" destOrd="0" presId="urn:microsoft.com/office/officeart/2005/8/layout/hierarchy3"/>
    <dgm:cxn modelId="{C565E30B-B7F5-4342-8575-EEB5FC1F6BF7}" srcId="{EB49EA58-8DC1-4575-8EA1-14E605193D75}" destId="{FA01D372-BCD2-456A-A13C-32DB2979FD4D}" srcOrd="1" destOrd="0" parTransId="{5BDE5649-4D92-4CD2-B144-A497E548D952}" sibTransId="{915F2621-99A5-4CB9-9471-B851541D51C7}"/>
    <dgm:cxn modelId="{B5597526-6AA6-4568-A3FF-AAB445E4E957}" type="presOf" srcId="{10728A7F-FA12-4A0C-8D86-571DCC9C43B1}" destId="{3694B77F-D9C6-4994-B7E2-C67ED388692B}" srcOrd="0" destOrd="0" presId="urn:microsoft.com/office/officeart/2005/8/layout/hierarchy3"/>
    <dgm:cxn modelId="{199C8F30-431D-4485-BA13-49F7E2B9E5A6}" srcId="{EB49EA58-8DC1-4575-8EA1-14E605193D75}" destId="{73D5C63E-9891-422E-969A-F6DCBC1CDB86}" srcOrd="0" destOrd="0" parTransId="{A0977699-7D5D-4FDC-BACC-208733667AC4}" sibTransId="{F86DCC37-FA8B-4D79-ACE2-08259C0B9D4B}"/>
    <dgm:cxn modelId="{DD6FAD3C-A213-4CF4-8031-4EAF822C0D79}" srcId="{6BD4F34B-913A-4A53-81CC-E562EBE853C7}" destId="{EB49EA58-8DC1-4575-8EA1-14E605193D75}" srcOrd="0" destOrd="0" parTransId="{5D836355-C693-4338-95D1-0D2A932E9612}" sibTransId="{7EA54E4E-CA0B-498A-92AC-A8847A99DEAD}"/>
    <dgm:cxn modelId="{A58C2066-7688-4D86-B955-E37BEAC5B877}" type="presOf" srcId="{EB49EA58-8DC1-4575-8EA1-14E605193D75}" destId="{78EFC5E3-DF0A-493F-9140-D864932C080E}" srcOrd="1" destOrd="0" presId="urn:microsoft.com/office/officeart/2005/8/layout/hierarchy3"/>
    <dgm:cxn modelId="{6C312747-A021-43A1-A7F1-F9F04C9673EB}" type="presOf" srcId="{3EEB4D81-7F96-4F99-BA68-3CC6CC646032}" destId="{2A2F5375-5655-4EF5-A879-E5D4871C49F5}" srcOrd="0" destOrd="0" presId="urn:microsoft.com/office/officeart/2005/8/layout/hierarchy3"/>
    <dgm:cxn modelId="{AD6B984B-9D0B-4DEF-BDE1-88644637F501}" srcId="{EB49EA58-8DC1-4575-8EA1-14E605193D75}" destId="{B8B03A37-9FA3-4A90-8CF6-4057CA77BAB6}" srcOrd="4" destOrd="0" parTransId="{83467B64-60BC-42DB-BF95-011BB7053A1E}" sibTransId="{726AA5CE-1565-43E2-ADA0-5ACA82976BA2}"/>
    <dgm:cxn modelId="{AADD594C-369F-4A05-904B-83ABCFF79CA3}" type="presOf" srcId="{4ED6E0E4-2046-469F-9D24-B9278BED9579}" destId="{9C08175D-749A-484D-9025-4A78CA81B4F0}" srcOrd="0" destOrd="0" presId="urn:microsoft.com/office/officeart/2005/8/layout/hierarchy3"/>
    <dgm:cxn modelId="{83A0C06C-B26B-4EE3-AF47-2E44625A7CC6}" type="presOf" srcId="{8FA9F0AE-DD0E-4B0C-8A71-99174D969B3C}" destId="{D0A3D491-EC4E-4E80-9903-C3666031444D}" srcOrd="0" destOrd="0" presId="urn:microsoft.com/office/officeart/2005/8/layout/hierarchy3"/>
    <dgm:cxn modelId="{1487646D-43F4-4449-9E23-DDA867E9BD65}" srcId="{8FA9F0AE-DD0E-4B0C-8A71-99174D969B3C}" destId="{410D2C12-9DA7-4774-9149-9D5DC95F1B67}" srcOrd="3" destOrd="0" parTransId="{1B96A869-1E37-4365-913F-094A6D491E6A}" sibTransId="{8F1FD261-BE7E-4946-A0BC-339A37A602E8}"/>
    <dgm:cxn modelId="{6E96664D-0A6D-465F-BAA8-AE3A47C1A8B9}" type="presOf" srcId="{BDCE1839-D443-426E-9460-84F52A22749B}" destId="{B201D4C6-5D33-441A-A7DC-72FD912F918B}" srcOrd="0" destOrd="0" presId="urn:microsoft.com/office/officeart/2005/8/layout/hierarchy3"/>
    <dgm:cxn modelId="{3AE8CB70-1623-4E8D-9733-0EF8A0FD11E4}" type="presOf" srcId="{A0977699-7D5D-4FDC-BACC-208733667AC4}" destId="{4900CE18-4F58-495D-BF4B-FE0AD44886DB}" srcOrd="0" destOrd="0" presId="urn:microsoft.com/office/officeart/2005/8/layout/hierarchy3"/>
    <dgm:cxn modelId="{B39AC274-83B7-47C2-862D-19C7DE67DB52}" type="presOf" srcId="{B750557F-490E-4E34-A9E5-392FD9EDBF96}" destId="{3F77A898-F311-478D-B304-64BE980FB282}" srcOrd="0" destOrd="0" presId="urn:microsoft.com/office/officeart/2005/8/layout/hierarchy3"/>
    <dgm:cxn modelId="{6B1BE356-DC29-4224-A74E-F03666026F5A}" type="presOf" srcId="{18800BD3-42FE-424B-8FD2-B5928932E885}" destId="{5C6B3D80-379F-4185-8A56-AF7C754684D6}" srcOrd="0" destOrd="0" presId="urn:microsoft.com/office/officeart/2005/8/layout/hierarchy3"/>
    <dgm:cxn modelId="{2EB6A777-073A-4D78-A91D-661FC851ECAF}" srcId="{6BD4F34B-913A-4A53-81CC-E562EBE853C7}" destId="{8FA9F0AE-DD0E-4B0C-8A71-99174D969B3C}" srcOrd="1" destOrd="0" parTransId="{28A1BD87-6ADD-45C5-96B6-88187FD7D399}" sibTransId="{C4705E41-BB4A-4F4D-AEF2-FFF3F54179F8}"/>
    <dgm:cxn modelId="{FE731279-FEC3-41C3-9CC5-CD4523B0EC5E}" type="presOf" srcId="{0E862F7D-1BB5-40BC-8BA6-65ACD6AEB9E5}" destId="{459DB985-6CC2-4867-97D6-0F29F6CA72A9}" srcOrd="0" destOrd="0" presId="urn:microsoft.com/office/officeart/2005/8/layout/hierarchy3"/>
    <dgm:cxn modelId="{EB8F2379-741B-434C-8574-92BE3B384FB5}" type="presOf" srcId="{8FA9F0AE-DD0E-4B0C-8A71-99174D969B3C}" destId="{9072CEE3-96FE-4300-BAF6-8B03A0E0854C}" srcOrd="1" destOrd="0" presId="urn:microsoft.com/office/officeart/2005/8/layout/hierarchy3"/>
    <dgm:cxn modelId="{E6E1C979-5C74-4F6E-84C7-D6ED4119BC6C}" type="presOf" srcId="{83467B64-60BC-42DB-BF95-011BB7053A1E}" destId="{C8F56131-3DF3-407C-A49D-10C91753095A}" srcOrd="0" destOrd="0" presId="urn:microsoft.com/office/officeart/2005/8/layout/hierarchy3"/>
    <dgm:cxn modelId="{A34FDA8A-FE0B-480A-AE89-A8EDABB8420F}" type="presOf" srcId="{5AB613FF-0392-4F8F-9140-E74FB4CEFA0A}" destId="{FF24716D-BF93-4B94-90A0-4AD14CECE070}" srcOrd="0" destOrd="0" presId="urn:microsoft.com/office/officeart/2005/8/layout/hierarchy3"/>
    <dgm:cxn modelId="{E072028E-C25C-4F1B-97E9-F4B563060E4A}" type="presOf" srcId="{6BD4F34B-913A-4A53-81CC-E562EBE853C7}" destId="{B8135B96-8202-45E0-AD14-93759B7E3D41}" srcOrd="0" destOrd="0" presId="urn:microsoft.com/office/officeart/2005/8/layout/hierarchy3"/>
    <dgm:cxn modelId="{C6C4E490-0E57-4FFC-8729-603F3B66B601}" type="presOf" srcId="{D6D2C705-E31B-4E45-B54E-0E91F3856948}" destId="{B604F0A8-83A3-433A-B4CD-39D443B420E4}" srcOrd="0" destOrd="0" presId="urn:microsoft.com/office/officeart/2005/8/layout/hierarchy3"/>
    <dgm:cxn modelId="{847A57A2-E270-450A-90E4-120F1272EB99}" type="presOf" srcId="{1B96A869-1E37-4365-913F-094A6D491E6A}" destId="{980D0F86-87F8-494A-BECD-334BE5F9509C}" srcOrd="0" destOrd="0" presId="urn:microsoft.com/office/officeart/2005/8/layout/hierarchy3"/>
    <dgm:cxn modelId="{92D48CA5-0E58-49FF-A75D-360BC33BE754}" type="presOf" srcId="{FA01D372-BCD2-456A-A13C-32DB2979FD4D}" destId="{B53A8BF4-03A4-4F8E-B067-51F4295D2191}" srcOrd="0" destOrd="0" presId="urn:microsoft.com/office/officeart/2005/8/layout/hierarchy3"/>
    <dgm:cxn modelId="{D03000A8-E5FC-473E-A9E5-8D075A4D9136}" type="presOf" srcId="{B8B03A37-9FA3-4A90-8CF6-4057CA77BAB6}" destId="{E39C5835-9657-415E-B2CC-4502AA0FDA5F}" srcOrd="0" destOrd="0" presId="urn:microsoft.com/office/officeart/2005/8/layout/hierarchy3"/>
    <dgm:cxn modelId="{EC54F0A8-CF07-453C-9466-94785DCFBB94}" type="presOf" srcId="{4FD50DBC-1285-4DEA-B310-0E0A5CABD699}" destId="{65BCB52F-87E5-4805-83D1-6B4888895FB0}" srcOrd="0" destOrd="0" presId="urn:microsoft.com/office/officeart/2005/8/layout/hierarchy3"/>
    <dgm:cxn modelId="{FFF389AF-AB31-48BA-A29F-42B61F54F5E8}" srcId="{8FA9F0AE-DD0E-4B0C-8A71-99174D969B3C}" destId="{0E862F7D-1BB5-40BC-8BA6-65ACD6AEB9E5}" srcOrd="2" destOrd="0" parTransId="{3EEB4D81-7F96-4F99-BA68-3CC6CC646032}" sibTransId="{6282073C-ADFF-4C93-99D6-20A60AF01BD9}"/>
    <dgm:cxn modelId="{0F40CCB6-A1EE-491E-8486-4A5A2A5DCC65}" type="presOf" srcId="{EB49EA58-8DC1-4575-8EA1-14E605193D75}" destId="{4A9A9B9D-CA47-46E5-A77B-5DCD89F35611}" srcOrd="0" destOrd="0" presId="urn:microsoft.com/office/officeart/2005/8/layout/hierarchy3"/>
    <dgm:cxn modelId="{AA95CFB8-257E-4E30-B0DE-614065F9AC70}" type="presOf" srcId="{5CD82011-2269-4C7D-934A-27DA622D55A1}" destId="{F7445CFD-39A4-44CD-96D7-3FFDA0B091B7}" srcOrd="0" destOrd="0" presId="urn:microsoft.com/office/officeart/2005/8/layout/hierarchy3"/>
    <dgm:cxn modelId="{C8644EB9-38D6-4F4E-B7C1-22AE7C17C83B}" srcId="{8FA9F0AE-DD0E-4B0C-8A71-99174D969B3C}" destId="{B3333361-F85A-4D3A-810A-67EB6BA30ED1}" srcOrd="1" destOrd="0" parTransId="{18800BD3-42FE-424B-8FD2-B5928932E885}" sibTransId="{7B6DDFBF-599B-4F8B-8CB7-6FD817377707}"/>
    <dgm:cxn modelId="{A43C61C4-5EAC-48EE-96B3-FD4CD1EA93E8}" type="presOf" srcId="{B3333361-F85A-4D3A-810A-67EB6BA30ED1}" destId="{BDAAF332-1903-45A1-A0BB-2BC53F137A85}" srcOrd="0" destOrd="0" presId="urn:microsoft.com/office/officeart/2005/8/layout/hierarchy3"/>
    <dgm:cxn modelId="{037C70CB-1DD8-4BAD-A742-3EC86E798BFF}" srcId="{8FA9F0AE-DD0E-4B0C-8A71-99174D969B3C}" destId="{4ED6E0E4-2046-469F-9D24-B9278BED9579}" srcOrd="0" destOrd="0" parTransId="{4FD50DBC-1285-4DEA-B310-0E0A5CABD699}" sibTransId="{ECB66596-7E10-42C7-8157-B974BAB6B58C}"/>
    <dgm:cxn modelId="{D2E7CAD0-437B-409B-B965-E5610BF7CA89}" srcId="{EB49EA58-8DC1-4575-8EA1-14E605193D75}" destId="{5CD82011-2269-4C7D-934A-27DA622D55A1}" srcOrd="3" destOrd="0" parTransId="{5AB613FF-0392-4F8F-9140-E74FB4CEFA0A}" sibTransId="{FB817CB6-D4F2-4505-8842-C3360A5108C7}"/>
    <dgm:cxn modelId="{78595FDF-C6A0-46DE-9D7A-33D657F79FE0}" type="presOf" srcId="{410D2C12-9DA7-4774-9149-9D5DC95F1B67}" destId="{1E589244-0D3E-49E2-8F35-26CFC2C62842}" srcOrd="0" destOrd="0" presId="urn:microsoft.com/office/officeart/2005/8/layout/hierarchy3"/>
    <dgm:cxn modelId="{AED686EA-DA97-46E3-B77D-3174B90D7BB1}" type="presOf" srcId="{5BDE5649-4D92-4CD2-B144-A497E548D952}" destId="{AB15E9B4-AA20-4FFD-95A0-1CD77D34E904}" srcOrd="0" destOrd="0" presId="urn:microsoft.com/office/officeart/2005/8/layout/hierarchy3"/>
    <dgm:cxn modelId="{4E8A65F5-FCDD-4A1C-AB92-7625EC7B1735}" srcId="{EB49EA58-8DC1-4575-8EA1-14E605193D75}" destId="{BDCE1839-D443-426E-9460-84F52A22749B}" srcOrd="2" destOrd="0" parTransId="{B750557F-490E-4E34-A9E5-392FD9EDBF96}" sibTransId="{ED4C9CC4-2396-431B-814F-39DB5D9BB6E1}"/>
    <dgm:cxn modelId="{50780AF9-A316-44B4-867E-AF0205E9230E}" srcId="{8FA9F0AE-DD0E-4B0C-8A71-99174D969B3C}" destId="{D6D2C705-E31B-4E45-B54E-0E91F3856948}" srcOrd="4" destOrd="0" parTransId="{10728A7F-FA12-4A0C-8D86-571DCC9C43B1}" sibTransId="{50A2A43B-D803-4A07-A236-F6C5363ED6D8}"/>
    <dgm:cxn modelId="{C47568EB-C928-4F98-9C1E-ACE0ADAA3F6E}" type="presParOf" srcId="{B8135B96-8202-45E0-AD14-93759B7E3D41}" destId="{87D2C57A-B0C7-4C7B-874A-B41BE385CF32}" srcOrd="0" destOrd="0" presId="urn:microsoft.com/office/officeart/2005/8/layout/hierarchy3"/>
    <dgm:cxn modelId="{18ADC0B1-6A6C-4415-BBC6-33F338E4B876}" type="presParOf" srcId="{87D2C57A-B0C7-4C7B-874A-B41BE385CF32}" destId="{84DE49C8-551D-4B47-903A-320B4A40CA40}" srcOrd="0" destOrd="0" presId="urn:microsoft.com/office/officeart/2005/8/layout/hierarchy3"/>
    <dgm:cxn modelId="{045E5826-273F-4D44-88CA-024374651B4C}" type="presParOf" srcId="{84DE49C8-551D-4B47-903A-320B4A40CA40}" destId="{4A9A9B9D-CA47-46E5-A77B-5DCD89F35611}" srcOrd="0" destOrd="0" presId="urn:microsoft.com/office/officeart/2005/8/layout/hierarchy3"/>
    <dgm:cxn modelId="{3556AA58-939D-49D0-9AD0-9F3D172E659C}" type="presParOf" srcId="{84DE49C8-551D-4B47-903A-320B4A40CA40}" destId="{78EFC5E3-DF0A-493F-9140-D864932C080E}" srcOrd="1" destOrd="0" presId="urn:microsoft.com/office/officeart/2005/8/layout/hierarchy3"/>
    <dgm:cxn modelId="{2C8DE3D9-4624-4921-9D82-9038F29AC868}" type="presParOf" srcId="{87D2C57A-B0C7-4C7B-874A-B41BE385CF32}" destId="{F6274670-A7CF-4090-B8CB-B18F5AD40146}" srcOrd="1" destOrd="0" presId="urn:microsoft.com/office/officeart/2005/8/layout/hierarchy3"/>
    <dgm:cxn modelId="{69B89755-89CD-46AE-B6E8-0075C8E95CFA}" type="presParOf" srcId="{F6274670-A7CF-4090-B8CB-B18F5AD40146}" destId="{4900CE18-4F58-495D-BF4B-FE0AD44886DB}" srcOrd="0" destOrd="0" presId="urn:microsoft.com/office/officeart/2005/8/layout/hierarchy3"/>
    <dgm:cxn modelId="{5336F723-AA0C-4B0B-A409-69154414FAAD}" type="presParOf" srcId="{F6274670-A7CF-4090-B8CB-B18F5AD40146}" destId="{99F50CC2-F91A-4E22-8543-C576A7CB23C9}" srcOrd="1" destOrd="0" presId="urn:microsoft.com/office/officeart/2005/8/layout/hierarchy3"/>
    <dgm:cxn modelId="{E1CEBA32-0FE6-4AB5-A828-38E1DA2C66F8}" type="presParOf" srcId="{F6274670-A7CF-4090-B8CB-B18F5AD40146}" destId="{AB15E9B4-AA20-4FFD-95A0-1CD77D34E904}" srcOrd="2" destOrd="0" presId="urn:microsoft.com/office/officeart/2005/8/layout/hierarchy3"/>
    <dgm:cxn modelId="{2D170480-3C20-4E20-BF98-39F33CBBB1FC}" type="presParOf" srcId="{F6274670-A7CF-4090-B8CB-B18F5AD40146}" destId="{B53A8BF4-03A4-4F8E-B067-51F4295D2191}" srcOrd="3" destOrd="0" presId="urn:microsoft.com/office/officeart/2005/8/layout/hierarchy3"/>
    <dgm:cxn modelId="{BE87B4FC-CBAC-4A25-B8B6-FF529882B7D1}" type="presParOf" srcId="{F6274670-A7CF-4090-B8CB-B18F5AD40146}" destId="{3F77A898-F311-478D-B304-64BE980FB282}" srcOrd="4" destOrd="0" presId="urn:microsoft.com/office/officeart/2005/8/layout/hierarchy3"/>
    <dgm:cxn modelId="{C33D354F-C522-4B9B-B843-9EF87F860ACC}" type="presParOf" srcId="{F6274670-A7CF-4090-B8CB-B18F5AD40146}" destId="{B201D4C6-5D33-441A-A7DC-72FD912F918B}" srcOrd="5" destOrd="0" presId="urn:microsoft.com/office/officeart/2005/8/layout/hierarchy3"/>
    <dgm:cxn modelId="{7F062027-8F24-4391-8838-55FF0FBB5B68}" type="presParOf" srcId="{F6274670-A7CF-4090-B8CB-B18F5AD40146}" destId="{FF24716D-BF93-4B94-90A0-4AD14CECE070}" srcOrd="6" destOrd="0" presId="urn:microsoft.com/office/officeart/2005/8/layout/hierarchy3"/>
    <dgm:cxn modelId="{F507B37D-D0B4-4D5B-A11B-F75D64448ED4}" type="presParOf" srcId="{F6274670-A7CF-4090-B8CB-B18F5AD40146}" destId="{F7445CFD-39A4-44CD-96D7-3FFDA0B091B7}" srcOrd="7" destOrd="0" presId="urn:microsoft.com/office/officeart/2005/8/layout/hierarchy3"/>
    <dgm:cxn modelId="{A3DD55FE-8A90-4A5B-B6DD-B612D66C661C}" type="presParOf" srcId="{F6274670-A7CF-4090-B8CB-B18F5AD40146}" destId="{C8F56131-3DF3-407C-A49D-10C91753095A}" srcOrd="8" destOrd="0" presId="urn:microsoft.com/office/officeart/2005/8/layout/hierarchy3"/>
    <dgm:cxn modelId="{3EE636D5-840F-4795-BCE7-1BEB35DF59DE}" type="presParOf" srcId="{F6274670-A7CF-4090-B8CB-B18F5AD40146}" destId="{E39C5835-9657-415E-B2CC-4502AA0FDA5F}" srcOrd="9" destOrd="0" presId="urn:microsoft.com/office/officeart/2005/8/layout/hierarchy3"/>
    <dgm:cxn modelId="{6FAE445D-796F-4073-9591-BC7317F8AEF9}" type="presParOf" srcId="{B8135B96-8202-45E0-AD14-93759B7E3D41}" destId="{EF7C6D01-0F8B-4174-915B-37F3D3408473}" srcOrd="1" destOrd="0" presId="urn:microsoft.com/office/officeart/2005/8/layout/hierarchy3"/>
    <dgm:cxn modelId="{53680AA0-C1B5-4DD8-BF3A-5E19E3D9F06B}" type="presParOf" srcId="{EF7C6D01-0F8B-4174-915B-37F3D3408473}" destId="{245269AE-8985-4FBC-9816-B4206EE7B128}" srcOrd="0" destOrd="0" presId="urn:microsoft.com/office/officeart/2005/8/layout/hierarchy3"/>
    <dgm:cxn modelId="{DADF888E-2DA8-4551-A898-39BEB3284811}" type="presParOf" srcId="{245269AE-8985-4FBC-9816-B4206EE7B128}" destId="{D0A3D491-EC4E-4E80-9903-C3666031444D}" srcOrd="0" destOrd="0" presId="urn:microsoft.com/office/officeart/2005/8/layout/hierarchy3"/>
    <dgm:cxn modelId="{CD8ED484-5F7F-496E-BD86-650D1AB7F76F}" type="presParOf" srcId="{245269AE-8985-4FBC-9816-B4206EE7B128}" destId="{9072CEE3-96FE-4300-BAF6-8B03A0E0854C}" srcOrd="1" destOrd="0" presId="urn:microsoft.com/office/officeart/2005/8/layout/hierarchy3"/>
    <dgm:cxn modelId="{6797A13B-C841-4CA6-8D5F-662661440337}" type="presParOf" srcId="{EF7C6D01-0F8B-4174-915B-37F3D3408473}" destId="{0ED4FAB0-29E2-4811-9E80-2127FA042811}" srcOrd="1" destOrd="0" presId="urn:microsoft.com/office/officeart/2005/8/layout/hierarchy3"/>
    <dgm:cxn modelId="{E875FCD3-B158-45DB-8463-2C04A9E71DE0}" type="presParOf" srcId="{0ED4FAB0-29E2-4811-9E80-2127FA042811}" destId="{65BCB52F-87E5-4805-83D1-6B4888895FB0}" srcOrd="0" destOrd="0" presId="urn:microsoft.com/office/officeart/2005/8/layout/hierarchy3"/>
    <dgm:cxn modelId="{658F8CE6-F0FB-4C15-8236-CB499B815D65}" type="presParOf" srcId="{0ED4FAB0-29E2-4811-9E80-2127FA042811}" destId="{9C08175D-749A-484D-9025-4A78CA81B4F0}" srcOrd="1" destOrd="0" presId="urn:microsoft.com/office/officeart/2005/8/layout/hierarchy3"/>
    <dgm:cxn modelId="{6AC3F2EB-52FB-440D-96B8-DBA235B588B0}" type="presParOf" srcId="{0ED4FAB0-29E2-4811-9E80-2127FA042811}" destId="{5C6B3D80-379F-4185-8A56-AF7C754684D6}" srcOrd="2" destOrd="0" presId="urn:microsoft.com/office/officeart/2005/8/layout/hierarchy3"/>
    <dgm:cxn modelId="{D4089003-7A3E-49D5-9E3E-2FA30DD625C5}" type="presParOf" srcId="{0ED4FAB0-29E2-4811-9E80-2127FA042811}" destId="{BDAAF332-1903-45A1-A0BB-2BC53F137A85}" srcOrd="3" destOrd="0" presId="urn:microsoft.com/office/officeart/2005/8/layout/hierarchy3"/>
    <dgm:cxn modelId="{09E2B5D3-8CD7-4A78-85C1-3E396F449C0D}" type="presParOf" srcId="{0ED4FAB0-29E2-4811-9E80-2127FA042811}" destId="{2A2F5375-5655-4EF5-A879-E5D4871C49F5}" srcOrd="4" destOrd="0" presId="urn:microsoft.com/office/officeart/2005/8/layout/hierarchy3"/>
    <dgm:cxn modelId="{D7FD7122-1C38-43E1-96E6-9F8222A4A8DA}" type="presParOf" srcId="{0ED4FAB0-29E2-4811-9E80-2127FA042811}" destId="{459DB985-6CC2-4867-97D6-0F29F6CA72A9}" srcOrd="5" destOrd="0" presId="urn:microsoft.com/office/officeart/2005/8/layout/hierarchy3"/>
    <dgm:cxn modelId="{D5FD2804-C84A-4BF0-AFA8-F017A1CCA913}" type="presParOf" srcId="{0ED4FAB0-29E2-4811-9E80-2127FA042811}" destId="{980D0F86-87F8-494A-BECD-334BE5F9509C}" srcOrd="6" destOrd="0" presId="urn:microsoft.com/office/officeart/2005/8/layout/hierarchy3"/>
    <dgm:cxn modelId="{0A64F444-E235-454C-B4F2-B5670CA6D9A0}" type="presParOf" srcId="{0ED4FAB0-29E2-4811-9E80-2127FA042811}" destId="{1E589244-0D3E-49E2-8F35-26CFC2C62842}" srcOrd="7" destOrd="0" presId="urn:microsoft.com/office/officeart/2005/8/layout/hierarchy3"/>
    <dgm:cxn modelId="{77292D6C-76E4-4319-98F5-2982589C4E37}" type="presParOf" srcId="{0ED4FAB0-29E2-4811-9E80-2127FA042811}" destId="{3694B77F-D9C6-4994-B7E2-C67ED388692B}" srcOrd="8" destOrd="0" presId="urn:microsoft.com/office/officeart/2005/8/layout/hierarchy3"/>
    <dgm:cxn modelId="{6CC1657A-BAA6-4FC2-B171-386E54D15947}" type="presParOf" srcId="{0ED4FAB0-29E2-4811-9E80-2127FA042811}" destId="{B604F0A8-83A3-433A-B4CD-39D443B420E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E4282-A249-429F-B0A8-5367F5CA6076}">
      <dsp:nvSpPr>
        <dsp:cNvPr id="0" name=""/>
        <dsp:cNvSpPr/>
      </dsp:nvSpPr>
      <dsp:spPr>
        <a:xfrm>
          <a:off x="1525859" y="0"/>
          <a:ext cx="4860539" cy="4860539"/>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b="1" kern="1200" dirty="0"/>
            <a:t>АТМОСФЕРА НЕТЕРПИМОСТИ К НАРУШЕНИЯМ</a:t>
          </a:r>
        </a:p>
      </dsp:txBody>
      <dsp:txXfrm>
        <a:off x="2680237" y="364540"/>
        <a:ext cx="2551782" cy="826291"/>
      </dsp:txXfrm>
    </dsp:sp>
    <dsp:sp modelId="{D258EF5D-4D31-4FCF-83BA-D42F5CD8F9D4}">
      <dsp:nvSpPr>
        <dsp:cNvPr id="0" name=""/>
        <dsp:cNvSpPr/>
      </dsp:nvSpPr>
      <dsp:spPr>
        <a:xfrm>
          <a:off x="2133426" y="1215134"/>
          <a:ext cx="3645404" cy="3645404"/>
        </a:xfrm>
        <a:prstGeom prst="ellipse">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ATMOSPHERE OF TRUST </a:t>
          </a:r>
          <a:endParaRPr lang="ru-RU" sz="2800" b="1" kern="1200" dirty="0"/>
        </a:p>
      </dsp:txBody>
      <dsp:txXfrm>
        <a:off x="2667283" y="2126485"/>
        <a:ext cx="2577690" cy="1822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D1300-88A8-4BB3-ACD8-2729C90C9BEC}">
      <dsp:nvSpPr>
        <dsp:cNvPr id="0" name=""/>
        <dsp:cNvSpPr/>
      </dsp:nvSpPr>
      <dsp:spPr>
        <a:xfrm>
          <a:off x="-918519" y="0"/>
          <a:ext cx="8997166" cy="6669360"/>
        </a:xfrm>
        <a:prstGeom prst="triangl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B4F26-CF39-4C7F-9FEC-14EC82F84067}">
      <dsp:nvSpPr>
        <dsp:cNvPr id="0" name=""/>
        <dsp:cNvSpPr/>
      </dsp:nvSpPr>
      <dsp:spPr>
        <a:xfrm>
          <a:off x="2320180" y="227224"/>
          <a:ext cx="6393338" cy="1328966"/>
        </a:xfrm>
        <a:prstGeom prst="round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ATTITUDE TO THE RESULTS </a:t>
          </a:r>
        </a:p>
        <a:p>
          <a:pPr marL="0" lvl="0" indent="0" algn="ctr" defTabSz="711200">
            <a:lnSpc>
              <a:spcPct val="90000"/>
            </a:lnSpc>
            <a:spcBef>
              <a:spcPct val="0"/>
            </a:spcBef>
            <a:spcAft>
              <a:spcPct val="35000"/>
            </a:spcAft>
            <a:buNone/>
          </a:pPr>
          <a:r>
            <a:rPr lang="en-US" sz="1600" b="1" kern="1200" dirty="0"/>
            <a:t>When team members do not consider themselves accountable to each other, they increase the likelihood that individual achievements will become more important than the results of teamwork.</a:t>
          </a:r>
          <a:endParaRPr lang="ru-RU" sz="1000" kern="1200" dirty="0"/>
        </a:p>
      </dsp:txBody>
      <dsp:txXfrm>
        <a:off x="2385055" y="292099"/>
        <a:ext cx="6263588" cy="1199216"/>
      </dsp:txXfrm>
    </dsp:sp>
    <dsp:sp modelId="{AC575F8B-14F4-417E-9339-C8E682A1FBF2}">
      <dsp:nvSpPr>
        <dsp:cNvPr id="0" name=""/>
        <dsp:cNvSpPr/>
      </dsp:nvSpPr>
      <dsp:spPr>
        <a:xfrm>
          <a:off x="2266360" y="1706518"/>
          <a:ext cx="6433351" cy="786451"/>
        </a:xfrm>
        <a:prstGeom prst="round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ACCOUNTABILITY (FAILURE TO COMPLY WITH AGREEMENTS</a:t>
          </a:r>
          <a:r>
            <a:rPr lang="ru-RU" sz="1600" b="1" kern="1200" dirty="0"/>
            <a:t>)</a:t>
          </a:r>
        </a:p>
        <a:p>
          <a:pPr marL="0" lvl="0" indent="0" algn="ctr" defTabSz="711200">
            <a:lnSpc>
              <a:spcPct val="90000"/>
            </a:lnSpc>
            <a:spcBef>
              <a:spcPct val="0"/>
            </a:spcBef>
            <a:spcAft>
              <a:spcPct val="35000"/>
            </a:spcAft>
            <a:buNone/>
          </a:pPr>
          <a:r>
            <a:rPr lang="en-US" sz="1600" b="1" kern="1200" dirty="0"/>
            <a:t>When team members fail to commit to a clear action plan, results suffer</a:t>
          </a:r>
          <a:endParaRPr lang="ru-RU" sz="1600" kern="1200" dirty="0"/>
        </a:p>
      </dsp:txBody>
      <dsp:txXfrm>
        <a:off x="2304751" y="1744909"/>
        <a:ext cx="6356569" cy="709669"/>
      </dsp:txXfrm>
    </dsp:sp>
    <dsp:sp modelId="{FC6FC017-3CE5-4499-B71C-C942F1123FB6}">
      <dsp:nvSpPr>
        <dsp:cNvPr id="0" name=""/>
        <dsp:cNvSpPr/>
      </dsp:nvSpPr>
      <dsp:spPr>
        <a:xfrm>
          <a:off x="2207229" y="2695022"/>
          <a:ext cx="6427715" cy="1071237"/>
        </a:xfrm>
        <a:prstGeom prst="round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COMMITMENT (DECISION MAKING)</a:t>
          </a:r>
        </a:p>
        <a:p>
          <a:pPr marL="0" lvl="0" indent="0" algn="ctr" defTabSz="711200">
            <a:lnSpc>
              <a:spcPct val="90000"/>
            </a:lnSpc>
            <a:spcBef>
              <a:spcPct val="0"/>
            </a:spcBef>
            <a:spcAft>
              <a:spcPct val="35000"/>
            </a:spcAft>
            <a:buNone/>
          </a:pPr>
          <a:r>
            <a:rPr lang="en-US" sz="1600" b="1" kern="1200" dirty="0"/>
            <a:t>Without conflicts, it is extremely difficult for team members to make decisions, and to be responsible for them, because they do not feel that they are part of this decision.</a:t>
          </a:r>
          <a:endParaRPr lang="ru-RU" sz="1600" kern="1200" dirty="0"/>
        </a:p>
      </dsp:txBody>
      <dsp:txXfrm>
        <a:off x="2259522" y="2747315"/>
        <a:ext cx="6323129" cy="966651"/>
      </dsp:txXfrm>
    </dsp:sp>
    <dsp:sp modelId="{C9BE0B1A-AD0F-43B0-9820-7C6D876F9E72}">
      <dsp:nvSpPr>
        <dsp:cNvPr id="0" name=""/>
        <dsp:cNvSpPr/>
      </dsp:nvSpPr>
      <dsp:spPr>
        <a:xfrm>
          <a:off x="2215336" y="4037529"/>
          <a:ext cx="6396589" cy="975460"/>
        </a:xfrm>
        <a:prstGeom prst="round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CONFLICT BEHAVIOR STYLE</a:t>
          </a:r>
        </a:p>
        <a:p>
          <a:pPr marL="0" lvl="0" indent="0" algn="ctr" defTabSz="711200">
            <a:lnSpc>
              <a:spcPct val="90000"/>
            </a:lnSpc>
            <a:spcBef>
              <a:spcPct val="0"/>
            </a:spcBef>
            <a:spcAft>
              <a:spcPct val="35000"/>
            </a:spcAft>
            <a:buNone/>
          </a:pPr>
          <a:r>
            <a:rPr lang="en-US" sz="1600" b="1" kern="1200" dirty="0"/>
            <a:t>Trust is crucial because without it, teams are unlikely to engage in honest discussions and constructive conflicts on key security issues.</a:t>
          </a:r>
          <a:endParaRPr lang="ru-RU" sz="1600" kern="1200" dirty="0"/>
        </a:p>
      </dsp:txBody>
      <dsp:txXfrm>
        <a:off x="2262954" y="4085147"/>
        <a:ext cx="6301353" cy="880224"/>
      </dsp:txXfrm>
    </dsp:sp>
    <dsp:sp modelId="{F5B14702-0076-4992-9BFF-77FB6CDE2987}">
      <dsp:nvSpPr>
        <dsp:cNvPr id="0" name=""/>
        <dsp:cNvSpPr/>
      </dsp:nvSpPr>
      <dsp:spPr>
        <a:xfrm>
          <a:off x="2296164" y="5156313"/>
          <a:ext cx="6361692" cy="1117754"/>
        </a:xfrm>
        <a:prstGeom prst="round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latin typeface="Calibri" panose="020F0502020204030204" pitchFamily="34" charset="0"/>
              <a:cs typeface="Times New Roman" panose="02020603050405020304" pitchFamily="18" charset="0"/>
            </a:rPr>
            <a:t>ATMOSPHERE IN COLLECTIVE</a:t>
          </a:r>
        </a:p>
        <a:p>
          <a:pPr marL="0" lvl="0" indent="0" algn="ctr" defTabSz="800100">
            <a:lnSpc>
              <a:spcPct val="90000"/>
            </a:lnSpc>
            <a:spcBef>
              <a:spcPct val="0"/>
            </a:spcBef>
            <a:spcAft>
              <a:spcPct val="35000"/>
            </a:spcAft>
            <a:buNone/>
          </a:pPr>
          <a:r>
            <a:rPr lang="en-US" sz="1800" b="1" kern="1200" dirty="0">
              <a:effectLst/>
              <a:latin typeface="Calibri" panose="020F0502020204030204" pitchFamily="34" charset="0"/>
              <a:cs typeface="Times New Roman" panose="02020603050405020304" pitchFamily="18" charset="0"/>
            </a:rPr>
            <a:t>Team members do not want to be vulnerable to each other and therefore do not want to admit their mistakes, freely express their security concerns.</a:t>
          </a:r>
          <a:endParaRPr lang="ru-RU" sz="1600" kern="1200" dirty="0"/>
        </a:p>
      </dsp:txBody>
      <dsp:txXfrm>
        <a:off x="2350728" y="5210877"/>
        <a:ext cx="6252564" cy="1008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9B9D-CA47-46E5-A77B-5DCD89F35611}">
      <dsp:nvSpPr>
        <dsp:cNvPr id="0" name=""/>
        <dsp:cNvSpPr/>
      </dsp:nvSpPr>
      <dsp:spPr>
        <a:xfrm>
          <a:off x="0" y="20159"/>
          <a:ext cx="3183438" cy="725920"/>
        </a:xfrm>
        <a:prstGeom prst="roundRect">
          <a:avLst>
            <a:gd name="adj" fmla="val 10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ru-RU" sz="1900" kern="1200" dirty="0"/>
            <a:t>1 </a:t>
          </a:r>
          <a:r>
            <a:rPr lang="en-US" sz="1900" kern="1200" dirty="0"/>
            <a:t>phase</a:t>
          </a:r>
          <a:r>
            <a:rPr lang="ru-RU" sz="1900" kern="1200" dirty="0"/>
            <a:t> </a:t>
          </a:r>
          <a:r>
            <a:rPr lang="en-US" sz="1900" kern="1200" dirty="0"/>
            <a:t>SC</a:t>
          </a:r>
          <a:r>
            <a:rPr lang="ru-RU" sz="1900" kern="1200" dirty="0"/>
            <a:t>:</a:t>
          </a:r>
        </a:p>
        <a:p>
          <a:pPr marL="0" lvl="0" indent="0" algn="ctr" defTabSz="844550">
            <a:lnSpc>
              <a:spcPct val="90000"/>
            </a:lnSpc>
            <a:spcBef>
              <a:spcPct val="0"/>
            </a:spcBef>
            <a:spcAft>
              <a:spcPct val="35000"/>
            </a:spcAft>
            <a:buNone/>
          </a:pPr>
          <a:r>
            <a:rPr lang="en-US" sz="1900" kern="1200" dirty="0"/>
            <a:t>ATMOSPHERE OF MISTRUST</a:t>
          </a:r>
          <a:endParaRPr lang="ru-RU" sz="1900" kern="1200" dirty="0"/>
        </a:p>
      </dsp:txBody>
      <dsp:txXfrm>
        <a:off x="21261" y="41420"/>
        <a:ext cx="3140916" cy="683398"/>
      </dsp:txXfrm>
    </dsp:sp>
    <dsp:sp modelId="{4900CE18-4F58-495D-BF4B-FE0AD44886DB}">
      <dsp:nvSpPr>
        <dsp:cNvPr id="0" name=""/>
        <dsp:cNvSpPr/>
      </dsp:nvSpPr>
      <dsp:spPr>
        <a:xfrm>
          <a:off x="318343" y="746080"/>
          <a:ext cx="1059183" cy="525610"/>
        </a:xfrm>
        <a:custGeom>
          <a:avLst/>
          <a:gdLst/>
          <a:ahLst/>
          <a:cxnLst/>
          <a:rect l="0" t="0" r="0" b="0"/>
          <a:pathLst>
            <a:path>
              <a:moveTo>
                <a:pt x="0" y="0"/>
              </a:moveTo>
              <a:lnTo>
                <a:pt x="0" y="525610"/>
              </a:lnTo>
              <a:lnTo>
                <a:pt x="1059183" y="525610"/>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50CC2-F91A-4E22-8543-C576A7CB23C9}">
      <dsp:nvSpPr>
        <dsp:cNvPr id="0" name=""/>
        <dsp:cNvSpPr/>
      </dsp:nvSpPr>
      <dsp:spPr>
        <a:xfrm>
          <a:off x="1377527" y="908730"/>
          <a:ext cx="2646939" cy="725920"/>
        </a:xfrm>
        <a:prstGeom prst="roundRect">
          <a:avLst>
            <a:gd name="adj" fmla="val 10000"/>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DISTRUST</a:t>
          </a:r>
          <a:endParaRPr lang="ru-RU" sz="1800" b="1" kern="1200" dirty="0"/>
        </a:p>
      </dsp:txBody>
      <dsp:txXfrm>
        <a:off x="1398788" y="929991"/>
        <a:ext cx="2604417" cy="683398"/>
      </dsp:txXfrm>
    </dsp:sp>
    <dsp:sp modelId="{AB15E9B4-AA20-4FFD-95A0-1CD77D34E904}">
      <dsp:nvSpPr>
        <dsp:cNvPr id="0" name=""/>
        <dsp:cNvSpPr/>
      </dsp:nvSpPr>
      <dsp:spPr>
        <a:xfrm>
          <a:off x="318343" y="746080"/>
          <a:ext cx="1059183" cy="1433011"/>
        </a:xfrm>
        <a:custGeom>
          <a:avLst/>
          <a:gdLst/>
          <a:ahLst/>
          <a:cxnLst/>
          <a:rect l="0" t="0" r="0" b="0"/>
          <a:pathLst>
            <a:path>
              <a:moveTo>
                <a:pt x="0" y="0"/>
              </a:moveTo>
              <a:lnTo>
                <a:pt x="0" y="1433011"/>
              </a:lnTo>
              <a:lnTo>
                <a:pt x="1059183" y="143301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3A8BF4-03A4-4F8E-B067-51F4295D2191}">
      <dsp:nvSpPr>
        <dsp:cNvPr id="0" name=""/>
        <dsp:cNvSpPr/>
      </dsp:nvSpPr>
      <dsp:spPr>
        <a:xfrm>
          <a:off x="1377527" y="1816131"/>
          <a:ext cx="2646939" cy="725920"/>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FEAR OF CONFLICT</a:t>
          </a:r>
          <a:endParaRPr lang="ru-RU" sz="1800" b="1" kern="1200" dirty="0"/>
        </a:p>
      </dsp:txBody>
      <dsp:txXfrm>
        <a:off x="1398788" y="1837392"/>
        <a:ext cx="2604417" cy="683398"/>
      </dsp:txXfrm>
    </dsp:sp>
    <dsp:sp modelId="{3F77A898-F311-478D-B304-64BE980FB282}">
      <dsp:nvSpPr>
        <dsp:cNvPr id="0" name=""/>
        <dsp:cNvSpPr/>
      </dsp:nvSpPr>
      <dsp:spPr>
        <a:xfrm>
          <a:off x="318343" y="746080"/>
          <a:ext cx="1059183" cy="2340411"/>
        </a:xfrm>
        <a:custGeom>
          <a:avLst/>
          <a:gdLst/>
          <a:ahLst/>
          <a:cxnLst/>
          <a:rect l="0" t="0" r="0" b="0"/>
          <a:pathLst>
            <a:path>
              <a:moveTo>
                <a:pt x="0" y="0"/>
              </a:moveTo>
              <a:lnTo>
                <a:pt x="0" y="2340411"/>
              </a:lnTo>
              <a:lnTo>
                <a:pt x="1059183" y="234041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1D4C6-5D33-441A-A7DC-72FD912F918B}">
      <dsp:nvSpPr>
        <dsp:cNvPr id="0" name=""/>
        <dsp:cNvSpPr/>
      </dsp:nvSpPr>
      <dsp:spPr>
        <a:xfrm>
          <a:off x="1377527" y="2723532"/>
          <a:ext cx="2645417" cy="725920"/>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IRRESPONSIBILITY</a:t>
          </a:r>
          <a:endParaRPr lang="ru-RU" sz="1800" b="1" kern="1200" dirty="0"/>
        </a:p>
      </dsp:txBody>
      <dsp:txXfrm>
        <a:off x="1398788" y="2744793"/>
        <a:ext cx="2602895" cy="683398"/>
      </dsp:txXfrm>
    </dsp:sp>
    <dsp:sp modelId="{FF24716D-BF93-4B94-90A0-4AD14CECE070}">
      <dsp:nvSpPr>
        <dsp:cNvPr id="0" name=""/>
        <dsp:cNvSpPr/>
      </dsp:nvSpPr>
      <dsp:spPr>
        <a:xfrm>
          <a:off x="318343" y="746080"/>
          <a:ext cx="1059183" cy="3247812"/>
        </a:xfrm>
        <a:custGeom>
          <a:avLst/>
          <a:gdLst/>
          <a:ahLst/>
          <a:cxnLst/>
          <a:rect l="0" t="0" r="0" b="0"/>
          <a:pathLst>
            <a:path>
              <a:moveTo>
                <a:pt x="0" y="0"/>
              </a:moveTo>
              <a:lnTo>
                <a:pt x="0" y="3247812"/>
              </a:lnTo>
              <a:lnTo>
                <a:pt x="1059183" y="3247812"/>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45CFD-39A4-44CD-96D7-3FFDA0B091B7}">
      <dsp:nvSpPr>
        <dsp:cNvPr id="0" name=""/>
        <dsp:cNvSpPr/>
      </dsp:nvSpPr>
      <dsp:spPr>
        <a:xfrm>
          <a:off x="1377527" y="3630933"/>
          <a:ext cx="2736686" cy="725920"/>
        </a:xfrm>
        <a:prstGeom prst="roundRect">
          <a:avLst>
            <a:gd name="adj" fmla="val 10000"/>
          </a:avLst>
        </a:prstGeom>
        <a:solidFill>
          <a:schemeClr val="lt1">
            <a:alpha val="90000"/>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INDISCRIMINATENESS</a:t>
          </a:r>
          <a:endParaRPr lang="ru-RU" sz="1800" b="1" kern="1200" dirty="0"/>
        </a:p>
      </dsp:txBody>
      <dsp:txXfrm>
        <a:off x="1398788" y="3652194"/>
        <a:ext cx="2694164" cy="683398"/>
      </dsp:txXfrm>
    </dsp:sp>
    <dsp:sp modelId="{C8F56131-3DF3-407C-A49D-10C91753095A}">
      <dsp:nvSpPr>
        <dsp:cNvPr id="0" name=""/>
        <dsp:cNvSpPr/>
      </dsp:nvSpPr>
      <dsp:spPr>
        <a:xfrm>
          <a:off x="318343" y="746080"/>
          <a:ext cx="1059183" cy="4155213"/>
        </a:xfrm>
        <a:custGeom>
          <a:avLst/>
          <a:gdLst/>
          <a:ahLst/>
          <a:cxnLst/>
          <a:rect l="0" t="0" r="0" b="0"/>
          <a:pathLst>
            <a:path>
              <a:moveTo>
                <a:pt x="0" y="0"/>
              </a:moveTo>
              <a:lnTo>
                <a:pt x="0" y="4155213"/>
              </a:lnTo>
              <a:lnTo>
                <a:pt x="1059183" y="4155213"/>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C5835-9657-415E-B2CC-4502AA0FDA5F}">
      <dsp:nvSpPr>
        <dsp:cNvPr id="0" name=""/>
        <dsp:cNvSpPr/>
      </dsp:nvSpPr>
      <dsp:spPr>
        <a:xfrm>
          <a:off x="1377527" y="4538333"/>
          <a:ext cx="2698264" cy="725920"/>
        </a:xfrm>
        <a:prstGeom prst="roundRect">
          <a:avLst>
            <a:gd name="adj" fmla="val 10000"/>
          </a:avLst>
        </a:prstGeom>
        <a:solidFill>
          <a:schemeClr val="lt1">
            <a:alpha val="90000"/>
            <a:hueOff val="0"/>
            <a:satOff val="0"/>
            <a:lumOff val="0"/>
            <a:alphaOff val="0"/>
          </a:schemeClr>
        </a:solidFill>
        <a:ln w="400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FOCUS ON PERSONAL ACHIEVEMENTS</a:t>
          </a:r>
          <a:endParaRPr lang="ru-RU" sz="1800" b="1" kern="1200" dirty="0"/>
        </a:p>
      </dsp:txBody>
      <dsp:txXfrm>
        <a:off x="1398788" y="4559594"/>
        <a:ext cx="2655742" cy="683398"/>
      </dsp:txXfrm>
    </dsp:sp>
    <dsp:sp modelId="{D0A3D491-EC4E-4E80-9903-C3666031444D}">
      <dsp:nvSpPr>
        <dsp:cNvPr id="0" name=""/>
        <dsp:cNvSpPr/>
      </dsp:nvSpPr>
      <dsp:spPr>
        <a:xfrm>
          <a:off x="4287238" y="1329"/>
          <a:ext cx="3421032" cy="725920"/>
        </a:xfrm>
        <a:prstGeom prst="roundRect">
          <a:avLst>
            <a:gd name="adj" fmla="val 10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kern="1200" dirty="0"/>
            <a:t>3 </a:t>
          </a:r>
          <a:r>
            <a:rPr lang="en-US" sz="2000" kern="1200" dirty="0"/>
            <a:t>phase</a:t>
          </a:r>
          <a:r>
            <a:rPr lang="ru-RU" sz="2000" kern="1200" dirty="0"/>
            <a:t> </a:t>
          </a:r>
          <a:r>
            <a:rPr lang="en-US" sz="2000" kern="1200" dirty="0"/>
            <a:t>SC</a:t>
          </a:r>
          <a:r>
            <a:rPr lang="ru-RU" sz="2000" kern="1200" dirty="0"/>
            <a:t>:</a:t>
          </a:r>
        </a:p>
        <a:p>
          <a:pPr marL="0" lvl="0" indent="0" algn="ctr" defTabSz="889000">
            <a:lnSpc>
              <a:spcPct val="90000"/>
            </a:lnSpc>
            <a:spcBef>
              <a:spcPct val="0"/>
            </a:spcBef>
            <a:spcAft>
              <a:spcPct val="35000"/>
            </a:spcAft>
            <a:buNone/>
          </a:pPr>
          <a:r>
            <a:rPr lang="en-US" sz="2000" kern="1200" dirty="0"/>
            <a:t>ATMOSPHERE OF TRUST</a:t>
          </a:r>
          <a:endParaRPr lang="ru-RU" sz="2000" b="0" kern="1200" dirty="0"/>
        </a:p>
      </dsp:txBody>
      <dsp:txXfrm>
        <a:off x="4308499" y="22590"/>
        <a:ext cx="3378510" cy="683398"/>
      </dsp:txXfrm>
    </dsp:sp>
    <dsp:sp modelId="{65BCB52F-87E5-4805-83D1-6B4888895FB0}">
      <dsp:nvSpPr>
        <dsp:cNvPr id="0" name=""/>
        <dsp:cNvSpPr/>
      </dsp:nvSpPr>
      <dsp:spPr>
        <a:xfrm>
          <a:off x="4629341" y="727250"/>
          <a:ext cx="342103" cy="544440"/>
        </a:xfrm>
        <a:custGeom>
          <a:avLst/>
          <a:gdLst/>
          <a:ahLst/>
          <a:cxnLst/>
          <a:rect l="0" t="0" r="0" b="0"/>
          <a:pathLst>
            <a:path>
              <a:moveTo>
                <a:pt x="0" y="0"/>
              </a:moveTo>
              <a:lnTo>
                <a:pt x="0" y="544440"/>
              </a:lnTo>
              <a:lnTo>
                <a:pt x="342103" y="544440"/>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8175D-749A-484D-9025-4A78CA81B4F0}">
      <dsp:nvSpPr>
        <dsp:cNvPr id="0" name=""/>
        <dsp:cNvSpPr/>
      </dsp:nvSpPr>
      <dsp:spPr>
        <a:xfrm>
          <a:off x="4971444" y="908730"/>
          <a:ext cx="2956437" cy="725920"/>
        </a:xfrm>
        <a:prstGeom prst="roundRect">
          <a:avLst>
            <a:gd name="adj" fmla="val 10000"/>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TRUST TO EACH OTHER</a:t>
          </a:r>
          <a:endParaRPr lang="ru-RU" sz="1600" b="1" kern="1200" dirty="0"/>
        </a:p>
      </dsp:txBody>
      <dsp:txXfrm>
        <a:off x="4992705" y="929991"/>
        <a:ext cx="2913915" cy="683398"/>
      </dsp:txXfrm>
    </dsp:sp>
    <dsp:sp modelId="{5C6B3D80-379F-4185-8A56-AF7C754684D6}">
      <dsp:nvSpPr>
        <dsp:cNvPr id="0" name=""/>
        <dsp:cNvSpPr/>
      </dsp:nvSpPr>
      <dsp:spPr>
        <a:xfrm>
          <a:off x="4629341" y="727250"/>
          <a:ext cx="342103" cy="1451841"/>
        </a:xfrm>
        <a:custGeom>
          <a:avLst/>
          <a:gdLst/>
          <a:ahLst/>
          <a:cxnLst/>
          <a:rect l="0" t="0" r="0" b="0"/>
          <a:pathLst>
            <a:path>
              <a:moveTo>
                <a:pt x="0" y="0"/>
              </a:moveTo>
              <a:lnTo>
                <a:pt x="0" y="1451841"/>
              </a:lnTo>
              <a:lnTo>
                <a:pt x="342103" y="1451841"/>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AF332-1903-45A1-A0BB-2BC53F137A85}">
      <dsp:nvSpPr>
        <dsp:cNvPr id="0" name=""/>
        <dsp:cNvSpPr/>
      </dsp:nvSpPr>
      <dsp:spPr>
        <a:xfrm>
          <a:off x="4971444" y="1816131"/>
          <a:ext cx="2956437" cy="725920"/>
        </a:xfrm>
        <a:prstGeom prst="roundRect">
          <a:avLst>
            <a:gd name="adj" fmla="val 10000"/>
          </a:avLst>
        </a:prstGeom>
        <a:solidFill>
          <a:schemeClr val="lt1">
            <a:alpha val="90000"/>
            <a:hueOff val="0"/>
            <a:satOff val="0"/>
            <a:lumOff val="0"/>
            <a:alphaOff val="0"/>
          </a:schemeClr>
        </a:solidFill>
        <a:ln w="400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OPENLY DISCUSSING THE PROBLEM</a:t>
          </a:r>
          <a:endParaRPr lang="ru-RU" sz="1600" b="1" kern="1200" dirty="0"/>
        </a:p>
      </dsp:txBody>
      <dsp:txXfrm>
        <a:off x="4992705" y="1837392"/>
        <a:ext cx="2913915" cy="683398"/>
      </dsp:txXfrm>
    </dsp:sp>
    <dsp:sp modelId="{2A2F5375-5655-4EF5-A879-E5D4871C49F5}">
      <dsp:nvSpPr>
        <dsp:cNvPr id="0" name=""/>
        <dsp:cNvSpPr/>
      </dsp:nvSpPr>
      <dsp:spPr>
        <a:xfrm>
          <a:off x="4629341" y="727250"/>
          <a:ext cx="342103" cy="2359242"/>
        </a:xfrm>
        <a:custGeom>
          <a:avLst/>
          <a:gdLst/>
          <a:ahLst/>
          <a:cxnLst/>
          <a:rect l="0" t="0" r="0" b="0"/>
          <a:pathLst>
            <a:path>
              <a:moveTo>
                <a:pt x="0" y="0"/>
              </a:moveTo>
              <a:lnTo>
                <a:pt x="0" y="2359242"/>
              </a:lnTo>
              <a:lnTo>
                <a:pt x="342103" y="2359242"/>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DB985-6CC2-4867-97D6-0F29F6CA72A9}">
      <dsp:nvSpPr>
        <dsp:cNvPr id="0" name=""/>
        <dsp:cNvSpPr/>
      </dsp:nvSpPr>
      <dsp:spPr>
        <a:xfrm>
          <a:off x="4971444" y="2723532"/>
          <a:ext cx="2916319" cy="725920"/>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INTERESTED IN DECISIONS TO BE MADE</a:t>
          </a:r>
          <a:endParaRPr lang="ru-RU" sz="1600" b="1" kern="1200" dirty="0"/>
        </a:p>
      </dsp:txBody>
      <dsp:txXfrm>
        <a:off x="4992705" y="2744793"/>
        <a:ext cx="2873797" cy="683398"/>
      </dsp:txXfrm>
    </dsp:sp>
    <dsp:sp modelId="{980D0F86-87F8-494A-BECD-334BE5F9509C}">
      <dsp:nvSpPr>
        <dsp:cNvPr id="0" name=""/>
        <dsp:cNvSpPr/>
      </dsp:nvSpPr>
      <dsp:spPr>
        <a:xfrm>
          <a:off x="4629341" y="727250"/>
          <a:ext cx="342103" cy="3266643"/>
        </a:xfrm>
        <a:custGeom>
          <a:avLst/>
          <a:gdLst/>
          <a:ahLst/>
          <a:cxnLst/>
          <a:rect l="0" t="0" r="0" b="0"/>
          <a:pathLst>
            <a:path>
              <a:moveTo>
                <a:pt x="0" y="0"/>
              </a:moveTo>
              <a:lnTo>
                <a:pt x="0" y="3266643"/>
              </a:lnTo>
              <a:lnTo>
                <a:pt x="342103" y="3266643"/>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89244-0D3E-49E2-8F35-26CFC2C62842}">
      <dsp:nvSpPr>
        <dsp:cNvPr id="0" name=""/>
        <dsp:cNvSpPr/>
      </dsp:nvSpPr>
      <dsp:spPr>
        <a:xfrm>
          <a:off x="4971444" y="3630933"/>
          <a:ext cx="2916319" cy="725920"/>
        </a:xfrm>
        <a:prstGeom prst="roundRect">
          <a:avLst>
            <a:gd name="adj" fmla="val 10000"/>
          </a:avLst>
        </a:prstGeom>
        <a:solidFill>
          <a:schemeClr val="lt1">
            <a:alpha val="90000"/>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RESPONSIBLE FOR IMPLEMENTATION OF DECISIONS</a:t>
          </a:r>
          <a:endParaRPr lang="ru-RU" sz="1600" b="1" kern="1200" dirty="0"/>
        </a:p>
      </dsp:txBody>
      <dsp:txXfrm>
        <a:off x="4992705" y="3652194"/>
        <a:ext cx="2873797" cy="683398"/>
      </dsp:txXfrm>
    </dsp:sp>
    <dsp:sp modelId="{3694B77F-D9C6-4994-B7E2-C67ED388692B}">
      <dsp:nvSpPr>
        <dsp:cNvPr id="0" name=""/>
        <dsp:cNvSpPr/>
      </dsp:nvSpPr>
      <dsp:spPr>
        <a:xfrm>
          <a:off x="4629341" y="727250"/>
          <a:ext cx="342103" cy="4174044"/>
        </a:xfrm>
        <a:custGeom>
          <a:avLst/>
          <a:gdLst/>
          <a:ahLst/>
          <a:cxnLst/>
          <a:rect l="0" t="0" r="0" b="0"/>
          <a:pathLst>
            <a:path>
              <a:moveTo>
                <a:pt x="0" y="0"/>
              </a:moveTo>
              <a:lnTo>
                <a:pt x="0" y="4174044"/>
              </a:lnTo>
              <a:lnTo>
                <a:pt x="342103" y="4174044"/>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4F0A8-83A3-433A-B4CD-39D443B420E4}">
      <dsp:nvSpPr>
        <dsp:cNvPr id="0" name=""/>
        <dsp:cNvSpPr/>
      </dsp:nvSpPr>
      <dsp:spPr>
        <a:xfrm>
          <a:off x="4971444" y="4538333"/>
          <a:ext cx="2916319" cy="725920"/>
        </a:xfrm>
        <a:prstGeom prst="roundRect">
          <a:avLst>
            <a:gd name="adj" fmla="val 10000"/>
          </a:avLst>
        </a:prstGeom>
        <a:solidFill>
          <a:schemeClr val="lt1">
            <a:alpha val="90000"/>
            <a:hueOff val="0"/>
            <a:satOff val="0"/>
            <a:lumOff val="0"/>
            <a:alphaOff val="0"/>
          </a:schemeClr>
        </a:solidFill>
        <a:ln w="400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AIMED AT ACHIEVING A COMMON GOAL</a:t>
          </a:r>
          <a:endParaRPr lang="ru-RU" sz="1600" b="1" kern="1200" dirty="0"/>
        </a:p>
      </dsp:txBody>
      <dsp:txXfrm>
        <a:off x="4992705" y="4559594"/>
        <a:ext cx="2873797" cy="68339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973B0BFD-8479-47F1-B7E7-222673E886AC}" type="datetimeFigureOut">
              <a:rPr lang="ru-RU" smtClean="0"/>
              <a:t>29.11.2019</a:t>
            </a:fld>
            <a:endParaRPr lang="ru-RU"/>
          </a:p>
        </p:txBody>
      </p:sp>
      <p:sp>
        <p:nvSpPr>
          <p:cNvPr id="4" name="Нижний колонтитул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2332B31B-8F35-4B7E-BC6D-34285964D602}" type="slidenum">
              <a:rPr lang="ru-RU" smtClean="0"/>
              <a:t>‹#›</a:t>
            </a:fld>
            <a:endParaRPr lang="ru-RU"/>
          </a:p>
        </p:txBody>
      </p:sp>
    </p:spTree>
    <p:extLst>
      <p:ext uri="{BB962C8B-B14F-4D97-AF65-F5344CB8AC3E}">
        <p14:creationId xmlns:p14="http://schemas.microsoft.com/office/powerpoint/2010/main" val="2604670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9A1708C8-5AA0-47B6-85DB-3AC6415BC3DB}" type="datetimeFigureOut">
              <a:rPr lang="ru-RU" smtClean="0"/>
              <a:pPr/>
              <a:t>29.11.2019</a:t>
            </a:fld>
            <a:endParaRPr lang="ru-RU"/>
          </a:p>
        </p:txBody>
      </p:sp>
      <p:sp>
        <p:nvSpPr>
          <p:cNvPr id="4" name="Образ слайда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C05044AA-2958-4FEF-A432-4E5CADAABEE1}" type="slidenum">
              <a:rPr lang="ru-RU" smtClean="0"/>
              <a:pPr/>
              <a:t>‹#›</a:t>
            </a:fld>
            <a:endParaRPr lang="ru-RU"/>
          </a:p>
        </p:txBody>
      </p:sp>
    </p:spTree>
    <p:extLst>
      <p:ext uri="{BB962C8B-B14F-4D97-AF65-F5344CB8AC3E}">
        <p14:creationId xmlns:p14="http://schemas.microsoft.com/office/powerpoint/2010/main" val="5656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44AA-2958-4FEF-A432-4E5CADAABEE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88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44AA-2958-4FEF-A432-4E5CADAABEE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44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05044AA-2958-4FEF-A432-4E5CADAABEE1}" type="slidenum">
              <a:rPr lang="ru-RU" smtClean="0"/>
              <a:pPr/>
              <a:t>4</a:t>
            </a:fld>
            <a:endParaRPr lang="ru-RU"/>
          </a:p>
        </p:txBody>
      </p:sp>
    </p:spTree>
    <p:extLst>
      <p:ext uri="{BB962C8B-B14F-4D97-AF65-F5344CB8AC3E}">
        <p14:creationId xmlns:p14="http://schemas.microsoft.com/office/powerpoint/2010/main" val="19103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5044AA-2958-4FEF-A432-4E5CADAABEE1}" type="slidenum">
              <a:rPr lang="ru-RU" smtClean="0"/>
              <a:pPr/>
              <a:t>6</a:t>
            </a:fld>
            <a:endParaRPr lang="ru-RU"/>
          </a:p>
        </p:txBody>
      </p:sp>
    </p:spTree>
    <p:extLst>
      <p:ext uri="{BB962C8B-B14F-4D97-AF65-F5344CB8AC3E}">
        <p14:creationId xmlns:p14="http://schemas.microsoft.com/office/powerpoint/2010/main" val="422484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44AA-2958-4FEF-A432-4E5CADAABEE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62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5044AA-2958-4FEF-A432-4E5CADAABEE1}" type="slidenum">
              <a:rPr lang="ru-RU" smtClean="0"/>
              <a:pPr/>
              <a:t>10</a:t>
            </a:fld>
            <a:endParaRPr lang="ru-RU"/>
          </a:p>
        </p:txBody>
      </p:sp>
    </p:spTree>
    <p:extLst>
      <p:ext uri="{BB962C8B-B14F-4D97-AF65-F5344CB8AC3E}">
        <p14:creationId xmlns:p14="http://schemas.microsoft.com/office/powerpoint/2010/main" val="175851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5044AA-2958-4FEF-A432-4E5CADAABEE1}" type="slidenum">
              <a:rPr lang="ru-RU" smtClean="0"/>
              <a:pPr/>
              <a:t>11</a:t>
            </a:fld>
            <a:endParaRPr lang="ru-RU"/>
          </a:p>
        </p:txBody>
      </p:sp>
    </p:spTree>
    <p:extLst>
      <p:ext uri="{BB962C8B-B14F-4D97-AF65-F5344CB8AC3E}">
        <p14:creationId xmlns:p14="http://schemas.microsoft.com/office/powerpoint/2010/main" val="13855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044AA-2958-4FEF-A432-4E5CADAABEE1}"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2634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7.xml"/><Relationship Id="rId4" Type="http://schemas.openxmlformats.org/officeDocument/2006/relationships/image" Target="../media/image12.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20.xml"/><Relationship Id="rId4" Type="http://schemas.openxmlformats.org/officeDocument/2006/relationships/image" Target="../media/image20.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cs typeface="Arial" charset="0"/>
              </a:rPr>
              <a:t>© НОУ ДПО «ЦИПК </a:t>
            </a:r>
            <a:r>
              <a:rPr lang="ru-RU" dirty="0" err="1">
                <a:solidFill>
                  <a:prstClr val="black">
                    <a:lumMod val="65000"/>
                    <a:lumOff val="35000"/>
                  </a:prstClr>
                </a:solidFill>
                <a:cs typeface="Arial" charset="0"/>
              </a:rPr>
              <a:t>Росатома</a:t>
            </a:r>
            <a:r>
              <a:rPr lang="ru-RU"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15807977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8261927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0385629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138826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9092238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411367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321819"/>
          </a:xfrm>
          <a:noFill/>
          <a:ln>
            <a:noFill/>
          </a:ln>
          <a:effectLst/>
        </p:spPr>
        <p:txBody>
          <a:bodyPr wrap="square" lIns="0" tIns="0">
            <a:spAutoFit/>
          </a:bodyPr>
          <a:lstStyle>
            <a:lvl1pPr algn="ctr">
              <a:defRPr sz="255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20" y="4862629"/>
            <a:ext cx="4226281" cy="230832"/>
          </a:xfrm>
          <a:prstGeom prst="rect">
            <a:avLst/>
          </a:prstGeom>
        </p:spPr>
        <p:txBody>
          <a:bodyPr anchor="ctr"/>
          <a:lstStyle>
            <a:lvl1pPr marL="0" indent="0">
              <a:buFontTx/>
              <a:buNone/>
              <a:defRPr sz="15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6834" y="4421893"/>
            <a:ext cx="6057165" cy="2436109"/>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776" y="323657"/>
            <a:ext cx="1149098" cy="1450851"/>
          </a:xfrm>
          <a:prstGeom prst="rect">
            <a:avLst/>
          </a:prstGeom>
        </p:spPr>
      </p:pic>
      <p:sp>
        <p:nvSpPr>
          <p:cNvPr id="5" name="Прямоугольник 4"/>
          <p:cNvSpPr/>
          <p:nvPr userDrawn="1"/>
        </p:nvSpPr>
        <p:spPr>
          <a:xfrm>
            <a:off x="1601671"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sz="900" b="1" dirty="0">
              <a:solidFill>
                <a:prstClr val="white"/>
              </a:solidFill>
              <a:latin typeface="Arial" pitchFamily="34" charset="0"/>
              <a:cs typeface="Arial" pitchFamily="34" charset="0"/>
            </a:endParaRPr>
          </a:p>
        </p:txBody>
      </p:sp>
      <p:sp>
        <p:nvSpPr>
          <p:cNvPr id="2" name="TextBox 1"/>
          <p:cNvSpPr txBox="1"/>
          <p:nvPr userDrawn="1"/>
        </p:nvSpPr>
        <p:spPr>
          <a:xfrm>
            <a:off x="358776" y="6154707"/>
            <a:ext cx="2863075" cy="138499"/>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sz="900" dirty="0">
                <a:solidFill>
                  <a:prstClr val="black">
                    <a:lumMod val="65000"/>
                    <a:lumOff val="35000"/>
                  </a:prstClr>
                </a:solidFill>
                <a:cs typeface="Arial" charset="0"/>
              </a:rPr>
              <a:t>© НОУ ДПО «ЦИПК </a:t>
            </a:r>
            <a:r>
              <a:rPr sz="900" dirty="0" err="1">
                <a:solidFill>
                  <a:prstClr val="black">
                    <a:lumMod val="65000"/>
                    <a:lumOff val="35000"/>
                  </a:prstClr>
                </a:solidFill>
                <a:cs typeface="Arial" charset="0"/>
              </a:rPr>
              <a:t>Росатома</a:t>
            </a:r>
            <a:r>
              <a:rPr sz="900"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84820" y="428413"/>
            <a:ext cx="1213106" cy="975362"/>
          </a:xfrm>
          <a:prstGeom prst="rect">
            <a:avLst/>
          </a:prstGeom>
        </p:spPr>
      </p:pic>
      <p:sp>
        <p:nvSpPr>
          <p:cNvPr id="7" name="Прямоугольник 6"/>
          <p:cNvSpPr/>
          <p:nvPr userDrawn="1"/>
        </p:nvSpPr>
        <p:spPr>
          <a:xfrm>
            <a:off x="1201253" y="107864"/>
            <a:ext cx="6741495" cy="883575"/>
          </a:xfrm>
          <a:prstGeom prst="rect">
            <a:avLst/>
          </a:prstGeom>
        </p:spPr>
        <p:txBody>
          <a:bodyPr wrap="square" lIns="0" tIns="0" rIns="0" bIns="0">
            <a:spAutoFit/>
          </a:bodyPr>
          <a:lstStyle/>
          <a:p>
            <a:pPr algn="ctr">
              <a:spcAft>
                <a:spcPts val="900"/>
              </a:spcAft>
            </a:pPr>
            <a:r>
              <a:rPr sz="825" b="1" dirty="0">
                <a:solidFill>
                  <a:srgbClr val="4F81BD"/>
                </a:solidFill>
                <a:cs typeface="Arial" pitchFamily="34" charset="0"/>
              </a:rPr>
              <a:t>ГОСУДАРСТВЕННАЯ КОРПОРАЦИЯ ПО АТОМНОЙ ЭНЕРГИИ «РОСАТОМ»</a:t>
            </a:r>
          </a:p>
          <a:p>
            <a:pPr algn="ctr"/>
            <a:r>
              <a:rPr sz="825" b="1" dirty="0">
                <a:solidFill>
                  <a:srgbClr val="4F81BD"/>
                </a:solidFill>
                <a:cs typeface="Arial" pitchFamily="34" charset="0"/>
              </a:rPr>
              <a:t>НЕГОСУДАРСТВЕННОЕ ОБРАЗОВАТЕЛЬНОЕ УЧРЕЖДЕНИЕ</a:t>
            </a:r>
          </a:p>
          <a:p>
            <a:pPr algn="ctr">
              <a:spcAft>
                <a:spcPts val="450"/>
              </a:spcAft>
            </a:pPr>
            <a:r>
              <a:rPr sz="825" b="1" dirty="0">
                <a:solidFill>
                  <a:srgbClr val="4F81BD"/>
                </a:solidFill>
                <a:cs typeface="Arial" pitchFamily="34" charset="0"/>
              </a:rPr>
              <a:t> ДОПОЛНИТЕЛЬНОГО ПРОФЕССИОНАЛЬНОГО ОБРАЗОВАНИЯ</a:t>
            </a:r>
          </a:p>
          <a:p>
            <a:pPr algn="ctr"/>
            <a:r>
              <a:rPr sz="1050" b="1" dirty="0">
                <a:solidFill>
                  <a:srgbClr val="4F81BD"/>
                </a:solidFill>
                <a:cs typeface="Arial" pitchFamily="34" charset="0"/>
              </a:rPr>
              <a:t> «ЦЕНТРАЛЬНЫЙ ИНСТИТУТ ПОВЫШЕНИЯ КВАЛИФИКАЦИИ </a:t>
            </a:r>
            <a:br>
              <a:rPr sz="1050" b="1" dirty="0">
                <a:solidFill>
                  <a:srgbClr val="4F81BD"/>
                </a:solidFill>
                <a:cs typeface="Arial" pitchFamily="34" charset="0"/>
              </a:rPr>
            </a:br>
            <a:r>
              <a:rPr sz="1050" b="1" dirty="0">
                <a:solidFill>
                  <a:srgbClr val="4F81BD"/>
                </a:solidFill>
                <a:cs typeface="Arial" pitchFamily="34" charset="0"/>
              </a:rPr>
              <a:t>ГОСКОРПОРАЦИИ «РОСАТОМ»</a:t>
            </a:r>
            <a:endParaRPr sz="1350" b="1" dirty="0">
              <a:solidFill>
                <a:srgbClr val="4F81BD"/>
              </a:solidFill>
              <a:cs typeface="Arial" pitchFamily="34" charset="0"/>
            </a:endParaRPr>
          </a:p>
        </p:txBody>
      </p:sp>
    </p:spTree>
    <p:extLst>
      <p:ext uri="{BB962C8B-B14F-4D97-AF65-F5344CB8AC3E}">
        <p14:creationId xmlns:p14="http://schemas.microsoft.com/office/powerpoint/2010/main" val="365881304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6" y="4406902"/>
            <a:ext cx="8121650" cy="1362075"/>
          </a:xfrm>
        </p:spPr>
        <p:txBody>
          <a:bodyPr anchor="t"/>
          <a:lstStyle>
            <a:lvl1pPr algn="l">
              <a:defRPr sz="2550" b="0" cap="none"/>
            </a:lvl1pPr>
          </a:lstStyle>
          <a:p>
            <a:r>
              <a:rPr lang="ru-RU"/>
              <a:t>Образец заголовка</a:t>
            </a:r>
            <a:endParaRPr lang="ru-RU" dirty="0"/>
          </a:p>
        </p:txBody>
      </p:sp>
      <p:sp>
        <p:nvSpPr>
          <p:cNvPr id="3" name="Текст 2"/>
          <p:cNvSpPr>
            <a:spLocks noGrp="1"/>
          </p:cNvSpPr>
          <p:nvPr>
            <p:ph type="body" idx="1"/>
          </p:nvPr>
        </p:nvSpPr>
        <p:spPr>
          <a:xfrm>
            <a:off x="676276" y="4176069"/>
            <a:ext cx="8121650" cy="23083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pic>
        <p:nvPicPr>
          <p:cNvPr id="11" name="Рисунок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84820" y="188640"/>
            <a:ext cx="1213106" cy="975362"/>
          </a:xfrm>
          <a:prstGeom prst="rect">
            <a:avLst/>
          </a:prstGeom>
        </p:spPr>
      </p:pic>
    </p:spTree>
    <p:extLst>
      <p:ext uri="{BB962C8B-B14F-4D97-AF65-F5344CB8AC3E}">
        <p14:creationId xmlns:p14="http://schemas.microsoft.com/office/powerpoint/2010/main" val="317157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dirty="0">
                <a:solidFill>
                  <a:prstClr val="white"/>
                </a:solidFill>
              </a:rPr>
              <a:t>© НОУ ДПО «ЦИПК </a:t>
            </a:r>
            <a:r>
              <a:rPr dirty="0" err="1">
                <a:solidFill>
                  <a:prstClr val="white"/>
                </a:solidFill>
              </a:rPr>
              <a:t>Росатома</a:t>
            </a:r>
            <a:r>
              <a:rPr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екст 5"/>
          <p:cNvSpPr>
            <a:spLocks noGrp="1"/>
          </p:cNvSpPr>
          <p:nvPr>
            <p:ph type="body" sz="quarter" idx="12"/>
          </p:nvPr>
        </p:nvSpPr>
        <p:spPr>
          <a:xfrm>
            <a:off x="358775" y="1178751"/>
            <a:ext cx="8439150" cy="866904"/>
          </a:xfrm>
        </p:spPr>
        <p:txBody>
          <a:bodyPr/>
          <a:lstStyle>
            <a:lvl1pPr marL="216000" indent="-216000">
              <a:buSzPct val="75000"/>
              <a:buFont typeface="Wingdings" pitchFamily="2" charset="2"/>
              <a:buChar char="n"/>
              <a:defRPr/>
            </a:lvl1pPr>
            <a:lvl2pPr marL="432000" indent="-216000">
              <a:buSzPct val="75000"/>
              <a:buFont typeface="Wingdings" pitchFamily="2" charset="2"/>
              <a:buChar char="p"/>
              <a:defRPr/>
            </a:lvl2pPr>
            <a:lvl3pPr marL="648000" indent="-216000">
              <a:buClr>
                <a:schemeClr val="accent2">
                  <a:lumMod val="75000"/>
                </a:schemeClr>
              </a:buClr>
              <a:buSzPct val="75000"/>
              <a:buFont typeface="Wingdings" pitchFamily="2" charset="2"/>
              <a:buChar char="p"/>
              <a:defRPr sz="135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9318037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9" name="Текст 8"/>
          <p:cNvSpPr>
            <a:spLocks noGrp="1"/>
          </p:cNvSpPr>
          <p:nvPr>
            <p:ph type="body" sz="quarter" idx="13"/>
          </p:nvPr>
        </p:nvSpPr>
        <p:spPr>
          <a:xfrm>
            <a:off x="358775" y="1178751"/>
            <a:ext cx="8439150" cy="866904"/>
          </a:xfrm>
        </p:spPr>
        <p:txBody>
          <a:bodyPr/>
          <a:lstStyle>
            <a:lvl1pPr marL="215504" indent="-215504">
              <a:buFont typeface="+mj-lt"/>
              <a:buAutoNum type="arabicPeriod"/>
              <a:defRPr/>
            </a:lvl1pPr>
            <a:lvl2pPr marL="432000" indent="-216000">
              <a:buSzPct val="75000"/>
              <a:buFont typeface="Wingdings" pitchFamily="2" charset="2"/>
              <a:buChar char="p"/>
              <a:defRPr lang="ru-RU" sz="1650" kern="1200" dirty="0" smtClean="0">
                <a:solidFill>
                  <a:schemeClr val="tx1"/>
                </a:solidFill>
                <a:latin typeface="+mn-lt"/>
                <a:ea typeface="+mn-ea"/>
                <a:cs typeface="+mn-cs"/>
              </a:defRPr>
            </a:lvl2pPr>
            <a:lvl3pPr marL="646313" indent="-214313">
              <a:buClr>
                <a:schemeClr val="accent2">
                  <a:lumMod val="50000"/>
                </a:schemeClr>
              </a:buClr>
              <a:buSzPct val="75000"/>
              <a:buFont typeface="Wingdings" pitchFamily="2" charset="2"/>
              <a:buChar char="p"/>
              <a:defRPr lang="ru-RU" sz="135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589318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екст 5"/>
          <p:cNvSpPr>
            <a:spLocks noGrp="1"/>
          </p:cNvSpPr>
          <p:nvPr>
            <p:ph type="body" sz="quarter" idx="12"/>
          </p:nvPr>
        </p:nvSpPr>
        <p:spPr>
          <a:xfrm>
            <a:off x="358775" y="1178751"/>
            <a:ext cx="8439150" cy="889987"/>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8179500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dirty="0">
                <a:solidFill>
                  <a:prstClr val="white"/>
                </a:solidFill>
              </a:rPr>
              <a:t>© НОУ ДПО «ЦИПК </a:t>
            </a:r>
            <a:r>
              <a:rPr dirty="0" err="1">
                <a:solidFill>
                  <a:prstClr val="white"/>
                </a:solidFill>
              </a:rPr>
              <a:t>Росатома</a:t>
            </a:r>
            <a:r>
              <a:rPr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132870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95000"/>
                    <a:lumOff val="5000"/>
                  </a:prstClr>
                </a:solidFill>
              </a:rPr>
              <a:t>© НОУ ДПО «ЦИПК </a:t>
            </a:r>
            <a:r>
              <a:rPr lang="ru-RU" dirty="0" err="1">
                <a:solidFill>
                  <a:prstClr val="black">
                    <a:lumMod val="95000"/>
                    <a:lumOff val="5000"/>
                  </a:prstClr>
                </a:solidFill>
              </a:rPr>
              <a:t>Росатома</a:t>
            </a:r>
            <a:r>
              <a:rPr lang="ru-RU" dirty="0">
                <a:solidFill>
                  <a:prstClr val="black">
                    <a:lumMod val="95000"/>
                    <a:lumOff val="5000"/>
                  </a:prstClr>
                </a:solidFill>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252620744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6852875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аблица 5"/>
          <p:cNvSpPr>
            <a:spLocks noGrp="1"/>
          </p:cNvSpPr>
          <p:nvPr>
            <p:ph type="tbl" sz="quarter" idx="12"/>
          </p:nvPr>
        </p:nvSpPr>
        <p:spPr>
          <a:xfrm>
            <a:off x="358775" y="1178750"/>
            <a:ext cx="8443695" cy="276999"/>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595035"/>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091707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276999"/>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595035"/>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909197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4"/>
            <a:ext cx="8439150" cy="276999"/>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595035"/>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0838704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schemeClr val="bg1"/>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pPr lvl="0"/>
            <a:r>
              <a:rPr lang="ru-RU" dirty="0"/>
              <a:t>© НОУ ДПО «ЦИПК </a:t>
            </a:r>
            <a:r>
              <a:rPr lang="ru-RU" dirty="0" err="1"/>
              <a:t>Росатома</a:t>
            </a:r>
            <a:r>
              <a:rPr lang="ru-RU" dirty="0"/>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chemeClr val="accent1"/>
                </a:solidFill>
                <a:latin typeface="+mn-lt"/>
                <a:cs typeface="Arial" pitchFamily="34" charset="0"/>
              </a:rPr>
              <a:t>ГОСУДАРСТВЕННАЯ КОРПОРАЦИЯ</a:t>
            </a:r>
            <a:r>
              <a:rPr lang="ru-RU" sz="1100" b="1" baseline="0" dirty="0">
                <a:solidFill>
                  <a:schemeClr val="accent1"/>
                </a:solidFill>
                <a:latin typeface="+mn-lt"/>
                <a:cs typeface="Arial" pitchFamily="34" charset="0"/>
              </a:rPr>
              <a:t> ПО АТОМНОЙ ЭНЕРГИИ «РОСАТОМ»</a:t>
            </a:r>
          </a:p>
          <a:p>
            <a:pPr marL="0" algn="ctr" defTabSz="914400" rtl="0" eaLnBrk="1" latinLnBrk="0" hangingPunct="1"/>
            <a:r>
              <a:rPr lang="ru-RU" sz="1100" b="1" kern="1200" dirty="0">
                <a:solidFill>
                  <a:schemeClr val="accent1"/>
                </a:solidFill>
                <a:latin typeface="+mn-lt"/>
                <a:ea typeface="+mn-ea"/>
                <a:cs typeface="Arial" pitchFamily="34" charset="0"/>
              </a:rPr>
              <a:t>НЕГОСУДАРСТВЕННОЕ ОБРАЗОВАТЕЛЬНОЕ УЧРЕЖДЕНИЕ</a:t>
            </a:r>
          </a:p>
          <a:p>
            <a:pPr marL="0" algn="ctr" defTabSz="914400" rtl="0" eaLnBrk="1" latinLnBrk="0" hangingPunct="1">
              <a:spcAft>
                <a:spcPts val="600"/>
              </a:spcAft>
            </a:pPr>
            <a:r>
              <a:rPr lang="ru-RU" sz="1100" b="1" kern="1200" dirty="0">
                <a:solidFill>
                  <a:schemeClr val="accent1"/>
                </a:solidFill>
                <a:latin typeface="+mn-lt"/>
                <a:ea typeface="+mn-ea"/>
                <a:cs typeface="Arial" pitchFamily="34" charset="0"/>
              </a:rPr>
              <a:t> ДОПОЛНИТЕЛЬНОГО ПРОФЕССИОНАЛЬНОГО ОБРАЗОВАНИЯ</a:t>
            </a:r>
          </a:p>
          <a:p>
            <a:pPr marL="0" algn="ctr" defTabSz="914400" rtl="0" eaLnBrk="1" latinLnBrk="0" hangingPunct="1"/>
            <a:r>
              <a:rPr lang="ru-RU" sz="1400" b="1" kern="1200" dirty="0">
                <a:solidFill>
                  <a:schemeClr val="accent1"/>
                </a:solidFill>
                <a:latin typeface="+mn-lt"/>
                <a:ea typeface="+mn-ea"/>
                <a:cs typeface="Arial" pitchFamily="34" charset="0"/>
              </a:rPr>
              <a:t> «ЦЕНТРАЛЬНЫЙ ИНСТИТУТ ПОВЫШЕНИЯ КВАЛИФИКАЦИИ </a:t>
            </a:r>
            <a:br>
              <a:rPr lang="ru-RU" sz="1400" b="1" kern="1200" dirty="0">
                <a:solidFill>
                  <a:schemeClr val="accent1"/>
                </a:solidFill>
                <a:latin typeface="+mn-lt"/>
                <a:ea typeface="+mn-ea"/>
                <a:cs typeface="Arial" pitchFamily="34" charset="0"/>
              </a:rPr>
            </a:br>
            <a:r>
              <a:rPr lang="ru-RU" sz="1400" b="1" kern="1200" dirty="0">
                <a:solidFill>
                  <a:schemeClr val="accent1"/>
                </a:solidFill>
                <a:latin typeface="+mn-lt"/>
                <a:ea typeface="+mn-ea"/>
                <a:cs typeface="Arial" pitchFamily="34" charset="0"/>
              </a:rPr>
              <a:t>ГОСКОРПОРАЦИИ «РОСАТОМ»</a:t>
            </a:r>
            <a:endParaRPr lang="ru-RU" sz="1800" b="1" dirty="0">
              <a:solidFill>
                <a:schemeClr val="accent1"/>
              </a:solidFill>
              <a:latin typeface="+mn-lt"/>
              <a:cs typeface="Arial" pitchFamily="34" charset="0"/>
            </a:endParaRPr>
          </a:p>
        </p:txBody>
      </p:sp>
    </p:spTree>
    <p:extLst>
      <p:ext uri="{BB962C8B-B14F-4D97-AF65-F5344CB8AC3E}">
        <p14:creationId xmlns:p14="http://schemas.microsoft.com/office/powerpoint/2010/main" val="162885696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7535542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047096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374046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5703056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Tree>
    <p:extLst>
      <p:ext uri="{BB962C8B-B14F-4D97-AF65-F5344CB8AC3E}">
        <p14:creationId xmlns:p14="http://schemas.microsoft.com/office/powerpoint/2010/main" val="14462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2389545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Tree>
    <p:extLst>
      <p:ext uri="{BB962C8B-B14F-4D97-AF65-F5344CB8AC3E}">
        <p14:creationId xmlns:p14="http://schemas.microsoft.com/office/powerpoint/2010/main" val="34091450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515226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7887848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9432175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79513" y="5013325"/>
            <a:ext cx="7280275" cy="863600"/>
          </a:xfrm>
          <a:effectLst/>
        </p:spPr>
        <p:txBody>
          <a:bodyPr/>
          <a:lstStyle>
            <a:lvl1pPr>
              <a:defRPr sz="3400">
                <a:solidFill>
                  <a:schemeClr val="folHlink"/>
                </a:solidFill>
              </a:defRPr>
            </a:lvl1pPr>
          </a:lstStyle>
          <a:p>
            <a:r>
              <a:rPr lang="ru-RU"/>
              <a:t>Образец заголовка</a:t>
            </a:r>
          </a:p>
        </p:txBody>
      </p:sp>
      <p:sp>
        <p:nvSpPr>
          <p:cNvPr id="3075" name="Rectangle 3"/>
          <p:cNvSpPr>
            <a:spLocks noGrp="1" noChangeArrowheads="1"/>
          </p:cNvSpPr>
          <p:nvPr>
            <p:ph type="subTitle" idx="1"/>
          </p:nvPr>
        </p:nvSpPr>
        <p:spPr>
          <a:xfrm>
            <a:off x="1179513" y="6092825"/>
            <a:ext cx="7280275" cy="360363"/>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81727624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a:defRPr/>
            </a:pPr>
            <a:fld id="{449E52A8-BBC9-4C3E-A0B8-635945DD257D}"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04268842"/>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p:cNvSpPr>
            <a:spLocks noGrp="1" noChangeArrowheads="1"/>
          </p:cNvSpPr>
          <p:nvPr>
            <p:ph type="sldNum" sz="quarter" idx="10"/>
          </p:nvPr>
        </p:nvSpPr>
        <p:spPr>
          <a:ln/>
        </p:spPr>
        <p:txBody>
          <a:bodyPr/>
          <a:lstStyle>
            <a:lvl1pPr>
              <a:defRPr/>
            </a:lvl1pPr>
          </a:lstStyle>
          <a:p>
            <a:pPr>
              <a:defRPr/>
            </a:pPr>
            <a:fld id="{FDB5F4AB-5CCD-4885-9EAF-99916E88210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81786915"/>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3"/>
          <p:cNvSpPr>
            <a:spLocks noGrp="1" noChangeArrowheads="1"/>
          </p:cNvSpPr>
          <p:nvPr>
            <p:ph type="sldNum" sz="quarter" idx="10"/>
          </p:nvPr>
        </p:nvSpPr>
        <p:spPr>
          <a:ln/>
        </p:spPr>
        <p:txBody>
          <a:bodyPr/>
          <a:lstStyle>
            <a:lvl1pPr>
              <a:defRPr/>
            </a:lvl1pPr>
          </a:lstStyle>
          <a:p>
            <a:pPr>
              <a:defRPr/>
            </a:pPr>
            <a:fld id="{4500FF7F-6DC0-483E-8AC1-C4D4346B39E4}"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559980539"/>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3"/>
          <p:cNvSpPr>
            <a:spLocks noGrp="1" noChangeArrowheads="1"/>
          </p:cNvSpPr>
          <p:nvPr>
            <p:ph type="sldNum" sz="quarter" idx="10"/>
          </p:nvPr>
        </p:nvSpPr>
        <p:spPr>
          <a:ln/>
        </p:spPr>
        <p:txBody>
          <a:bodyPr/>
          <a:lstStyle>
            <a:lvl1pPr>
              <a:defRPr/>
            </a:lvl1pPr>
          </a:lstStyle>
          <a:p>
            <a:pPr>
              <a:defRPr/>
            </a:pPr>
            <a:fld id="{5AC7B53E-4306-4B51-93AD-83CB1444516A}"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9012460"/>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3"/>
          <p:cNvSpPr>
            <a:spLocks noGrp="1" noChangeArrowheads="1"/>
          </p:cNvSpPr>
          <p:nvPr>
            <p:ph type="sldNum" sz="quarter" idx="10"/>
          </p:nvPr>
        </p:nvSpPr>
        <p:spPr>
          <a:ln/>
        </p:spPr>
        <p:txBody>
          <a:bodyPr/>
          <a:lstStyle>
            <a:lvl1pPr>
              <a:defRPr/>
            </a:lvl1pPr>
          </a:lstStyle>
          <a:p>
            <a:pPr>
              <a:defRPr/>
            </a:pPr>
            <a:fld id="{D300F6F5-6A8C-41CD-AA47-2DD3E8134C6A}"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56061606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5686896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24D4864A-43F1-487D-B8C4-D71F403A18BF}"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2539535609"/>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0F84B26F-FF70-4591-8364-FDFAACA003D2}"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331762134"/>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6C28CDAC-5D3F-4A54-A019-56AD49A7855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51616407"/>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a:defRPr/>
            </a:pPr>
            <a:fld id="{D098A7A8-727F-4B78-B470-BB987642B685}"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372809098"/>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a:defRPr/>
            </a:pPr>
            <a:fld id="{DF6CA813-BA98-4D2B-8308-E5F076DC98BB}"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318534285"/>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a:t>Образец заголовка</a:t>
            </a:r>
          </a:p>
        </p:txBody>
      </p:sp>
      <p:sp>
        <p:nvSpPr>
          <p:cNvPr id="3" name="Диаграмма 2"/>
          <p:cNvSpPr>
            <a:spLocks noGrp="1"/>
          </p:cNvSpPr>
          <p:nvPr>
            <p:ph type="chart" idx="1"/>
          </p:nvPr>
        </p:nvSpPr>
        <p:spPr>
          <a:xfrm>
            <a:off x="468313" y="1557338"/>
            <a:ext cx="8207375" cy="4527550"/>
          </a:xfrm>
        </p:spPr>
        <p:txBody>
          <a:bodyPr/>
          <a:lstStyle/>
          <a:p>
            <a:pPr lvl="0"/>
            <a:endParaRPr lang="ru-RU" noProof="0"/>
          </a:p>
        </p:txBody>
      </p:sp>
      <p:sp>
        <p:nvSpPr>
          <p:cNvPr id="4" name="Rectangle 3"/>
          <p:cNvSpPr>
            <a:spLocks noGrp="1" noChangeArrowheads="1"/>
          </p:cNvSpPr>
          <p:nvPr>
            <p:ph type="sldNum" sz="quarter" idx="10"/>
          </p:nvPr>
        </p:nvSpPr>
        <p:spPr>
          <a:ln/>
        </p:spPr>
        <p:txBody>
          <a:bodyPr/>
          <a:lstStyle>
            <a:lvl1pPr>
              <a:defRPr/>
            </a:lvl1pPr>
          </a:lstStyle>
          <a:p>
            <a:pPr>
              <a:defRPr/>
            </a:pPr>
            <a:fld id="{B4A7C59F-A316-45E3-93D3-33531071052C}"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3631166774"/>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3"/>
          <p:cNvSpPr>
            <a:spLocks noGrp="1" noChangeArrowheads="1"/>
          </p:cNvSpPr>
          <p:nvPr>
            <p:ph type="sldNum" sz="quarter" idx="10"/>
          </p:nvPr>
        </p:nvSpPr>
        <p:spPr>
          <a:ln/>
        </p:spPr>
        <p:txBody>
          <a:bodyPr/>
          <a:lstStyle>
            <a:lvl1pPr>
              <a:defRPr/>
            </a:lvl1pPr>
          </a:lstStyle>
          <a:p>
            <a:pPr>
              <a:defRPr/>
            </a:pPr>
            <a:fld id="{6B55C928-891D-4153-9566-B1768E92A933}"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897949371"/>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a:t>Образец заголовка</a:t>
            </a:r>
          </a:p>
        </p:txBody>
      </p:sp>
      <p:sp>
        <p:nvSpPr>
          <p:cNvPr id="3" name="Текст 2"/>
          <p:cNvSpPr>
            <a:spLocks noGrp="1"/>
          </p:cNvSpPr>
          <p:nvPr>
            <p:ph type="body" sz="half" idx="1"/>
          </p:nvPr>
        </p:nvSpPr>
        <p:spPr>
          <a:xfrm>
            <a:off x="566738" y="1752600"/>
            <a:ext cx="39243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3438" y="1752600"/>
            <a:ext cx="39243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dt" sz="half" idx="10"/>
          </p:nvPr>
        </p:nvSpPr>
        <p:spPr>
          <a:xfrm>
            <a:off x="6096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b="0">
                <a:latin typeface="Arial" charset="0"/>
                <a:cs typeface="Arial" charset="0"/>
              </a:defRPr>
            </a:lvl1pPr>
          </a:lstStyle>
          <a:p>
            <a:pPr>
              <a:defRPr/>
            </a:pPr>
            <a:endParaRPr lang="ru-RU">
              <a:solidFill>
                <a:srgbClr val="414142"/>
              </a:solidFill>
            </a:endParaRPr>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b="0">
                <a:latin typeface="Arial" charset="0"/>
                <a:cs typeface="Arial" charset="0"/>
              </a:defRPr>
            </a:lvl1pPr>
          </a:lstStyle>
          <a:p>
            <a:pPr>
              <a:defRPr/>
            </a:pPr>
            <a:endParaRPr lang="ru-RU">
              <a:solidFill>
                <a:srgbClr val="414142"/>
              </a:solidFill>
            </a:endParaRPr>
          </a:p>
        </p:txBody>
      </p:sp>
      <p:sp>
        <p:nvSpPr>
          <p:cNvPr id="7" name="Rectangle 8"/>
          <p:cNvSpPr>
            <a:spLocks noGrp="1" noChangeArrowheads="1"/>
          </p:cNvSpPr>
          <p:nvPr>
            <p:ph type="sldNum" sz="quarter" idx="12"/>
          </p:nvPr>
        </p:nvSpPr>
        <p:spPr/>
        <p:txBody>
          <a:bodyPr/>
          <a:lstStyle>
            <a:lvl1pPr>
              <a:defRPr/>
            </a:lvl1pPr>
          </a:lstStyle>
          <a:p>
            <a:pPr>
              <a:defRPr/>
            </a:pPr>
            <a:fld id="{84D98395-F10E-4EDB-8D48-2917971123FA}" type="slidenum">
              <a:rPr lang="ru-RU">
                <a:solidFill>
                  <a:srgbClr val="003274"/>
                </a:solidFill>
              </a:rPr>
              <a:pPr>
                <a:defRPr/>
              </a:pPr>
              <a:t>‹#›</a:t>
            </a:fld>
            <a:endParaRPr lang="ru-RU">
              <a:solidFill>
                <a:srgbClr val="003274"/>
              </a:solidFill>
            </a:endParaRPr>
          </a:p>
        </p:txBody>
      </p:sp>
    </p:spTree>
    <p:extLst>
      <p:ext uri="{BB962C8B-B14F-4D97-AF65-F5344CB8AC3E}">
        <p14:creationId xmlns:p14="http://schemas.microsoft.com/office/powerpoint/2010/main" val="11076209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1426925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rPr>
              <a:t>© НОУ ДПО «ЦИПК </a:t>
            </a:r>
            <a:r>
              <a:rPr lang="ru-RU" dirty="0" err="1">
                <a:solidFill>
                  <a:prstClr val="black">
                    <a:lumMod val="65000"/>
                    <a:lumOff val="35000"/>
                  </a:prstClr>
                </a:solidFill>
              </a:rPr>
              <a:t>Росатома</a:t>
            </a:r>
            <a:r>
              <a:rPr lang="ru-RU" dirty="0">
                <a:solidFill>
                  <a:prstClr val="black">
                    <a:lumMod val="65000"/>
                    <a:lumOff val="35000"/>
                  </a:prstClr>
                </a:solidFill>
              </a:rPr>
              <a:t>»</a:t>
            </a:r>
          </a:p>
        </p:txBody>
      </p:sp>
      <p:pic>
        <p:nvPicPr>
          <p:cNvPr id="6" name="Рисунок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3865459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4314604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1186598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3991528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2800678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1804707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2964675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6822055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1672280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0005088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348085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321819"/>
          </a:xfrm>
          <a:noFill/>
          <a:ln>
            <a:noFill/>
          </a:ln>
          <a:effectLst/>
        </p:spPr>
        <p:txBody>
          <a:bodyPr wrap="square" lIns="0" tIns="0">
            <a:spAutoFit/>
          </a:bodyPr>
          <a:lstStyle>
            <a:lvl1pPr algn="ctr">
              <a:defRPr sz="255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20" y="4862629"/>
            <a:ext cx="4226281" cy="230832"/>
          </a:xfrm>
          <a:prstGeom prst="rect">
            <a:avLst/>
          </a:prstGeom>
        </p:spPr>
        <p:txBody>
          <a:bodyPr anchor="ctr"/>
          <a:lstStyle>
            <a:lvl1pPr marL="0" indent="0">
              <a:buFontTx/>
              <a:buNone/>
              <a:defRPr sz="15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86834" y="4421893"/>
            <a:ext cx="6057165" cy="2436109"/>
          </a:xfrm>
          <a:prstGeom prst="rect">
            <a:avLst/>
          </a:prstGeom>
        </p:spPr>
      </p:pic>
      <p:pic>
        <p:nvPicPr>
          <p:cNvPr id="4" name="Рисунок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776" y="323657"/>
            <a:ext cx="1149098" cy="1450851"/>
          </a:xfrm>
          <a:prstGeom prst="rect">
            <a:avLst/>
          </a:prstGeom>
        </p:spPr>
      </p:pic>
      <p:sp>
        <p:nvSpPr>
          <p:cNvPr id="5" name="Прямоугольник 4"/>
          <p:cNvSpPr/>
          <p:nvPr userDrawn="1"/>
        </p:nvSpPr>
        <p:spPr>
          <a:xfrm>
            <a:off x="1601671"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ru-RU" sz="900" b="1" dirty="0">
              <a:solidFill>
                <a:prstClr val="white"/>
              </a:solidFill>
              <a:latin typeface="Arial" pitchFamily="34" charset="0"/>
              <a:cs typeface="Arial" pitchFamily="34" charset="0"/>
            </a:endParaRPr>
          </a:p>
        </p:txBody>
      </p:sp>
      <p:sp>
        <p:nvSpPr>
          <p:cNvPr id="2" name="TextBox 1"/>
          <p:cNvSpPr txBox="1"/>
          <p:nvPr userDrawn="1"/>
        </p:nvSpPr>
        <p:spPr>
          <a:xfrm>
            <a:off x="358776" y="6154707"/>
            <a:ext cx="2863075" cy="138499"/>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sz="900" dirty="0">
                <a:solidFill>
                  <a:prstClr val="black">
                    <a:lumMod val="65000"/>
                    <a:lumOff val="35000"/>
                  </a:prstClr>
                </a:solidFill>
              </a:rPr>
              <a:t>© НОУ ДПО «ЦИПК </a:t>
            </a:r>
            <a:r>
              <a:rPr lang="ru-RU" sz="900" dirty="0" err="1">
                <a:solidFill>
                  <a:prstClr val="black">
                    <a:lumMod val="65000"/>
                    <a:lumOff val="35000"/>
                  </a:prstClr>
                </a:solidFill>
              </a:rPr>
              <a:t>Росатома</a:t>
            </a:r>
            <a:r>
              <a:rPr lang="ru-RU" sz="900" dirty="0">
                <a:solidFill>
                  <a:prstClr val="black">
                    <a:lumMod val="65000"/>
                    <a:lumOff val="35000"/>
                  </a:prstClr>
                </a:solidFill>
              </a:rPr>
              <a:t>»</a:t>
            </a:r>
          </a:p>
        </p:txBody>
      </p:sp>
      <p:pic>
        <p:nvPicPr>
          <p:cNvPr id="6" name="Рисунок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4820" y="428413"/>
            <a:ext cx="1213106" cy="975362"/>
          </a:xfrm>
          <a:prstGeom prst="rect">
            <a:avLst/>
          </a:prstGeom>
        </p:spPr>
      </p:pic>
      <p:sp>
        <p:nvSpPr>
          <p:cNvPr id="7" name="Прямоугольник 6"/>
          <p:cNvSpPr/>
          <p:nvPr userDrawn="1"/>
        </p:nvSpPr>
        <p:spPr>
          <a:xfrm>
            <a:off x="1201253" y="107864"/>
            <a:ext cx="6741495" cy="883575"/>
          </a:xfrm>
          <a:prstGeom prst="rect">
            <a:avLst/>
          </a:prstGeom>
        </p:spPr>
        <p:txBody>
          <a:bodyPr wrap="square" lIns="0" tIns="0" rIns="0" bIns="0">
            <a:spAutoFit/>
          </a:bodyPr>
          <a:lstStyle/>
          <a:p>
            <a:pPr algn="ctr">
              <a:spcAft>
                <a:spcPts val="900"/>
              </a:spcAft>
            </a:pPr>
            <a:r>
              <a:rPr lang="ru-RU" sz="825" b="1" dirty="0">
                <a:solidFill>
                  <a:srgbClr val="4F81BD"/>
                </a:solidFill>
                <a:cs typeface="Arial" pitchFamily="34" charset="0"/>
              </a:rPr>
              <a:t>ГОСУДАРСТВЕННАЯ КОРПОРАЦИЯ ПО АТОМНОЙ ЭНЕРГИИ «РОСАТОМ»</a:t>
            </a:r>
          </a:p>
          <a:p>
            <a:pPr algn="ctr"/>
            <a:r>
              <a:rPr lang="ru-RU" sz="825" b="1" dirty="0">
                <a:solidFill>
                  <a:srgbClr val="4F81BD"/>
                </a:solidFill>
                <a:cs typeface="Arial" pitchFamily="34" charset="0"/>
              </a:rPr>
              <a:t>НЕГОСУДАРСТВЕННОЕ ОБРАЗОВАТЕЛЬНОЕ УЧРЕЖДЕНИЕ</a:t>
            </a:r>
          </a:p>
          <a:p>
            <a:pPr algn="ctr">
              <a:spcAft>
                <a:spcPts val="450"/>
              </a:spcAft>
            </a:pPr>
            <a:r>
              <a:rPr lang="ru-RU" sz="825" b="1" dirty="0">
                <a:solidFill>
                  <a:srgbClr val="4F81BD"/>
                </a:solidFill>
                <a:cs typeface="Arial" pitchFamily="34" charset="0"/>
              </a:rPr>
              <a:t> ДОПОЛНИТЕЛЬНОГО ПРОФЕССИОНАЛЬНОГО ОБРАЗОВАНИЯ</a:t>
            </a:r>
          </a:p>
          <a:p>
            <a:pPr algn="ctr"/>
            <a:r>
              <a:rPr lang="ru-RU" sz="1050" b="1" dirty="0">
                <a:solidFill>
                  <a:srgbClr val="4F81BD"/>
                </a:solidFill>
                <a:cs typeface="Arial" pitchFamily="34" charset="0"/>
              </a:rPr>
              <a:t> «ЦЕНТРАЛЬНЫЙ ИНСТИТУТ ПОВЫШЕНИЯ КВАЛИФИКАЦИИ </a:t>
            </a:r>
            <a:br>
              <a:rPr lang="ru-RU" sz="1050" b="1" dirty="0">
                <a:solidFill>
                  <a:srgbClr val="4F81BD"/>
                </a:solidFill>
                <a:cs typeface="Arial" pitchFamily="34" charset="0"/>
              </a:rPr>
            </a:br>
            <a:r>
              <a:rPr lang="ru-RU" sz="1050" b="1" dirty="0">
                <a:solidFill>
                  <a:srgbClr val="4F81BD"/>
                </a:solidFill>
                <a:cs typeface="Arial" pitchFamily="34" charset="0"/>
              </a:rPr>
              <a:t>ГОСКОРПОРАЦИИ «РОСАТОМ»</a:t>
            </a:r>
            <a:endParaRPr lang="ru-RU" sz="1350" b="1" dirty="0">
              <a:solidFill>
                <a:srgbClr val="4F81BD"/>
              </a:solidFill>
              <a:cs typeface="Arial" pitchFamily="34" charset="0"/>
            </a:endParaRPr>
          </a:p>
        </p:txBody>
      </p:sp>
    </p:spTree>
    <p:extLst>
      <p:ext uri="{BB962C8B-B14F-4D97-AF65-F5344CB8AC3E}">
        <p14:creationId xmlns:p14="http://schemas.microsoft.com/office/powerpoint/2010/main" val="31492485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167301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6" y="4406902"/>
            <a:ext cx="8121650" cy="1362075"/>
          </a:xfrm>
        </p:spPr>
        <p:txBody>
          <a:bodyPr anchor="t"/>
          <a:lstStyle>
            <a:lvl1pPr algn="l">
              <a:defRPr sz="2550" b="0" cap="none"/>
            </a:lvl1pPr>
          </a:lstStyle>
          <a:p>
            <a:r>
              <a:rPr lang="ru-RU"/>
              <a:t>Образец заголовка</a:t>
            </a:r>
            <a:endParaRPr lang="ru-RU" dirty="0"/>
          </a:p>
        </p:txBody>
      </p:sp>
      <p:sp>
        <p:nvSpPr>
          <p:cNvPr id="3" name="Текст 2"/>
          <p:cNvSpPr>
            <a:spLocks noGrp="1"/>
          </p:cNvSpPr>
          <p:nvPr>
            <p:ph type="body" idx="1"/>
          </p:nvPr>
        </p:nvSpPr>
        <p:spPr>
          <a:xfrm>
            <a:off x="676276" y="4176069"/>
            <a:ext cx="8121650" cy="23083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4820" y="188640"/>
            <a:ext cx="1213106" cy="975362"/>
          </a:xfrm>
          <a:prstGeom prst="rect">
            <a:avLst/>
          </a:prstGeom>
        </p:spPr>
      </p:pic>
    </p:spTree>
    <p:extLst>
      <p:ext uri="{BB962C8B-B14F-4D97-AF65-F5344CB8AC3E}">
        <p14:creationId xmlns:p14="http://schemas.microsoft.com/office/powerpoint/2010/main" val="20821655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1"/>
            <a:ext cx="8439150" cy="866904"/>
          </a:xfrm>
        </p:spPr>
        <p:txBody>
          <a:bodyPr/>
          <a:lstStyle>
            <a:lvl1pPr marL="216000" indent="-216000">
              <a:buSzPct val="75000"/>
              <a:buFont typeface="Wingdings" pitchFamily="2" charset="2"/>
              <a:buChar char="n"/>
              <a:defRPr/>
            </a:lvl1pPr>
            <a:lvl2pPr marL="432000" indent="-216000">
              <a:buSzPct val="75000"/>
              <a:buFont typeface="Wingdings" pitchFamily="2" charset="2"/>
              <a:buChar char="p"/>
              <a:defRPr/>
            </a:lvl2pPr>
            <a:lvl3pPr marL="648000" indent="-216000">
              <a:buClr>
                <a:schemeClr val="accent2">
                  <a:lumMod val="75000"/>
                </a:schemeClr>
              </a:buClr>
              <a:buSzPct val="75000"/>
              <a:buFont typeface="Wingdings" pitchFamily="2" charset="2"/>
              <a:buChar char="p"/>
              <a:defRPr sz="135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8319898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1"/>
            <a:ext cx="8439150" cy="866904"/>
          </a:xfrm>
        </p:spPr>
        <p:txBody>
          <a:bodyPr/>
          <a:lstStyle>
            <a:lvl1pPr marL="215504" indent="-215504">
              <a:buFont typeface="+mj-lt"/>
              <a:buAutoNum type="arabicPeriod"/>
              <a:defRPr/>
            </a:lvl1pPr>
            <a:lvl2pPr marL="432000" indent="-216000">
              <a:buSzPct val="75000"/>
              <a:buFont typeface="Wingdings" pitchFamily="2" charset="2"/>
              <a:buChar char="p"/>
              <a:defRPr lang="ru-RU" sz="1650" kern="1200" dirty="0" smtClean="0">
                <a:solidFill>
                  <a:schemeClr val="tx1"/>
                </a:solidFill>
                <a:latin typeface="+mn-lt"/>
                <a:ea typeface="+mn-ea"/>
                <a:cs typeface="+mn-cs"/>
              </a:defRPr>
            </a:lvl2pPr>
            <a:lvl3pPr marL="646313" indent="-214313">
              <a:buClr>
                <a:schemeClr val="accent2">
                  <a:lumMod val="50000"/>
                </a:schemeClr>
              </a:buClr>
              <a:buSzPct val="75000"/>
              <a:buFont typeface="Wingdings" pitchFamily="2" charset="2"/>
              <a:buChar char="p"/>
              <a:defRPr lang="ru-RU" sz="135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2452471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1"/>
            <a:ext cx="8439150" cy="889987"/>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1851414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9390229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9652195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5" y="1178750"/>
            <a:ext cx="8443695" cy="276999"/>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595035"/>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170398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276999"/>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595035"/>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7197324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4"/>
            <a:ext cx="8439150" cy="276999"/>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595035"/>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6810175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DEBCB7FC-F06B-4FCA-A8D9-786A20AD50B5}" type="datetime1">
              <a:rPr lang="ru-RU"/>
              <a:pPr>
                <a:defRPr/>
              </a:pPr>
              <a:t>29.11.2019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511572-6F77-4105-A450-8B7033B42D5A}" type="slidenum">
              <a:rPr lang="ru-RU"/>
              <a:pPr>
                <a:defRPr/>
              </a:pPr>
              <a:t>‹#›</a:t>
            </a:fld>
            <a:endParaRPr lang="ru-RU"/>
          </a:p>
        </p:txBody>
      </p:sp>
    </p:spTree>
    <p:extLst>
      <p:ext uri="{BB962C8B-B14F-4D97-AF65-F5344CB8AC3E}">
        <p14:creationId xmlns:p14="http://schemas.microsoft.com/office/powerpoint/2010/main" val="329658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6273510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05EFBB1-BEBD-489A-A7EE-DEC17BA18E7C}" type="datetime1">
              <a:rPr lang="ru-RU"/>
              <a:pPr>
                <a:defRPr/>
              </a:pPr>
              <a:t>29.11.2019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DA47F0-C2AA-47E0-8D90-CC97644697D2}" type="slidenum">
              <a:rPr lang="ru-RU"/>
              <a:pPr>
                <a:defRPr/>
              </a:pPr>
              <a:t>‹#›</a:t>
            </a:fld>
            <a:endParaRPr lang="ru-RU"/>
          </a:p>
        </p:txBody>
      </p:sp>
    </p:spTree>
    <p:extLst>
      <p:ext uri="{BB962C8B-B14F-4D97-AF65-F5344CB8AC3E}">
        <p14:creationId xmlns:p14="http://schemas.microsoft.com/office/powerpoint/2010/main" val="3999980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7AFED2E-7761-4ADA-9B3C-D3998AE60B49}" type="datetime1">
              <a:rPr lang="ru-RU"/>
              <a:pPr>
                <a:defRPr/>
              </a:pPr>
              <a:t>29.11.2019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7E71E3-B668-48D2-91CC-77BEFE357950}" type="slidenum">
              <a:rPr lang="ru-RU"/>
              <a:pPr>
                <a:defRPr/>
              </a:pPr>
              <a:t>‹#›</a:t>
            </a:fld>
            <a:endParaRPr lang="ru-RU"/>
          </a:p>
        </p:txBody>
      </p:sp>
    </p:spTree>
    <p:extLst>
      <p:ext uri="{BB962C8B-B14F-4D97-AF65-F5344CB8AC3E}">
        <p14:creationId xmlns:p14="http://schemas.microsoft.com/office/powerpoint/2010/main" val="40414636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082C75CC-CE08-4515-9372-0B2DB25FD9B7}" type="datetime1">
              <a:rPr lang="ru-RU"/>
              <a:pPr>
                <a:defRPr/>
              </a:pPr>
              <a:t>29.11.2019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9A2E85-3FB4-44F4-8577-534C42CC90B7}" type="slidenum">
              <a:rPr lang="ru-RU"/>
              <a:pPr>
                <a:defRPr/>
              </a:pPr>
              <a:t>‹#›</a:t>
            </a:fld>
            <a:endParaRPr lang="ru-RU"/>
          </a:p>
        </p:txBody>
      </p:sp>
    </p:spTree>
    <p:extLst>
      <p:ext uri="{BB962C8B-B14F-4D97-AF65-F5344CB8AC3E}">
        <p14:creationId xmlns:p14="http://schemas.microsoft.com/office/powerpoint/2010/main" val="302861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3969693C-BAFD-4C15-BB62-1EB67544E267}" type="datetime1">
              <a:rPr lang="ru-RU"/>
              <a:pPr>
                <a:defRPr/>
              </a:pPr>
              <a:t>29.11.2019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A38AE1F-3277-4D17-9C4D-52CC05BD7C59}" type="slidenum">
              <a:rPr lang="ru-RU"/>
              <a:pPr>
                <a:defRPr/>
              </a:pPr>
              <a:t>‹#›</a:t>
            </a:fld>
            <a:endParaRPr lang="ru-RU"/>
          </a:p>
        </p:txBody>
      </p:sp>
    </p:spTree>
    <p:extLst>
      <p:ext uri="{BB962C8B-B14F-4D97-AF65-F5344CB8AC3E}">
        <p14:creationId xmlns:p14="http://schemas.microsoft.com/office/powerpoint/2010/main" val="20431427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209D0CF1-9F98-4EF4-857A-44BBD6F62066}" type="datetime1">
              <a:rPr lang="ru-RU"/>
              <a:pPr>
                <a:defRPr/>
              </a:pPr>
              <a:t>29.11.2019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47350AD-4779-4AAE-B728-AFF644AA18C0}" type="slidenum">
              <a:rPr lang="ru-RU"/>
              <a:pPr>
                <a:defRPr/>
              </a:pPr>
              <a:t>‹#›</a:t>
            </a:fld>
            <a:endParaRPr lang="ru-RU"/>
          </a:p>
        </p:txBody>
      </p:sp>
    </p:spTree>
    <p:extLst>
      <p:ext uri="{BB962C8B-B14F-4D97-AF65-F5344CB8AC3E}">
        <p14:creationId xmlns:p14="http://schemas.microsoft.com/office/powerpoint/2010/main" val="20923130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1316B2-F5AA-4AFD-B29A-73FE426F9D8F}" type="datetime1">
              <a:rPr lang="ru-RU"/>
              <a:pPr>
                <a:defRPr/>
              </a:pPr>
              <a:t>29.11.2019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83213AA-DF7C-4720-8DA8-10AE6A04664E}" type="slidenum">
              <a:rPr lang="ru-RU"/>
              <a:pPr>
                <a:defRPr/>
              </a:pPr>
              <a:t>‹#›</a:t>
            </a:fld>
            <a:endParaRPr lang="ru-RU"/>
          </a:p>
        </p:txBody>
      </p:sp>
    </p:spTree>
    <p:extLst>
      <p:ext uri="{BB962C8B-B14F-4D97-AF65-F5344CB8AC3E}">
        <p14:creationId xmlns:p14="http://schemas.microsoft.com/office/powerpoint/2010/main" val="16279483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DBECE8C-10D7-4539-8B6E-A87C6AC78E79}" type="datetime1">
              <a:rPr lang="ru-RU"/>
              <a:pPr>
                <a:defRPr/>
              </a:pPr>
              <a:t>29.11.2019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507FF3E-8D50-4A97-84D5-06F2D72339CB}" type="slidenum">
              <a:rPr lang="ru-RU"/>
              <a:pPr>
                <a:defRPr/>
              </a:pPr>
              <a:t>‹#›</a:t>
            </a:fld>
            <a:endParaRPr lang="ru-RU"/>
          </a:p>
        </p:txBody>
      </p:sp>
    </p:spTree>
    <p:extLst>
      <p:ext uri="{BB962C8B-B14F-4D97-AF65-F5344CB8AC3E}">
        <p14:creationId xmlns:p14="http://schemas.microsoft.com/office/powerpoint/2010/main" val="33704404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9548733-A693-4030-9786-C1CE8FB7CEFB}" type="datetime1">
              <a:rPr lang="ru-RU"/>
              <a:pPr>
                <a:defRPr/>
              </a:pPr>
              <a:t>29.11.2019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FF36F2-D900-4020-9AA4-0E116A61139E}" type="slidenum">
              <a:rPr lang="ru-RU"/>
              <a:pPr>
                <a:defRPr/>
              </a:pPr>
              <a:t>‹#›</a:t>
            </a:fld>
            <a:endParaRPr lang="ru-RU"/>
          </a:p>
        </p:txBody>
      </p:sp>
    </p:spTree>
    <p:extLst>
      <p:ext uri="{BB962C8B-B14F-4D97-AF65-F5344CB8AC3E}">
        <p14:creationId xmlns:p14="http://schemas.microsoft.com/office/powerpoint/2010/main" val="29893922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4E5B53F-12B6-4A3F-BCDC-2325800333F5}" type="datetime1">
              <a:rPr lang="ru-RU"/>
              <a:pPr>
                <a:defRPr/>
              </a:pPr>
              <a:t>29.11.2019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6876F4-F5A9-443A-9560-C05C467F3573}" type="slidenum">
              <a:rPr lang="ru-RU"/>
              <a:pPr>
                <a:defRPr/>
              </a:pPr>
              <a:t>‹#›</a:t>
            </a:fld>
            <a:endParaRPr lang="ru-RU"/>
          </a:p>
        </p:txBody>
      </p:sp>
    </p:spTree>
    <p:extLst>
      <p:ext uri="{BB962C8B-B14F-4D97-AF65-F5344CB8AC3E}">
        <p14:creationId xmlns:p14="http://schemas.microsoft.com/office/powerpoint/2010/main" val="4034505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C56FE53-93D8-4ACC-9450-5216E04D570C}" type="datetime1">
              <a:rPr lang="ru-RU"/>
              <a:pPr>
                <a:defRPr/>
              </a:pPr>
              <a:t>29.11.2019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03471C-3761-489D-BFA8-430B73AB0906}" type="slidenum">
              <a:rPr lang="ru-RU"/>
              <a:pPr>
                <a:defRPr/>
              </a:pPr>
              <a:t>‹#›</a:t>
            </a:fld>
            <a:endParaRPr lang="ru-RU"/>
          </a:p>
        </p:txBody>
      </p:sp>
    </p:spTree>
    <p:extLst>
      <p:ext uri="{BB962C8B-B14F-4D97-AF65-F5344CB8AC3E}">
        <p14:creationId xmlns:p14="http://schemas.microsoft.com/office/powerpoint/2010/main" val="931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5669868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1" y="273629"/>
            <a:ext cx="8226720" cy="1143480"/>
          </a:xfrm>
        </p:spPr>
        <p:txBody>
          <a:bodyPr/>
          <a:lstStyle/>
          <a:p>
            <a:r>
              <a:rPr lang="ru-RU"/>
              <a:t>Образец заголовка</a:t>
            </a:r>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8DDF4BD8-0FDF-4D1C-9792-AF39D7DE73E2}" type="slidenum">
              <a:rPr lang="en-GB"/>
              <a:pPr>
                <a:defRPr/>
              </a:pPr>
              <a:t>‹#›</a:t>
            </a:fld>
            <a:endParaRPr lang="en-GB"/>
          </a:p>
        </p:txBody>
      </p:sp>
    </p:spTree>
    <p:extLst>
      <p:ext uri="{BB962C8B-B14F-4D97-AF65-F5344CB8AC3E}">
        <p14:creationId xmlns:p14="http://schemas.microsoft.com/office/powerpoint/2010/main" val="29112487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a:defRPr/>
            </a:lvl1pPr>
          </a:lstStyle>
          <a:p>
            <a:pPr>
              <a:defRPr/>
            </a:pPr>
            <a:endParaRPr lang="ru-RU"/>
          </a:p>
        </p:txBody>
      </p:sp>
      <p:sp>
        <p:nvSpPr>
          <p:cNvPr id="8" name="Rectangle 5"/>
          <p:cNvSpPr>
            <a:spLocks noGrp="1" noChangeArrowheads="1"/>
          </p:cNvSpPr>
          <p:nvPr>
            <p:ph type="ftr" sz="quarter" idx="11"/>
          </p:nvPr>
        </p:nvSpPr>
        <p:spPr/>
        <p:txBody>
          <a:bodyPr/>
          <a:lstStyle>
            <a:lvl1pPr>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29EEC2D9-6A82-4A4D-A59A-F83623E518B3}" type="slidenum">
              <a:rPr lang="ru-RU"/>
              <a:pPr>
                <a:defRPr/>
              </a:pPr>
              <a:t>‹#›</a:t>
            </a:fld>
            <a:endParaRPr lang="ru-RU"/>
          </a:p>
        </p:txBody>
      </p:sp>
    </p:spTree>
    <p:extLst>
      <p:ext uri="{BB962C8B-B14F-4D97-AF65-F5344CB8AC3E}">
        <p14:creationId xmlns:p14="http://schemas.microsoft.com/office/powerpoint/2010/main" val="21139284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1355100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dirty="0">
                <a:solidFill>
                  <a:prstClr val="black">
                    <a:lumMod val="65000"/>
                    <a:lumOff val="35000"/>
                  </a:prstClr>
                </a:solidFill>
                <a:cs typeface="Arial" charset="0"/>
              </a:rPr>
              <a:t>© НОУ ДПО «ЦИПК </a:t>
            </a:r>
            <a:r>
              <a:rPr dirty="0" err="1">
                <a:solidFill>
                  <a:prstClr val="black">
                    <a:lumMod val="65000"/>
                    <a:lumOff val="35000"/>
                  </a:prstClr>
                </a:solidFill>
                <a:cs typeface="Arial" charset="0"/>
              </a:rPr>
              <a:t>Росатома</a:t>
            </a:r>
            <a:r>
              <a:rPr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sz="1100" b="1" dirty="0">
                <a:solidFill>
                  <a:srgbClr val="4F81BD"/>
                </a:solidFill>
                <a:cs typeface="Arial" pitchFamily="34" charset="0"/>
              </a:rPr>
              <a:t>ГОСУДАРСТВЕННАЯ КОРПОРАЦИЯ ПО АТОМНОЙ ЭНЕРГИИ «РОСАТОМ»</a:t>
            </a:r>
          </a:p>
          <a:p>
            <a:pPr algn="ctr"/>
            <a:r>
              <a:rPr sz="1100" b="1" dirty="0">
                <a:solidFill>
                  <a:srgbClr val="4F81BD"/>
                </a:solidFill>
                <a:cs typeface="Arial" pitchFamily="34" charset="0"/>
              </a:rPr>
              <a:t>НЕГОСУДАРСТВЕННОЕ ОБРАЗОВАТЕЛЬНОЕ УЧРЕЖДЕНИЕ</a:t>
            </a:r>
          </a:p>
          <a:p>
            <a:pPr algn="ctr">
              <a:spcAft>
                <a:spcPts val="600"/>
              </a:spcAft>
            </a:pPr>
            <a:r>
              <a:rPr sz="1100" b="1" dirty="0">
                <a:solidFill>
                  <a:srgbClr val="4F81BD"/>
                </a:solidFill>
                <a:cs typeface="Arial" pitchFamily="34" charset="0"/>
              </a:rPr>
              <a:t> ДОПОЛНИТЕЛЬНОГО ПРОФЕССИОНАЛЬНОГО ОБРАЗОВАНИЯ</a:t>
            </a:r>
          </a:p>
          <a:p>
            <a:pPr algn="ctr"/>
            <a:r>
              <a:rPr sz="1400" b="1" dirty="0">
                <a:solidFill>
                  <a:srgbClr val="4F81BD"/>
                </a:solidFill>
                <a:cs typeface="Arial" pitchFamily="34" charset="0"/>
              </a:rPr>
              <a:t> «ЦЕНТРАЛЬНЫЙ ИНСТИТУТ ПОВЫШЕНИЯ КВАЛИФИКАЦИИ </a:t>
            </a:r>
            <a:br>
              <a:rPr sz="1400" b="1" dirty="0">
                <a:solidFill>
                  <a:srgbClr val="4F81BD"/>
                </a:solidFill>
                <a:cs typeface="Arial" pitchFamily="34" charset="0"/>
              </a:rPr>
            </a:br>
            <a:r>
              <a:rPr sz="1400" b="1" dirty="0">
                <a:solidFill>
                  <a:srgbClr val="4F81BD"/>
                </a:solidFill>
                <a:cs typeface="Arial" pitchFamily="34" charset="0"/>
              </a:rPr>
              <a:t>ГОСКОРПОРАЦИИ «РОСАТОМ»</a:t>
            </a:r>
            <a:endParaRPr b="1" dirty="0">
              <a:solidFill>
                <a:srgbClr val="4F81BD"/>
              </a:solidFill>
              <a:cs typeface="Arial" pitchFamily="34" charset="0"/>
            </a:endParaRPr>
          </a:p>
        </p:txBody>
      </p:sp>
    </p:spTree>
    <p:extLst>
      <p:ext uri="{BB962C8B-B14F-4D97-AF65-F5344CB8AC3E}">
        <p14:creationId xmlns:p14="http://schemas.microsoft.com/office/powerpoint/2010/main" val="2658271679"/>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pic>
        <p:nvPicPr>
          <p:cNvPr id="11" name="Рисунок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0427654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dirty="0">
                <a:solidFill>
                  <a:prstClr val="white"/>
                </a:solidFill>
              </a:rPr>
              <a:t>© НОУ ДПО «ЦИПК </a:t>
            </a:r>
            <a:r>
              <a:rPr dirty="0" err="1">
                <a:solidFill>
                  <a:prstClr val="white"/>
                </a:solidFill>
              </a:rPr>
              <a:t>Росатома</a:t>
            </a:r>
            <a:r>
              <a:rPr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5446699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749407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4584643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dirty="0">
                <a:solidFill>
                  <a:prstClr val="white"/>
                </a:solidFill>
              </a:rPr>
              <a:t>© НОУ ДПО «ЦИПК </a:t>
            </a:r>
            <a:r>
              <a:rPr dirty="0" err="1">
                <a:solidFill>
                  <a:prstClr val="white"/>
                </a:solidFill>
              </a:rPr>
              <a:t>Росатома</a:t>
            </a:r>
            <a:r>
              <a:rPr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8446451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75601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6034294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7542613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6634801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a:solidFill>
                  <a:prstClr val="white"/>
                </a:solidFill>
              </a:rPr>
              <a:t>© НОУ ДПО «ЦИПК Росатома»</a:t>
            </a:r>
            <a:endParaRPr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smtClean="0">
                <a:solidFill>
                  <a:prstClr val="black">
                    <a:lumMod val="65000"/>
                    <a:lumOff val="35000"/>
                  </a:prstClr>
                </a:solidFill>
              </a:rPr>
              <a:pPr/>
              <a:t>‹#›</a:t>
            </a:fld>
            <a:endParaRPr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2123969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cs typeface="Arial" charset="0"/>
              </a:rPr>
              <a:t>© НОУ ДПО «ЦИПК </a:t>
            </a:r>
            <a:r>
              <a:rPr lang="ru-RU" dirty="0" err="1">
                <a:solidFill>
                  <a:prstClr val="black">
                    <a:lumMod val="65000"/>
                    <a:lumOff val="35000"/>
                  </a:prstClr>
                </a:solidFill>
                <a:cs typeface="Arial" charset="0"/>
              </a:rPr>
              <a:t>Росатома</a:t>
            </a:r>
            <a:r>
              <a:rPr lang="ru-RU"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734850543"/>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9398026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6388435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2868024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226954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2673165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18739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3732670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7946614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2364377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8149466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cs typeface="Arial" charset="0"/>
              </a:rPr>
              <a:t>© НОУ ДПО «ЦИПК </a:t>
            </a:r>
            <a:r>
              <a:rPr lang="ru-RU" dirty="0" err="1">
                <a:solidFill>
                  <a:prstClr val="black">
                    <a:lumMod val="65000"/>
                    <a:lumOff val="35000"/>
                  </a:prstClr>
                </a:solidFill>
                <a:cs typeface="Arial" charset="0"/>
              </a:rPr>
              <a:t>Росатома</a:t>
            </a:r>
            <a:r>
              <a:rPr lang="ru-RU"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2467349515"/>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4192751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3571685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661918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1828658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41058810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07620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202499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5484902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5989215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460962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АНО ДПО «Техническая академия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8398897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pic>
        <p:nvPicPr>
          <p:cNvPr id="4" name="Рисунок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6100" y="4421188"/>
            <a:ext cx="60579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4"/>
          <p:cNvSpPr/>
          <p:nvPr userDrawn="1"/>
        </p:nvSpPr>
        <p:spPr>
          <a:xfrm>
            <a:off x="1601788" y="1331913"/>
            <a:ext cx="5797550" cy="71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endParaRPr lang="ru-RU" sz="1200" b="1" dirty="0">
              <a:solidFill>
                <a:prstClr val="white"/>
              </a:solidFill>
              <a:latin typeface="Arial" pitchFamily="34" charset="0"/>
              <a:cs typeface="Arial" pitchFamily="34" charset="0"/>
            </a:endParaRPr>
          </a:p>
        </p:txBody>
      </p:sp>
      <p:sp>
        <p:nvSpPr>
          <p:cNvPr id="681986" name="Rectangle 2"/>
          <p:cNvSpPr>
            <a:spLocks noGrp="1" noChangeArrowheads="1"/>
          </p:cNvSpPr>
          <p:nvPr>
            <p:ph type="ctrTitle"/>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Образец заголовка</a:t>
            </a:r>
          </a:p>
        </p:txBody>
      </p:sp>
      <p:sp>
        <p:nvSpPr>
          <p:cNvPr id="681987" name="Rectangle 3"/>
          <p:cNvSpPr>
            <a:spLocks noGrp="1" noChangeArrowheads="1"/>
          </p:cNvSpPr>
          <p:nvPr>
            <p:ph type="subTitle" idx="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Образец подзаголовка</a:t>
            </a:r>
          </a:p>
        </p:txBody>
      </p:sp>
      <p:sp>
        <p:nvSpPr>
          <p:cNvPr id="10" name="TextBox 9"/>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latin typeface="Arial" charset="0"/>
                <a:cs typeface="Arial" pitchFamily="34" charset="0"/>
              </a:rPr>
              <a:t>© </a:t>
            </a:r>
            <a:r>
              <a:rPr lang="en-US" dirty="0" err="1">
                <a:solidFill>
                  <a:prstClr val="black">
                    <a:lumMod val="65000"/>
                    <a:lumOff val="35000"/>
                  </a:prstClr>
                </a:solidFill>
                <a:latin typeface="Arial" charset="0"/>
                <a:cs typeface="Arial" pitchFamily="34" charset="0"/>
              </a:rPr>
              <a:t>Rosatom</a:t>
            </a:r>
            <a:r>
              <a:rPr lang="en-US" dirty="0">
                <a:solidFill>
                  <a:prstClr val="black">
                    <a:lumMod val="65000"/>
                    <a:lumOff val="35000"/>
                  </a:prstClr>
                </a:solidFill>
                <a:latin typeface="Arial" charset="0"/>
                <a:cs typeface="Arial" pitchFamily="34" charset="0"/>
              </a:rPr>
              <a:t> Tech</a:t>
            </a:r>
            <a:endParaRPr lang="ru-RU" dirty="0">
              <a:solidFill>
                <a:prstClr val="black">
                  <a:lumMod val="65000"/>
                  <a:lumOff val="35000"/>
                </a:prstClr>
              </a:solidFill>
              <a:latin typeface="Arial" charset="0"/>
              <a:cs typeface="Arial" pitchFamily="34" charset="0"/>
            </a:endParaRPr>
          </a:p>
        </p:txBody>
      </p:sp>
      <p:sp>
        <p:nvSpPr>
          <p:cNvPr id="11" name="TextBox 10"/>
          <p:cNvSpPr txBox="1"/>
          <p:nvPr userDrawn="1"/>
        </p:nvSpPr>
        <p:spPr>
          <a:xfrm>
            <a:off x="2159709" y="823721"/>
            <a:ext cx="4681772" cy="400110"/>
          </a:xfrm>
          <a:prstGeom prst="rect">
            <a:avLst/>
          </a:prstGeom>
        </p:spPr>
        <p:txBody>
          <a:bodyPr wrap="square" lIns="0" tIns="0" rIns="0" bIns="0">
            <a:spAutoFit/>
          </a:bodyPr>
          <a:lstStyle>
            <a:defPPr>
              <a:defRPr lang="ru-RU"/>
            </a:defPPr>
            <a:lvl1pPr algn="ctr">
              <a:spcAft>
                <a:spcPts val="1200"/>
              </a:spcAft>
              <a:defRPr sz="1100" b="1">
                <a:solidFill>
                  <a:schemeClr val="accent1"/>
                </a:solidFill>
                <a:cs typeface="Arial" pitchFamily="34" charset="0"/>
              </a:defRPr>
            </a:lvl1pPr>
          </a:lstStyle>
          <a:p>
            <a:pPr fontAlgn="base">
              <a:spcBef>
                <a:spcPct val="0"/>
              </a:spcBef>
            </a:pPr>
            <a:r>
              <a:rPr lang="en-US" sz="2600" dirty="0" err="1">
                <a:solidFill>
                  <a:srgbClr val="4F81BD"/>
                </a:solidFill>
              </a:rPr>
              <a:t>Rosatom</a:t>
            </a:r>
            <a:r>
              <a:rPr lang="en-US" sz="2600" dirty="0">
                <a:solidFill>
                  <a:srgbClr val="4F81BD"/>
                </a:solidFill>
              </a:rPr>
              <a:t> Technical Academy</a:t>
            </a:r>
            <a:endParaRPr lang="ru-RU" sz="2600" dirty="0">
              <a:solidFill>
                <a:srgbClr val="4F81BD"/>
              </a:solidFill>
            </a:endParaRPr>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288" y="296652"/>
            <a:ext cx="1149098" cy="1432563"/>
          </a:xfrm>
          <a:prstGeom prst="rect">
            <a:avLst/>
          </a:prstGeom>
        </p:spPr>
      </p:pic>
      <p:pic>
        <p:nvPicPr>
          <p:cNvPr id="13" name="Picture 2" descr="N:\Логотип_ТАРосатома\logo-tar-eng_e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60648" y="260648"/>
            <a:ext cx="1431832" cy="130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0010"/>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0"/>
            <a:ext cx="29702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676275" y="4406900"/>
            <a:ext cx="8121650" cy="1362075"/>
          </a:xfrm>
        </p:spPr>
        <p:txBody>
          <a:bodyPr/>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Нижний колонтитул 7"/>
          <p:cNvSpPr>
            <a:spLocks noGrp="1"/>
          </p:cNvSpPr>
          <p:nvPr>
            <p:ph type="ftr" sz="quarter" idx="10"/>
          </p:nvPr>
        </p:nvSpPr>
        <p:spPr/>
        <p:txBody>
          <a:bodyPr/>
          <a:lstStyle>
            <a:lvl1pPr>
              <a:defRPr/>
            </a:lvl1pPr>
          </a:lstStyle>
          <a:p>
            <a:pPr>
              <a:defRPr/>
            </a:pPr>
            <a:r>
              <a:rPr lang="en-US"/>
              <a:t>© Rosatom Tech</a:t>
            </a:r>
            <a:endParaRPr lang="ru-RU" dirty="0"/>
          </a:p>
        </p:txBody>
      </p:sp>
      <p:sp>
        <p:nvSpPr>
          <p:cNvPr id="7" name="Номер слайда 8"/>
          <p:cNvSpPr>
            <a:spLocks noGrp="1"/>
          </p:cNvSpPr>
          <p:nvPr>
            <p:ph type="sldNum" sz="quarter" idx="11"/>
          </p:nvPr>
        </p:nvSpPr>
        <p:spPr/>
        <p:txBody>
          <a:bodyPr/>
          <a:lstStyle>
            <a:lvl1pPr>
              <a:defRPr/>
            </a:lvl1pPr>
          </a:lstStyle>
          <a:p>
            <a:pPr>
              <a:defRPr/>
            </a:pPr>
            <a:fld id="{1634CAA0-ACE2-4052-BCFB-33063F7DEEDC}" type="slidenum">
              <a:rPr lang="ru-RU">
                <a:solidFill>
                  <a:prstClr val="black">
                    <a:lumMod val="65000"/>
                    <a:lumOff val="35000"/>
                  </a:prstClr>
                </a:solidFill>
              </a:rPr>
              <a:pPr>
                <a:defRPr/>
              </a:pPr>
              <a:t>‹#›</a:t>
            </a:fld>
            <a:endParaRPr lang="ru-RU" dirty="0">
              <a:solidFill>
                <a:prstClr val="black">
                  <a:lumMod val="65000"/>
                  <a:lumOff val="35000"/>
                </a:prstClr>
              </a:solidFill>
            </a:endParaRPr>
          </a:p>
        </p:txBody>
      </p:sp>
      <p:pic>
        <p:nvPicPr>
          <p:cNvPr id="8" name="Picture 2" descr="N:\Логотип_ТАРосатома\logo-tar-eng_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2319" y="152637"/>
            <a:ext cx="1345605" cy="122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615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
        <p:nvSpPr>
          <p:cNvPr id="4" name="Нижний колонтитул 2"/>
          <p:cNvSpPr>
            <a:spLocks noGrp="1"/>
          </p:cNvSpPr>
          <p:nvPr>
            <p:ph type="ftr" sz="quarter" idx="13"/>
          </p:nvPr>
        </p:nvSpPr>
        <p:spPr/>
        <p:txBody>
          <a:bodyPr/>
          <a:lstStyle>
            <a:lvl1pPr>
              <a:defRPr/>
            </a:lvl1pPr>
          </a:lstStyle>
          <a:p>
            <a:pPr>
              <a:defRPr/>
            </a:pPr>
            <a:r>
              <a:rPr lang="en-US"/>
              <a:t>© Rosatom Tech</a:t>
            </a:r>
            <a:endParaRPr lang="ru-RU"/>
          </a:p>
        </p:txBody>
      </p:sp>
      <p:sp>
        <p:nvSpPr>
          <p:cNvPr id="5" name="Номер слайда 3"/>
          <p:cNvSpPr>
            <a:spLocks noGrp="1"/>
          </p:cNvSpPr>
          <p:nvPr>
            <p:ph type="sldNum" sz="quarter" idx="14"/>
          </p:nvPr>
        </p:nvSpPr>
        <p:spPr/>
        <p:txBody>
          <a:bodyPr/>
          <a:lstStyle>
            <a:lvl1pPr>
              <a:defRPr/>
            </a:lvl1pPr>
          </a:lstStyle>
          <a:p>
            <a:pPr>
              <a:defRPr/>
            </a:pPr>
            <a:fld id="{9AA4E442-4FB6-40DE-9930-7C919E6EC0B5}" type="slidenum">
              <a:rPr lang="ru-RU">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5219891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
        <p:nvSpPr>
          <p:cNvPr id="4" name="Нижний колонтитул 4"/>
          <p:cNvSpPr>
            <a:spLocks noGrp="1"/>
          </p:cNvSpPr>
          <p:nvPr>
            <p:ph type="ftr" sz="quarter" idx="14"/>
          </p:nvPr>
        </p:nvSpPr>
        <p:spPr>
          <a:ln/>
        </p:spPr>
        <p:style>
          <a:lnRef idx="1">
            <a:schemeClr val="accent1"/>
          </a:lnRef>
          <a:fillRef idx="3">
            <a:schemeClr val="accent1"/>
          </a:fillRef>
          <a:effectRef idx="2">
            <a:schemeClr val="accent1"/>
          </a:effectRef>
          <a:fontRef idx="none"/>
        </p:style>
        <p:txBody>
          <a:bodyPr/>
          <a:lstStyle>
            <a:lvl1pPr>
              <a:defRPr/>
            </a:lvl1pPr>
          </a:lstStyle>
          <a:p>
            <a:pPr>
              <a:defRPr/>
            </a:pPr>
            <a:r>
              <a:rPr lang="en-US"/>
              <a:t>© Rosatom Tech</a:t>
            </a:r>
            <a:endParaRPr lang="ru-RU" dirty="0"/>
          </a:p>
        </p:txBody>
      </p:sp>
      <p:sp>
        <p:nvSpPr>
          <p:cNvPr id="5" name="Номер слайда 5"/>
          <p:cNvSpPr>
            <a:spLocks noGrp="1"/>
          </p:cNvSpPr>
          <p:nvPr>
            <p:ph type="sldNum" sz="quarter" idx="15"/>
          </p:nvPr>
        </p:nvSpPr>
        <p:spPr>
          <a:ln w="28575"/>
        </p:spPr>
        <p:style>
          <a:lnRef idx="2">
            <a:schemeClr val="accent1"/>
          </a:lnRef>
          <a:fillRef idx="1">
            <a:schemeClr val="lt1"/>
          </a:fillRef>
          <a:effectRef idx="0">
            <a:schemeClr val="accent1"/>
          </a:effectRef>
          <a:fontRef idx="none"/>
        </p:style>
        <p:txBody>
          <a:bodyPr/>
          <a:lstStyle>
            <a:lvl1pPr>
              <a:defRPr/>
            </a:lvl1pPr>
          </a:lstStyle>
          <a:p>
            <a:pPr>
              <a:defRPr/>
            </a:pPr>
            <a:fld id="{7116C048-3F79-4B98-B223-0EA737BDE5A5}" type="slidenum">
              <a:rPr lang="ru-RU">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0726740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
        <p:nvSpPr>
          <p:cNvPr id="4" name="Нижний колонтитул 4"/>
          <p:cNvSpPr>
            <a:spLocks noGrp="1"/>
          </p:cNvSpPr>
          <p:nvPr>
            <p:ph type="ftr" sz="quarter" idx="13"/>
          </p:nvPr>
        </p:nvSpPr>
        <p:spPr>
          <a:ln/>
        </p:spPr>
        <p:style>
          <a:lnRef idx="1">
            <a:schemeClr val="accent1"/>
          </a:lnRef>
          <a:fillRef idx="3">
            <a:schemeClr val="accent1"/>
          </a:fillRef>
          <a:effectRef idx="2">
            <a:schemeClr val="accent1"/>
          </a:effectRef>
          <a:fontRef idx="none"/>
        </p:style>
        <p:txBody>
          <a:bodyPr/>
          <a:lstStyle>
            <a:lvl1pPr>
              <a:defRPr/>
            </a:lvl1pPr>
          </a:lstStyle>
          <a:p>
            <a:pPr>
              <a:defRPr/>
            </a:pPr>
            <a:r>
              <a:rPr lang="en-US"/>
              <a:t>© Rosatom Tech</a:t>
            </a:r>
            <a:endParaRPr lang="ru-RU" dirty="0"/>
          </a:p>
        </p:txBody>
      </p:sp>
      <p:sp>
        <p:nvSpPr>
          <p:cNvPr id="5" name="Номер слайда 5"/>
          <p:cNvSpPr>
            <a:spLocks noGrp="1"/>
          </p:cNvSpPr>
          <p:nvPr>
            <p:ph type="sldNum" sz="quarter" idx="14"/>
          </p:nvPr>
        </p:nvSpPr>
        <p:spPr>
          <a:ln w="28575"/>
        </p:spPr>
        <p:style>
          <a:lnRef idx="2">
            <a:schemeClr val="accent1"/>
          </a:lnRef>
          <a:fillRef idx="1">
            <a:schemeClr val="lt1"/>
          </a:fillRef>
          <a:effectRef idx="0">
            <a:schemeClr val="accent1"/>
          </a:effectRef>
          <a:fontRef idx="none"/>
        </p:style>
        <p:txBody>
          <a:bodyPr/>
          <a:lstStyle>
            <a:lvl1pPr>
              <a:defRPr/>
            </a:lvl1pPr>
          </a:lstStyle>
          <a:p>
            <a:pPr>
              <a:defRPr/>
            </a:pPr>
            <a:fld id="{781C86C8-8415-4878-903D-48A9EA6FA9F9}" type="slidenum">
              <a:rPr lang="ru-RU">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4687303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chorCtr="0"/>
          <a:lstStyle>
            <a:lvl1pPr>
              <a:defRPr sz="3200" b="1">
                <a:solidFill>
                  <a:schemeClr val="tx1"/>
                </a:solidFill>
                <a:effectLst/>
              </a:defRPr>
            </a:lvl1pPr>
          </a:lstStyle>
          <a:p>
            <a:r>
              <a:rPr lang="ru-RU" dirty="0"/>
              <a:t>Образец заголовка</a:t>
            </a:r>
          </a:p>
        </p:txBody>
      </p:sp>
      <p:sp>
        <p:nvSpPr>
          <p:cNvPr id="3" name="Нижний колонтитул 2"/>
          <p:cNvSpPr>
            <a:spLocks noGrp="1"/>
          </p:cNvSpPr>
          <p:nvPr>
            <p:ph type="ftr" sz="quarter" idx="10"/>
          </p:nvPr>
        </p:nvSpPr>
        <p:spPr>
          <a:xfrm>
            <a:off x="0" y="6578719"/>
            <a:ext cx="9144000" cy="279281"/>
          </a:xfrm>
        </p:spPr>
        <p:txBody>
          <a:bodyPr/>
          <a:lstStyle>
            <a:lvl1pPr>
              <a:defRPr/>
            </a:lvl1pPr>
          </a:lstStyle>
          <a:p>
            <a:pPr>
              <a:defRPr/>
            </a:pPr>
            <a:r>
              <a:rPr lang="en-US"/>
              <a:t>© Rosatom Tech</a:t>
            </a:r>
            <a:endParaRPr lang="ru-RU"/>
          </a:p>
        </p:txBody>
      </p:sp>
      <p:sp>
        <p:nvSpPr>
          <p:cNvPr id="4" name="Номер слайда 3"/>
          <p:cNvSpPr>
            <a:spLocks noGrp="1"/>
          </p:cNvSpPr>
          <p:nvPr>
            <p:ph type="sldNum" sz="quarter" idx="11"/>
          </p:nvPr>
        </p:nvSpPr>
        <p:spPr/>
        <p:txBody>
          <a:bodyPr/>
          <a:lstStyle>
            <a:lvl1pPr>
              <a:defRPr sz="1600" b="1"/>
            </a:lvl1pPr>
          </a:lstStyle>
          <a:p>
            <a:pPr>
              <a:defRPr/>
            </a:pPr>
            <a:fld id="{90E51E82-B7A0-4745-89E4-E1C5D7F007BE}"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8466067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Нижний колонтитул 4"/>
          <p:cNvSpPr>
            <a:spLocks noGrp="1"/>
          </p:cNvSpPr>
          <p:nvPr>
            <p:ph type="ftr" sz="quarter" idx="10"/>
          </p:nvPr>
        </p:nvSpPr>
        <p:spPr>
          <a:ln/>
        </p:spPr>
        <p:style>
          <a:lnRef idx="1">
            <a:schemeClr val="accent1"/>
          </a:lnRef>
          <a:fillRef idx="3">
            <a:schemeClr val="accent1"/>
          </a:fillRef>
          <a:effectRef idx="2">
            <a:schemeClr val="accent1"/>
          </a:effectRef>
          <a:fontRef idx="none"/>
        </p:style>
        <p:txBody>
          <a:bodyPr/>
          <a:lstStyle>
            <a:lvl1pPr>
              <a:defRPr/>
            </a:lvl1pPr>
          </a:lstStyle>
          <a:p>
            <a:pPr>
              <a:defRPr/>
            </a:pPr>
            <a:r>
              <a:rPr lang="en-US"/>
              <a:t>© Rosatom Tech</a:t>
            </a:r>
            <a:endParaRPr lang="ru-RU" dirty="0"/>
          </a:p>
        </p:txBody>
      </p:sp>
      <p:sp>
        <p:nvSpPr>
          <p:cNvPr id="3" name="Номер слайда 5"/>
          <p:cNvSpPr>
            <a:spLocks noGrp="1"/>
          </p:cNvSpPr>
          <p:nvPr>
            <p:ph type="sldNum" sz="quarter" idx="11"/>
          </p:nvPr>
        </p:nvSpPr>
        <p:spPr>
          <a:ln w="28575"/>
        </p:spPr>
        <p:style>
          <a:lnRef idx="2">
            <a:schemeClr val="accent1"/>
          </a:lnRef>
          <a:fillRef idx="1">
            <a:schemeClr val="lt1"/>
          </a:fillRef>
          <a:effectRef idx="0">
            <a:schemeClr val="accent1"/>
          </a:effectRef>
          <a:fontRef idx="none"/>
        </p:style>
        <p:txBody>
          <a:bodyPr/>
          <a:lstStyle>
            <a:lvl1pPr>
              <a:defRPr/>
            </a:lvl1pPr>
          </a:lstStyle>
          <a:p>
            <a:pPr>
              <a:defRPr/>
            </a:pPr>
            <a:fld id="{D07086A1-5E8B-43A1-A60E-780C12B3DCA5}" type="slidenum">
              <a:rPr lang="ru-RU">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238221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pic>
        <p:nvPicPr>
          <p:cNvPr id="1030" name="Picture 6" descr="http://rosatomtech.com/wp-content/uploads/2017/08/logo-tar-e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7111" y="507170"/>
            <a:ext cx="1246522" cy="1141394"/>
          </a:xfrm>
          <a:prstGeom prst="rect">
            <a:avLst/>
          </a:prstGeom>
          <a:noFill/>
          <a:extLst>
            <a:ext uri="{909E8E84-426E-40DD-AFC4-6F175D3DCCD1}">
              <a14:hiddenFill xmlns:a14="http://schemas.microsoft.com/office/drawing/2010/main">
                <a:solidFill>
                  <a:srgbClr val="FFFFFF"/>
                </a:solidFill>
              </a14:hiddenFill>
            </a:ext>
          </a:extLst>
        </p:spPr>
      </p:pic>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3421137" cy="184666"/>
          </a:xfrm>
          <a:prstGeom prst="rect">
            <a:avLst/>
          </a:prstGeom>
        </p:spPr>
        <p:txBody>
          <a:bodyPr vert="horz" wrap="square"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latin typeface="Calibri"/>
              </a:rPr>
              <a:t>© </a:t>
            </a:r>
            <a:r>
              <a:rPr lang="en-US" dirty="0" err="1">
                <a:solidFill>
                  <a:prstClr val="black">
                    <a:lumMod val="65000"/>
                    <a:lumOff val="35000"/>
                  </a:prstClr>
                </a:solidFill>
                <a:latin typeface="Calibri"/>
              </a:rPr>
              <a:t>Rosatom</a:t>
            </a:r>
            <a:r>
              <a:rPr lang="en-US" dirty="0">
                <a:solidFill>
                  <a:prstClr val="black">
                    <a:lumMod val="65000"/>
                    <a:lumOff val="35000"/>
                  </a:prstClr>
                </a:solidFill>
                <a:latin typeface="Calibri"/>
              </a:rPr>
              <a:t> Tech</a:t>
            </a:r>
            <a:endParaRPr lang="ru-RU" dirty="0">
              <a:solidFill>
                <a:prstClr val="black">
                  <a:lumMod val="65000"/>
                  <a:lumOff val="35000"/>
                </a:prstClr>
              </a:solidFill>
              <a:latin typeface="Calibri"/>
            </a:endParaRPr>
          </a:p>
        </p:txBody>
      </p:sp>
      <p:sp>
        <p:nvSpPr>
          <p:cNvPr id="7" name="Прямоугольник 6"/>
          <p:cNvSpPr/>
          <p:nvPr userDrawn="1"/>
        </p:nvSpPr>
        <p:spPr>
          <a:xfrm>
            <a:off x="1129846" y="663872"/>
            <a:ext cx="6741495" cy="507831"/>
          </a:xfrm>
          <a:prstGeom prst="rect">
            <a:avLst/>
          </a:prstGeom>
        </p:spPr>
        <p:txBody>
          <a:bodyPr wrap="square" lIns="0" tIns="0" rIns="0" bIns="0">
            <a:spAutoFit/>
          </a:bodyPr>
          <a:lstStyle/>
          <a:p>
            <a:pPr algn="ctr" fontAlgn="auto">
              <a:spcBef>
                <a:spcPts val="0"/>
              </a:spcBef>
              <a:spcAft>
                <a:spcPts val="1200"/>
              </a:spcAft>
            </a:pPr>
            <a:r>
              <a:rPr lang="en-US" sz="1100" b="1" dirty="0">
                <a:solidFill>
                  <a:srgbClr val="4F81BD"/>
                </a:solidFill>
                <a:latin typeface="Calibri"/>
                <a:cs typeface="Arial" pitchFamily="34" charset="0"/>
              </a:rPr>
              <a:t>STATE ATOMIC ENERGY CORPORATION "ROSATOM“</a:t>
            </a:r>
          </a:p>
          <a:p>
            <a:pPr algn="ctr" fontAlgn="auto">
              <a:spcBef>
                <a:spcPts val="0"/>
              </a:spcBef>
              <a:spcAft>
                <a:spcPts val="0"/>
              </a:spcAft>
            </a:pPr>
            <a:r>
              <a:rPr lang="en-US" sz="1200" b="1" dirty="0">
                <a:solidFill>
                  <a:srgbClr val="4F81BD"/>
                </a:solidFill>
                <a:latin typeface="Calibri"/>
                <a:cs typeface="Arial" pitchFamily="34" charset="0"/>
              </a:rPr>
              <a:t> ROSATOM TECHNICAL ACADEMY</a:t>
            </a:r>
          </a:p>
        </p:txBody>
      </p:sp>
    </p:spTree>
    <p:extLst>
      <p:ext uri="{BB962C8B-B14F-4D97-AF65-F5344CB8AC3E}">
        <p14:creationId xmlns:p14="http://schemas.microsoft.com/office/powerpoint/2010/main" val="250169141"/>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a:defRPr/>
            </a:pPr>
            <a:fld id="{A334B452-D638-479B-81BD-C970193CA9FF}" type="slidenum">
              <a:rPr lang="ru-RU">
                <a:solidFill>
                  <a:prstClr val="black">
                    <a:lumMod val="65000"/>
                    <a:lumOff val="35000"/>
                  </a:prstClr>
                </a:solidFill>
              </a:rPr>
              <a:pPr>
                <a:def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70357466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dirty="0">
                <a:solidFill>
                  <a:prstClr val="white"/>
                </a:solidFill>
              </a:rPr>
              <a:t>©</a:t>
            </a:r>
            <a:r>
              <a:rPr lang="en-US" dirty="0">
                <a:solidFill>
                  <a:prstClr val="white"/>
                </a:solidFill>
              </a:rPr>
              <a:t> </a:t>
            </a:r>
            <a:r>
              <a:rPr lang="en-US" dirty="0" err="1">
                <a:solidFill>
                  <a:prstClr val="white"/>
                </a:solidFill>
              </a:rPr>
              <a:t>Rosatom</a:t>
            </a:r>
            <a:r>
              <a:rPr lang="en-US" dirty="0">
                <a:solidFill>
                  <a:prstClr val="white"/>
                </a:solidFill>
              </a:rPr>
              <a:t> Tech</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6302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938513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44369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007495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867288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957326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761997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18291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57380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83337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ru-RU">
              <a:solidFill>
                <a:prstClr val="black"/>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06240-9E87-448D-BC5D-5D3B53A1FF8E}" type="slidenum">
              <a:rPr lang="ru-RU">
                <a:solidFill>
                  <a:prstClr val="black">
                    <a:lumMod val="65000"/>
                    <a:lumOff val="35000"/>
                  </a:prstClr>
                </a:solidFill>
              </a:rPr>
              <a:pPr>
                <a:def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495261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ru-RU"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 НОУ ДПО «ЦИПК </a:t>
            </a:r>
            <a:r>
              <a:rPr kumimoji="0" lang="ru-RU" sz="1200" b="0" i="0" u="none" strike="noStrike" kern="1200" cap="none" spc="0" normalizeH="0" baseline="0" noProof="0" dirty="0" err="1">
                <a:ln>
                  <a:noFill/>
                </a:ln>
                <a:solidFill>
                  <a:prstClr val="black">
                    <a:lumMod val="65000"/>
                    <a:lumOff val="35000"/>
                  </a:prstClr>
                </a:solidFill>
                <a:effectLst/>
                <a:uLnTx/>
                <a:uFillTx/>
                <a:latin typeface="Calibri"/>
                <a:ea typeface="+mn-ea"/>
                <a:cs typeface="Arial" charset="0"/>
              </a:rPr>
              <a:t>Росатома</a:t>
            </a:r>
            <a:r>
              <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ГОСУДАРСТВЕННАЯ КОРПОРАЦИЯ ПО АТОМНОЙ ЭНЕРГИИ «РОСАТОМ»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НЕГОСУДАРСТВЕННОЕ ОБРАЗОВАТЕЛЬНОЕ УЧРЕЖДЕНИЕ</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 ДОПОЛНИТЕЛЬНОГО ПРОФЕССИОНАЛЬНОГО ОБРАЗОВАНИЯ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t> «ЦЕНТРАЛЬНЫЙ ИНСТИТУТ ПОВЫШЕНИЯ КВАЛИФИКАЦИИ </a:t>
            </a:r>
            <a:b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br>
            <a: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t>ГОСКОРПОРАЦИИ «РОСАТОМ»</a:t>
            </a:r>
            <a:endParaRPr kumimoji="0" lang="ru-RU" sz="1800" b="1" i="0" u="none" strike="noStrike" kern="1200" cap="none" spc="0" normalizeH="0" baseline="0" noProof="0" dirty="0">
              <a:ln>
                <a:noFill/>
              </a:ln>
              <a:solidFill>
                <a:srgbClr val="4F81BD"/>
              </a:solidFill>
              <a:effectLst/>
              <a:uLnTx/>
              <a:uFillTx/>
              <a:latin typeface="Calibri"/>
              <a:ea typeface="+mn-ea"/>
              <a:cs typeface="Arial" pitchFamily="34" charset="0"/>
            </a:endParaRPr>
          </a:p>
        </p:txBody>
      </p:sp>
    </p:spTree>
    <p:extLst>
      <p:ext uri="{BB962C8B-B14F-4D97-AF65-F5344CB8AC3E}">
        <p14:creationId xmlns:p14="http://schemas.microsoft.com/office/powerpoint/2010/main" val="384958440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9" name="Номер слайда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4231680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a:t>
            </a:r>
            <a:r>
              <a:rPr kumimoji="0" lang="ru-RU"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Arial" charset="0"/>
              </a:rPr>
              <a:t>Росатома</a:t>
            </a:r>
            <a:r>
              <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a:t>
            </a: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12362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473375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658889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a:t>
            </a:r>
            <a:r>
              <a:rPr kumimoji="0" lang="ru-RU"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Arial" charset="0"/>
              </a:rPr>
              <a:t>Росатома</a:t>
            </a:r>
            <a:r>
              <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a:t>
            </a: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Tree>
    <p:extLst>
      <p:ext uri="{BB962C8B-B14F-4D97-AF65-F5344CB8AC3E}">
        <p14:creationId xmlns:p14="http://schemas.microsoft.com/office/powerpoint/2010/main" val="4141093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Tree>
    <p:extLst>
      <p:ext uri="{BB962C8B-B14F-4D97-AF65-F5344CB8AC3E}">
        <p14:creationId xmlns:p14="http://schemas.microsoft.com/office/powerpoint/2010/main" val="3832441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76460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066070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246394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273669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Tree>
    <p:extLst>
      <p:ext uri="{BB962C8B-B14F-4D97-AF65-F5344CB8AC3E}">
        <p14:creationId xmlns:p14="http://schemas.microsoft.com/office/powerpoint/2010/main" val="1272973917"/>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schemeClr val="bg1"/>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pPr lvl="0"/>
            <a:r>
              <a:rPr lang="ru-RU" dirty="0"/>
              <a:t>© НОУ ДПО «ЦИПК </a:t>
            </a:r>
            <a:r>
              <a:rPr lang="ru-RU" dirty="0" err="1"/>
              <a:t>Росатома</a:t>
            </a:r>
            <a:r>
              <a:rPr lang="ru-RU" dirty="0"/>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chemeClr val="accent1"/>
                </a:solidFill>
                <a:latin typeface="+mn-lt"/>
                <a:cs typeface="Arial" pitchFamily="34" charset="0"/>
              </a:rPr>
              <a:t>ГОСУДАРСТВЕННАЯ КОРПОРАЦИЯ</a:t>
            </a:r>
            <a:r>
              <a:rPr lang="ru-RU" sz="1100" b="1" baseline="0" dirty="0">
                <a:solidFill>
                  <a:schemeClr val="accent1"/>
                </a:solidFill>
                <a:latin typeface="+mn-lt"/>
                <a:cs typeface="Arial" pitchFamily="34" charset="0"/>
              </a:rPr>
              <a:t> ПО АТОМНОЙ ЭНЕРГИИ «РОСАТОМ»</a:t>
            </a:r>
          </a:p>
          <a:p>
            <a:pPr marL="0" algn="ctr" defTabSz="914400" rtl="0" eaLnBrk="1" latinLnBrk="0" hangingPunct="1"/>
            <a:r>
              <a:rPr lang="ru-RU" sz="1100" b="1" kern="1200" dirty="0">
                <a:solidFill>
                  <a:schemeClr val="accent1"/>
                </a:solidFill>
                <a:latin typeface="+mn-lt"/>
                <a:ea typeface="+mn-ea"/>
                <a:cs typeface="Arial" pitchFamily="34" charset="0"/>
              </a:rPr>
              <a:t>НЕГОСУДАРСТВЕННОЕ ОБРАЗОВАТЕЛЬНОЕ УЧРЕЖДЕНИЕ</a:t>
            </a:r>
          </a:p>
          <a:p>
            <a:pPr marL="0" algn="ctr" defTabSz="914400" rtl="0" eaLnBrk="1" latinLnBrk="0" hangingPunct="1">
              <a:spcAft>
                <a:spcPts val="600"/>
              </a:spcAft>
            </a:pPr>
            <a:r>
              <a:rPr lang="ru-RU" sz="1100" b="1" kern="1200" dirty="0">
                <a:solidFill>
                  <a:schemeClr val="accent1"/>
                </a:solidFill>
                <a:latin typeface="+mn-lt"/>
                <a:ea typeface="+mn-ea"/>
                <a:cs typeface="Arial" pitchFamily="34" charset="0"/>
              </a:rPr>
              <a:t> ДОПОЛНИТЕЛЬНОГО ПРОФЕССИОНАЛЬНОГО ОБРАЗОВАНИЯ</a:t>
            </a:r>
          </a:p>
          <a:p>
            <a:pPr marL="0" algn="ctr" defTabSz="914400" rtl="0" eaLnBrk="1" latinLnBrk="0" hangingPunct="1"/>
            <a:r>
              <a:rPr lang="ru-RU" sz="1400" b="1" kern="1200" dirty="0">
                <a:solidFill>
                  <a:schemeClr val="accent1"/>
                </a:solidFill>
                <a:latin typeface="+mn-lt"/>
                <a:ea typeface="+mn-ea"/>
                <a:cs typeface="Arial" pitchFamily="34" charset="0"/>
              </a:rPr>
              <a:t> «ЦЕНТРАЛЬНЫЙ ИНСТИТУТ ПОВЫШЕНИЯ КВАЛИФИКАЦИИ </a:t>
            </a:r>
            <a:br>
              <a:rPr lang="ru-RU" sz="1400" b="1" kern="1200" dirty="0">
                <a:solidFill>
                  <a:schemeClr val="accent1"/>
                </a:solidFill>
                <a:latin typeface="+mn-lt"/>
                <a:ea typeface="+mn-ea"/>
                <a:cs typeface="Arial" pitchFamily="34" charset="0"/>
              </a:rPr>
            </a:br>
            <a:r>
              <a:rPr lang="ru-RU" sz="1400" b="1" kern="1200" dirty="0">
                <a:solidFill>
                  <a:schemeClr val="accent1"/>
                </a:solidFill>
                <a:latin typeface="+mn-lt"/>
                <a:ea typeface="+mn-ea"/>
                <a:cs typeface="Arial" pitchFamily="34" charset="0"/>
              </a:rPr>
              <a:t>ГОСКОРПОРАЦИИ «РОСАТОМ»</a:t>
            </a:r>
            <a:endParaRPr lang="ru-RU" sz="1800" b="1" dirty="0">
              <a:solidFill>
                <a:schemeClr val="accent1"/>
              </a:solidFill>
              <a:latin typeface="+mn-lt"/>
              <a:cs typeface="Arial" pitchFamily="34" charset="0"/>
            </a:endParaRPr>
          </a:p>
        </p:txBody>
      </p:sp>
    </p:spTree>
    <p:extLst>
      <p:ext uri="{BB962C8B-B14F-4D97-AF65-F5344CB8AC3E}">
        <p14:creationId xmlns:p14="http://schemas.microsoft.com/office/powerpoint/2010/main" val="42726504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399113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663599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046002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4049319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Tree>
    <p:extLst>
      <p:ext uri="{BB962C8B-B14F-4D97-AF65-F5344CB8AC3E}">
        <p14:creationId xmlns:p14="http://schemas.microsoft.com/office/powerpoint/2010/main" val="815789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Tree>
    <p:extLst>
      <p:ext uri="{BB962C8B-B14F-4D97-AF65-F5344CB8AC3E}">
        <p14:creationId xmlns:p14="http://schemas.microsoft.com/office/powerpoint/2010/main" val="347750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555257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173939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064508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pPr/>
              <a:t>‹#›</a:t>
            </a:fld>
            <a:endParaRPr lang="ru-RU" dirty="0"/>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277984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rPr>
              <a:t>© НОУ ДПО «ЦИПК </a:t>
            </a:r>
            <a:r>
              <a:rPr lang="ru-RU" dirty="0" err="1">
                <a:solidFill>
                  <a:prstClr val="black">
                    <a:lumMod val="65000"/>
                    <a:lumOff val="35000"/>
                  </a:prstClr>
                </a:solidFill>
              </a:rPr>
              <a:t>Росатома</a:t>
            </a:r>
            <a:r>
              <a:rPr lang="ru-RU" dirty="0">
                <a:solidFill>
                  <a:prstClr val="black">
                    <a:lumMod val="65000"/>
                    <a:lumOff val="35000"/>
                  </a:prstClr>
                </a:solidFill>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170226296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704383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525829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145807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051122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916597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8247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149933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750360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613883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380841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dirty="0">
                <a:solidFill>
                  <a:prstClr val="black">
                    <a:lumMod val="65000"/>
                    <a:lumOff val="35000"/>
                  </a:prstClr>
                </a:solidFill>
                <a:cs typeface="Arial" charset="0"/>
              </a:rPr>
              <a:t>© НОУ ДПО «ЦИПК </a:t>
            </a:r>
            <a:r>
              <a:rPr dirty="0" err="1">
                <a:solidFill>
                  <a:prstClr val="black">
                    <a:lumMod val="65000"/>
                    <a:lumOff val="35000"/>
                  </a:prstClr>
                </a:solidFill>
                <a:cs typeface="Arial" charset="0"/>
              </a:rPr>
              <a:t>Росатома</a:t>
            </a:r>
            <a:r>
              <a:rPr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sz="1100" b="1" dirty="0">
                <a:solidFill>
                  <a:srgbClr val="4F81BD"/>
                </a:solidFill>
                <a:cs typeface="Arial" pitchFamily="34" charset="0"/>
              </a:rPr>
              <a:t>ГОСУДАРСТВЕННАЯ КОРПОРАЦИЯ ПО АТОМНОЙ ЭНЕРГИИ «РОСАТОМ»</a:t>
            </a:r>
          </a:p>
          <a:p>
            <a:pPr algn="ctr"/>
            <a:r>
              <a:rPr sz="1100" b="1" dirty="0">
                <a:solidFill>
                  <a:srgbClr val="4F81BD"/>
                </a:solidFill>
                <a:cs typeface="Arial" pitchFamily="34" charset="0"/>
              </a:rPr>
              <a:t>НЕГОСУДАРСТВЕННОЕ ОБРАЗОВАТЕЛЬНОЕ УЧРЕЖДЕНИЕ</a:t>
            </a:r>
          </a:p>
          <a:p>
            <a:pPr algn="ctr">
              <a:spcAft>
                <a:spcPts val="600"/>
              </a:spcAft>
            </a:pPr>
            <a:r>
              <a:rPr sz="1100" b="1" dirty="0">
                <a:solidFill>
                  <a:srgbClr val="4F81BD"/>
                </a:solidFill>
                <a:cs typeface="Arial" pitchFamily="34" charset="0"/>
              </a:rPr>
              <a:t> ДОПОЛНИТЕЛЬНОГО ПРОФЕССИОНАЛЬНОГО ОБРАЗОВАНИЯ</a:t>
            </a:r>
          </a:p>
          <a:p>
            <a:pPr algn="ctr"/>
            <a:r>
              <a:rPr sz="1400" b="1" dirty="0">
                <a:solidFill>
                  <a:srgbClr val="4F81BD"/>
                </a:solidFill>
                <a:cs typeface="Arial" pitchFamily="34" charset="0"/>
              </a:rPr>
              <a:t> «ЦЕНТРАЛЬНЫЙ ИНСТИТУТ ПОВЫШЕНИЯ КВАЛИФИКАЦИИ </a:t>
            </a:r>
            <a:br>
              <a:rPr sz="1400" b="1" dirty="0">
                <a:solidFill>
                  <a:srgbClr val="4F81BD"/>
                </a:solidFill>
                <a:cs typeface="Arial" pitchFamily="34" charset="0"/>
              </a:rPr>
            </a:br>
            <a:r>
              <a:rPr sz="1400" b="1" dirty="0">
                <a:solidFill>
                  <a:srgbClr val="4F81BD"/>
                </a:solidFill>
                <a:cs typeface="Arial" pitchFamily="34" charset="0"/>
              </a:rPr>
              <a:t>ГОСКОРПОРАЦИИ «РОСАТОМ»</a:t>
            </a:r>
            <a:endParaRPr b="1" dirty="0">
              <a:solidFill>
                <a:srgbClr val="4F81BD"/>
              </a:solidFill>
              <a:cs typeface="Arial" pitchFamily="34" charset="0"/>
            </a:endParaRPr>
          </a:p>
        </p:txBody>
      </p:sp>
    </p:spTree>
    <p:extLst>
      <p:ext uri="{BB962C8B-B14F-4D97-AF65-F5344CB8AC3E}">
        <p14:creationId xmlns:p14="http://schemas.microsoft.com/office/powerpoint/2010/main" val="60968531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580442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114916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6565974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871083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45157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99792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4932217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679565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850720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962348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ru-RU"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 НОУ ДПО «ЦИПК </a:t>
            </a:r>
            <a:r>
              <a:rPr kumimoji="0" lang="ru-RU" sz="1200" b="0" i="0" u="none" strike="noStrike" kern="1200" cap="none" spc="0" normalizeH="0" baseline="0" noProof="0" dirty="0" err="1">
                <a:ln>
                  <a:noFill/>
                </a:ln>
                <a:solidFill>
                  <a:prstClr val="black">
                    <a:lumMod val="65000"/>
                    <a:lumOff val="35000"/>
                  </a:prstClr>
                </a:solidFill>
                <a:effectLst/>
                <a:uLnTx/>
                <a:uFillTx/>
                <a:latin typeface="Calibri"/>
                <a:ea typeface="+mn-ea"/>
                <a:cs typeface="Arial" charset="0"/>
              </a:rPr>
              <a:t>Росатома</a:t>
            </a:r>
            <a:r>
              <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rPr>
              <a:t>»</a:t>
            </a:r>
          </a:p>
        </p:txBody>
      </p:sp>
      <p:pic>
        <p:nvPicPr>
          <p:cNvPr id="6" name="Рисунок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ГОСУДАРСТВЕННАЯ КОРПОРАЦИЯ ПО АТОМНОЙ ЭНЕРГИИ «РОСАТОМ»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НЕГОСУДАРСТВЕННОЕ ОБРАЗОВАТЕЛЬНОЕ УЧРЕЖДЕНИЕ</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ru-RU" sz="1100" b="1" i="0" u="none" strike="noStrike" kern="1200" cap="none" spc="0" normalizeH="0" baseline="0" noProof="0" dirty="0">
                <a:ln>
                  <a:noFill/>
                </a:ln>
                <a:solidFill>
                  <a:srgbClr val="4F81BD"/>
                </a:solidFill>
                <a:effectLst/>
                <a:uLnTx/>
                <a:uFillTx/>
                <a:latin typeface="Calibri"/>
                <a:ea typeface="+mn-ea"/>
                <a:cs typeface="Arial" pitchFamily="34" charset="0"/>
              </a:rPr>
              <a:t> ДОПОЛНИТЕЛЬНОГО ПРОФЕССИОНАЛЬНОГО ОБРАЗОВАНИЯ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t> «ЦЕНТРАЛЬНЫЙ ИНСТИТУТ ПОВЫШЕНИЯ КВАЛИФИКАЦИИ </a:t>
            </a:r>
            <a:b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br>
            <a:r>
              <a:rPr kumimoji="0" lang="ru-RU" sz="1400" b="1" i="0" u="none" strike="noStrike" kern="1200" cap="none" spc="0" normalizeH="0" baseline="0" noProof="0" dirty="0">
                <a:ln>
                  <a:noFill/>
                </a:ln>
                <a:solidFill>
                  <a:srgbClr val="4F81BD"/>
                </a:solidFill>
                <a:effectLst/>
                <a:uLnTx/>
                <a:uFillTx/>
                <a:latin typeface="Calibri"/>
                <a:ea typeface="+mn-ea"/>
                <a:cs typeface="Arial" pitchFamily="34" charset="0"/>
              </a:rPr>
              <a:t>ГОСКОРПОРАЦИИ «РОСАТОМ»</a:t>
            </a:r>
            <a:endParaRPr kumimoji="0" lang="ru-RU" sz="1800" b="1" i="0" u="none" strike="noStrike" kern="1200" cap="none" spc="0" normalizeH="0" baseline="0" noProof="0" dirty="0">
              <a:ln>
                <a:noFill/>
              </a:ln>
              <a:solidFill>
                <a:srgbClr val="4F81BD"/>
              </a:solidFill>
              <a:effectLst/>
              <a:uLnTx/>
              <a:uFillTx/>
              <a:latin typeface="Calibri"/>
              <a:ea typeface="+mn-ea"/>
              <a:cs typeface="Arial" pitchFamily="34" charset="0"/>
            </a:endParaRPr>
          </a:p>
        </p:txBody>
      </p:sp>
    </p:spTree>
    <p:extLst>
      <p:ext uri="{BB962C8B-B14F-4D97-AF65-F5344CB8AC3E}">
        <p14:creationId xmlns:p14="http://schemas.microsoft.com/office/powerpoint/2010/main" val="127683893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9" name="Номер слайда 8"/>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1" name="Рисунок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1128765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a:t>
            </a:r>
            <a:r>
              <a:rPr kumimoji="0"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Росатома</a:t>
            </a:r>
            <a:r>
              <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2996015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482133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74659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a:t>
            </a:r>
            <a:r>
              <a:rPr kumimoji="0"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Росатома</a:t>
            </a:r>
            <a:r>
              <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4842845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09708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376886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086150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8978827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НОУ ДПО «ЦИПК Росатома»</a:t>
            </a:r>
            <a:endParaRPr kumimoji="0"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426242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p:cNvSpPr>
            <a:spLocks noGrp="1" noChangeArrowheads="1"/>
          </p:cNvSpPr>
          <p:nvPr>
            <p:ph type="sldNum" sz="quarter" idx="10"/>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sz="1200" b="0" i="0" u="none" strike="noStrike" kern="1200" cap="none" spc="0" normalizeH="0" baseline="0" noProof="0">
                <a:ln>
                  <a:noFill/>
                </a:ln>
                <a:solidFill>
                  <a:prstClr val="black">
                    <a:lumMod val="65000"/>
                    <a:lumOff val="3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156056458"/>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dirty="0">
                <a:solidFill>
                  <a:prstClr val="black">
                    <a:lumMod val="65000"/>
                    <a:lumOff val="35000"/>
                  </a:prstClr>
                </a:solidFill>
                <a:cs typeface="Arial" charset="0"/>
              </a:rPr>
              <a:t>© НОУ ДПО «ЦИПК </a:t>
            </a:r>
            <a:r>
              <a:rPr dirty="0" err="1">
                <a:solidFill>
                  <a:prstClr val="black">
                    <a:lumMod val="65000"/>
                    <a:lumOff val="35000"/>
                  </a:prstClr>
                </a:solidFill>
                <a:cs typeface="Arial" charset="0"/>
              </a:rPr>
              <a:t>Росатома</a:t>
            </a:r>
            <a:r>
              <a:rPr dirty="0">
                <a:solidFill>
                  <a:prstClr val="black">
                    <a:lumMod val="65000"/>
                    <a:lumOff val="35000"/>
                  </a:prstClr>
                </a:solidFill>
                <a:cs typeface="Arial" charset="0"/>
              </a:rPr>
              <a:t>»</a:t>
            </a:r>
          </a:p>
        </p:txBody>
      </p:sp>
      <p:pic>
        <p:nvPicPr>
          <p:cNvPr id="6" name="Рисунок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sz="1100" b="1" dirty="0">
                <a:solidFill>
                  <a:srgbClr val="4F81BD"/>
                </a:solidFill>
                <a:cs typeface="Arial" pitchFamily="34" charset="0"/>
              </a:rPr>
              <a:t>ГОСУДАРСТВЕННАЯ КОРПОРАЦИЯ ПО АТОМНОЙ ЭНЕРГИИ «РОСАТОМ»</a:t>
            </a:r>
          </a:p>
          <a:p>
            <a:pPr algn="ctr"/>
            <a:r>
              <a:rPr sz="1100" b="1" dirty="0">
                <a:solidFill>
                  <a:srgbClr val="4F81BD"/>
                </a:solidFill>
                <a:cs typeface="Arial" pitchFamily="34" charset="0"/>
              </a:rPr>
              <a:t>НЕГОСУДАРСТВЕННОЕ ОБРАЗОВАТЕЛЬНОЕ УЧРЕЖДЕНИЕ</a:t>
            </a:r>
          </a:p>
          <a:p>
            <a:pPr algn="ctr">
              <a:spcAft>
                <a:spcPts val="600"/>
              </a:spcAft>
            </a:pPr>
            <a:r>
              <a:rPr sz="1100" b="1" dirty="0">
                <a:solidFill>
                  <a:srgbClr val="4F81BD"/>
                </a:solidFill>
                <a:cs typeface="Arial" pitchFamily="34" charset="0"/>
              </a:rPr>
              <a:t> ДОПОЛНИТЕЛЬНОГО ПРОФЕССИОНАЛЬНОГО ОБРАЗОВАНИЯ</a:t>
            </a:r>
          </a:p>
          <a:p>
            <a:pPr algn="ctr"/>
            <a:r>
              <a:rPr sz="1400" b="1" dirty="0">
                <a:solidFill>
                  <a:srgbClr val="4F81BD"/>
                </a:solidFill>
                <a:cs typeface="Arial" pitchFamily="34" charset="0"/>
              </a:rPr>
              <a:t> «ЦЕНТРАЛЬНЫЙ ИНСТИТУТ ПОВЫШЕНИЯ КВАЛИФИКАЦИИ </a:t>
            </a:r>
            <a:br>
              <a:rPr sz="1400" b="1" dirty="0">
                <a:solidFill>
                  <a:srgbClr val="4F81BD"/>
                </a:solidFill>
                <a:cs typeface="Arial" pitchFamily="34" charset="0"/>
              </a:rPr>
            </a:br>
            <a:r>
              <a:rPr sz="1400" b="1" dirty="0">
                <a:solidFill>
                  <a:srgbClr val="4F81BD"/>
                </a:solidFill>
                <a:cs typeface="Arial" pitchFamily="34" charset="0"/>
              </a:rPr>
              <a:t>ГОСКОРПОРАЦИИ «РОСАТОМ»</a:t>
            </a:r>
            <a:endParaRPr b="1" dirty="0">
              <a:solidFill>
                <a:srgbClr val="4F81BD"/>
              </a:solidFill>
              <a:cs typeface="Arial" pitchFamily="34" charset="0"/>
            </a:endParaRPr>
          </a:p>
        </p:txBody>
      </p:sp>
    </p:spTree>
    <p:extLst>
      <p:ext uri="{BB962C8B-B14F-4D97-AF65-F5344CB8AC3E}">
        <p14:creationId xmlns:p14="http://schemas.microsoft.com/office/powerpoint/2010/main" val="230851077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21197729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5292263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601177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9740917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58577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1329809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6286336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Таблиц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аблица 5"/>
          <p:cNvSpPr>
            <a:spLocks noGrp="1"/>
          </p:cNvSpPr>
          <p:nvPr>
            <p:ph type="tbl" sz="quarter" idx="12"/>
          </p:nvPr>
        </p:nvSpPr>
        <p:spPr>
          <a:xfrm>
            <a:off x="358774" y="1178750"/>
            <a:ext cx="8443695" cy="1511300"/>
          </a:xfrm>
        </p:spPr>
        <p:txBody>
          <a:bodyPr/>
          <a:lstStyle/>
          <a:p>
            <a:r>
              <a:rPr lang="ru-RU"/>
              <a:t>Вставка таблицы</a:t>
            </a:r>
          </a:p>
        </p:txBody>
      </p:sp>
      <p:sp>
        <p:nvSpPr>
          <p:cNvPr id="8" name="Текст 7"/>
          <p:cNvSpPr>
            <a:spLocks noGrp="1"/>
          </p:cNvSpPr>
          <p:nvPr>
            <p:ph type="body" sz="quarter" idx="13"/>
          </p:nvPr>
        </p:nvSpPr>
        <p:spPr>
          <a:xfrm>
            <a:off x="363320" y="4284095"/>
            <a:ext cx="8439150" cy="815608"/>
          </a:xfrm>
        </p:spPr>
        <p:txBody>
          <a:bodyPr/>
          <a:lstStyle>
            <a:lvl1pPr>
              <a:defRPr/>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542311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Рисун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Рисунок 5"/>
          <p:cNvSpPr>
            <a:spLocks noGrp="1"/>
          </p:cNvSpPr>
          <p:nvPr>
            <p:ph type="pic" sz="quarter" idx="12"/>
          </p:nvPr>
        </p:nvSpPr>
        <p:spPr>
          <a:xfrm>
            <a:off x="358775" y="1179513"/>
            <a:ext cx="8439150" cy="3734652"/>
          </a:xfrm>
        </p:spPr>
        <p:txBody>
          <a:bodyPr/>
          <a:lstStyle/>
          <a:p>
            <a:r>
              <a:rPr lang="ru-RU"/>
              <a:t>Вставка рисунка</a:t>
            </a:r>
          </a:p>
        </p:txBody>
      </p:sp>
      <p:sp>
        <p:nvSpPr>
          <p:cNvPr id="8" name="Текст 7"/>
          <p:cNvSpPr>
            <a:spLocks noGrp="1"/>
          </p:cNvSpPr>
          <p:nvPr>
            <p:ph type="body" sz="quarter" idx="13"/>
          </p:nvPr>
        </p:nvSpPr>
        <p:spPr>
          <a:xfrm>
            <a:off x="358775" y="5364163"/>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1098585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Диаграмма 5"/>
          <p:cNvSpPr>
            <a:spLocks noGrp="1"/>
          </p:cNvSpPr>
          <p:nvPr>
            <p:ph type="chart" sz="quarter" idx="12"/>
          </p:nvPr>
        </p:nvSpPr>
        <p:spPr>
          <a:xfrm>
            <a:off x="358775" y="1179513"/>
            <a:ext cx="8439150" cy="3463925"/>
          </a:xfrm>
        </p:spPr>
        <p:txBody>
          <a:bodyPr/>
          <a:lstStyle/>
          <a:p>
            <a:r>
              <a:rPr lang="ru-RU"/>
              <a:t>Вставка диаграммы</a:t>
            </a:r>
          </a:p>
        </p:txBody>
      </p:sp>
      <p:sp>
        <p:nvSpPr>
          <p:cNvPr id="8" name="Текст 7"/>
          <p:cNvSpPr>
            <a:spLocks noGrp="1"/>
          </p:cNvSpPr>
          <p:nvPr>
            <p:ph type="body" sz="quarter" idx="13"/>
          </p:nvPr>
        </p:nvSpPr>
        <p:spPr>
          <a:xfrm>
            <a:off x="358775" y="5049838"/>
            <a:ext cx="8439150" cy="784830"/>
          </a:xfrm>
        </p:spPr>
        <p:txBody>
          <a:body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611281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ctrTitle" hasCustomPrompt="1"/>
          </p:nvPr>
        </p:nvSpPr>
        <p:spPr>
          <a:xfrm>
            <a:off x="358775" y="2181225"/>
            <a:ext cx="8439150" cy="418576"/>
          </a:xfrm>
          <a:noFill/>
          <a:ln>
            <a:noFill/>
          </a:ln>
          <a:effectLst/>
        </p:spPr>
        <p:txBody>
          <a:bodyPr wrap="square" lIns="0" tIns="0">
            <a:spAutoFit/>
          </a:bodyPr>
          <a:lstStyle>
            <a:lvl1pPr algn="ctr">
              <a:defRPr sz="3400">
                <a:solidFill>
                  <a:schemeClr val="accent1">
                    <a:lumMod val="75000"/>
                  </a:schemeClr>
                </a:solidFill>
              </a:defRPr>
            </a:lvl1pPr>
          </a:lstStyle>
          <a:p>
            <a:pPr lvl="0"/>
            <a:r>
              <a:rPr lang="ru-RU" noProof="0" dirty="0"/>
              <a:t>Название презентации</a:t>
            </a:r>
          </a:p>
        </p:txBody>
      </p:sp>
      <p:sp>
        <p:nvSpPr>
          <p:cNvPr id="681987" name="Rectangle 3"/>
          <p:cNvSpPr>
            <a:spLocks noGrp="1" noChangeArrowheads="1"/>
          </p:cNvSpPr>
          <p:nvPr>
            <p:ph type="subTitle" idx="1" hasCustomPrompt="1"/>
          </p:nvPr>
        </p:nvSpPr>
        <p:spPr>
          <a:xfrm>
            <a:off x="345719" y="4824155"/>
            <a:ext cx="4226281" cy="307777"/>
          </a:xfrm>
          <a:prstGeom prst="rect">
            <a:avLst/>
          </a:prstGeom>
        </p:spPr>
        <p:txBody>
          <a:bodyPr anchor="ctr"/>
          <a:lstStyle>
            <a:lvl1pPr marL="0" indent="0">
              <a:buFontTx/>
              <a:buNone/>
              <a:defRPr sz="2000" b="0" i="1">
                <a:solidFill>
                  <a:schemeClr val="tx1">
                    <a:lumMod val="65000"/>
                    <a:lumOff val="35000"/>
                  </a:schemeClr>
                </a:solidFill>
              </a:defRPr>
            </a:lvl1pPr>
          </a:lstStyle>
          <a:p>
            <a:pPr lvl="0"/>
            <a:r>
              <a:rPr lang="ru-RU" noProof="0" dirty="0"/>
              <a:t>Автор презентации</a:t>
            </a:r>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6834" y="4421891"/>
            <a:ext cx="6057165" cy="2436109"/>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775" y="323655"/>
            <a:ext cx="1149098" cy="1450851"/>
          </a:xfrm>
          <a:prstGeom prst="rect">
            <a:avLst/>
          </a:prstGeom>
        </p:spPr>
      </p:pic>
      <p:sp>
        <p:nvSpPr>
          <p:cNvPr id="5" name="Прямоугольник 4"/>
          <p:cNvSpPr/>
          <p:nvPr userDrawn="1"/>
        </p:nvSpPr>
        <p:spPr>
          <a:xfrm>
            <a:off x="1601670" y="1331775"/>
            <a:ext cx="579785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ru-RU" sz="1200" b="1" dirty="0">
              <a:solidFill>
                <a:prstClr val="white"/>
              </a:solidFill>
              <a:latin typeface="Arial" pitchFamily="34" charset="0"/>
              <a:cs typeface="Arial" pitchFamily="34" charset="0"/>
            </a:endParaRPr>
          </a:p>
        </p:txBody>
      </p:sp>
      <p:sp>
        <p:nvSpPr>
          <p:cNvPr id="2" name="TextBox 1"/>
          <p:cNvSpPr txBox="1"/>
          <p:nvPr userDrawn="1"/>
        </p:nvSpPr>
        <p:spPr>
          <a:xfrm>
            <a:off x="358775" y="6131623"/>
            <a:ext cx="2863075" cy="184666"/>
          </a:xfrm>
          <a:prstGeom prst="rect">
            <a:avLst/>
          </a:prstGeom>
        </p:spPr>
        <p:txBody>
          <a:bodyPr vert="horz" lIns="0" tIns="0" rIns="0" bIns="0" rtlCol="0" anchor="ctr">
            <a:spAutoFit/>
          </a:bodyPr>
          <a:lstStyle>
            <a:defPPr>
              <a:defRPr lang="ru-RU"/>
            </a:defPPr>
            <a:lvl1pPr marR="0" indent="0" fontAlgn="auto">
              <a:lnSpc>
                <a:spcPct val="100000"/>
              </a:lnSpc>
              <a:spcBef>
                <a:spcPts val="0"/>
              </a:spcBef>
              <a:spcAft>
                <a:spcPts val="0"/>
              </a:spcAft>
              <a:buClrTx/>
              <a:buSzTx/>
              <a:buFontTx/>
              <a:buNone/>
              <a:tabLst/>
              <a:defRPr sz="1200">
                <a:solidFill>
                  <a:schemeClr val="tx1">
                    <a:lumMod val="65000"/>
                    <a:lumOff val="35000"/>
                  </a:schemeClr>
                </a:solidFill>
              </a:defRPr>
            </a:lvl1pPr>
          </a:lstStyle>
          <a:p>
            <a:r>
              <a:rPr lang="ru-RU" dirty="0">
                <a:solidFill>
                  <a:prstClr val="black">
                    <a:lumMod val="65000"/>
                    <a:lumOff val="35000"/>
                  </a:prstClr>
                </a:solidFill>
              </a:rPr>
              <a:t>© НОУ ДПО «ЦИПК </a:t>
            </a:r>
            <a:r>
              <a:rPr lang="ru-RU" dirty="0" err="1">
                <a:solidFill>
                  <a:prstClr val="black">
                    <a:lumMod val="65000"/>
                    <a:lumOff val="35000"/>
                  </a:prstClr>
                </a:solidFill>
              </a:rPr>
              <a:t>Росатома</a:t>
            </a:r>
            <a:r>
              <a:rPr lang="ru-RU" dirty="0">
                <a:solidFill>
                  <a:prstClr val="black">
                    <a:lumMod val="65000"/>
                    <a:lumOff val="35000"/>
                  </a:prstClr>
                </a:solidFill>
              </a:rPr>
              <a:t>»</a:t>
            </a:r>
          </a:p>
        </p:txBody>
      </p:sp>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4819" y="428413"/>
            <a:ext cx="1213106" cy="975362"/>
          </a:xfrm>
          <a:prstGeom prst="rect">
            <a:avLst/>
          </a:prstGeom>
        </p:spPr>
      </p:pic>
      <p:sp>
        <p:nvSpPr>
          <p:cNvPr id="7" name="Прямоугольник 6"/>
          <p:cNvSpPr/>
          <p:nvPr userDrawn="1"/>
        </p:nvSpPr>
        <p:spPr>
          <a:xfrm>
            <a:off x="1201252" y="107862"/>
            <a:ext cx="6741495" cy="1205903"/>
          </a:xfrm>
          <a:prstGeom prst="rect">
            <a:avLst/>
          </a:prstGeom>
        </p:spPr>
        <p:txBody>
          <a:bodyPr wrap="square" lIns="0" tIns="0" rIns="0" bIns="0">
            <a:spAutoFit/>
          </a:bodyPr>
          <a:lstStyle/>
          <a:p>
            <a:pPr algn="ctr">
              <a:spcAft>
                <a:spcPts val="1200"/>
              </a:spcAft>
            </a:pPr>
            <a:r>
              <a:rPr lang="ru-RU" sz="1100" b="1" dirty="0">
                <a:solidFill>
                  <a:srgbClr val="4F81BD"/>
                </a:solidFill>
                <a:cs typeface="Arial" pitchFamily="34" charset="0"/>
              </a:rPr>
              <a:t>ГОСУДАРСТВЕННАЯ КОРПОРАЦИЯ ПО АТОМНОЙ ЭНЕРГИИ «РОСАТОМ»</a:t>
            </a:r>
          </a:p>
          <a:p>
            <a:pPr algn="ctr"/>
            <a:r>
              <a:rPr lang="ru-RU" sz="1100" b="1" dirty="0">
                <a:solidFill>
                  <a:srgbClr val="4F81BD"/>
                </a:solidFill>
                <a:cs typeface="Arial" pitchFamily="34" charset="0"/>
              </a:rPr>
              <a:t>НЕГОСУДАРСТВЕННОЕ ОБРАЗОВАТЕЛЬНОЕ УЧРЕЖДЕНИЕ</a:t>
            </a:r>
          </a:p>
          <a:p>
            <a:pPr algn="ctr">
              <a:spcAft>
                <a:spcPts val="600"/>
              </a:spcAft>
            </a:pPr>
            <a:r>
              <a:rPr lang="ru-RU" sz="1100" b="1" dirty="0">
                <a:solidFill>
                  <a:srgbClr val="4F81BD"/>
                </a:solidFill>
                <a:cs typeface="Arial" pitchFamily="34" charset="0"/>
              </a:rPr>
              <a:t> ДОПОЛНИТЕЛЬНОГО ПРОФЕССИОНАЛЬНОГО ОБРАЗОВАНИЯ</a:t>
            </a:r>
          </a:p>
          <a:p>
            <a:pPr algn="ctr"/>
            <a:r>
              <a:rPr lang="ru-RU" sz="1400" b="1" dirty="0">
                <a:solidFill>
                  <a:srgbClr val="4F81BD"/>
                </a:solidFill>
                <a:cs typeface="Arial" pitchFamily="34" charset="0"/>
              </a:rPr>
              <a:t> «ЦЕНТРАЛЬНЫЙ ИНСТИТУТ ПОВЫШЕНИЯ КВАЛИФИКАЦИИ </a:t>
            </a:r>
            <a:br>
              <a:rPr lang="ru-RU" sz="1400" b="1" dirty="0">
                <a:solidFill>
                  <a:srgbClr val="4F81BD"/>
                </a:solidFill>
                <a:cs typeface="Arial" pitchFamily="34" charset="0"/>
              </a:rPr>
            </a:br>
            <a:r>
              <a:rPr lang="ru-RU" sz="1400" b="1" dirty="0">
                <a:solidFill>
                  <a:srgbClr val="4F81BD"/>
                </a:solidFill>
                <a:cs typeface="Arial" pitchFamily="34" charset="0"/>
              </a:rPr>
              <a:t>ГОСКОРПОРАЦИИ «РОСАТОМ»</a:t>
            </a:r>
            <a:endParaRPr lang="ru-RU" b="1" dirty="0">
              <a:solidFill>
                <a:srgbClr val="4F81BD"/>
              </a:solidFill>
              <a:cs typeface="Arial" pitchFamily="34" charset="0"/>
            </a:endParaRPr>
          </a:p>
        </p:txBody>
      </p:sp>
    </p:spTree>
    <p:extLst>
      <p:ext uri="{BB962C8B-B14F-4D97-AF65-F5344CB8AC3E}">
        <p14:creationId xmlns:p14="http://schemas.microsoft.com/office/powerpoint/2010/main" val="11015102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275" y="4406900"/>
            <a:ext cx="8121650" cy="1362075"/>
          </a:xfrm>
        </p:spPr>
        <p:txBody>
          <a:bodyPr anchor="t"/>
          <a:lstStyle>
            <a:lvl1pPr algn="l">
              <a:defRPr sz="3400" b="0" cap="none"/>
            </a:lvl1pPr>
          </a:lstStyle>
          <a:p>
            <a:r>
              <a:rPr lang="ru-RU"/>
              <a:t>Образец заголовка</a:t>
            </a:r>
            <a:endParaRPr lang="ru-RU" dirty="0"/>
          </a:p>
        </p:txBody>
      </p:sp>
      <p:sp>
        <p:nvSpPr>
          <p:cNvPr id="3" name="Текст 2"/>
          <p:cNvSpPr>
            <a:spLocks noGrp="1"/>
          </p:cNvSpPr>
          <p:nvPr>
            <p:ph type="body" idx="1"/>
          </p:nvPr>
        </p:nvSpPr>
        <p:spPr>
          <a:xfrm>
            <a:off x="676275" y="2906713"/>
            <a:ext cx="81216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8510" y="0"/>
            <a:ext cx="2970330" cy="1194626"/>
          </a:xfrm>
          <a:prstGeom prst="rect">
            <a:avLst/>
          </a:prstGeom>
        </p:spPr>
      </p:pic>
      <p:sp>
        <p:nvSpPr>
          <p:cNvPr id="8" name="Нижний колонтитул 7"/>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9" name="Номер слайда 8"/>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4819" y="188640"/>
            <a:ext cx="1213106" cy="975362"/>
          </a:xfrm>
          <a:prstGeom prst="rect">
            <a:avLst/>
          </a:prstGeom>
        </p:spPr>
      </p:pic>
    </p:spTree>
    <p:extLst>
      <p:ext uri="{BB962C8B-B14F-4D97-AF65-F5344CB8AC3E}">
        <p14:creationId xmlns:p14="http://schemas.microsoft.com/office/powerpoint/2010/main" val="480279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Список_марк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lvl1pPr marL="288000" indent="-288000">
              <a:buSzPct val="75000"/>
              <a:buFont typeface="Wingdings" pitchFamily="2" charset="2"/>
              <a:buChar char="n"/>
              <a:defRPr/>
            </a:lvl1pPr>
            <a:lvl2pPr marL="576000" indent="-288000">
              <a:buSzPct val="75000"/>
              <a:buFont typeface="Wingdings" pitchFamily="2" charset="2"/>
              <a:buChar char="p"/>
              <a:defRPr/>
            </a:lvl2pPr>
            <a:lvl3pPr marL="864000" indent="-288000">
              <a:buClr>
                <a:schemeClr val="accent2">
                  <a:lumMod val="75000"/>
                </a:schemeClr>
              </a:buClr>
              <a:buSzPct val="75000"/>
              <a:buFont typeface="Wingdings" pitchFamily="2" charset="2"/>
              <a:buChar char="p"/>
              <a:defRPr sz="1800"/>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066298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Список_номер">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9" name="Текст 8"/>
          <p:cNvSpPr>
            <a:spLocks noGrp="1"/>
          </p:cNvSpPr>
          <p:nvPr>
            <p:ph type="body" sz="quarter" idx="13"/>
          </p:nvPr>
        </p:nvSpPr>
        <p:spPr>
          <a:xfrm>
            <a:off x="358775" y="1178750"/>
            <a:ext cx="8439150" cy="1138773"/>
          </a:xfrm>
        </p:spPr>
        <p:txBody>
          <a:bodyPr/>
          <a:lstStyle>
            <a:lvl1pPr marL="287338" indent="-287338">
              <a:buFont typeface="+mj-lt"/>
              <a:buAutoNum type="arabicPeriod"/>
              <a:defRPr/>
            </a:lvl1pPr>
            <a:lvl2pPr marL="576000" indent="-288000">
              <a:buSzPct val="75000"/>
              <a:buFont typeface="Wingdings" pitchFamily="2" charset="2"/>
              <a:buChar char="p"/>
              <a:defRPr lang="ru-RU" sz="2200" kern="1200" dirty="0" smtClean="0">
                <a:solidFill>
                  <a:schemeClr val="tx1"/>
                </a:solidFill>
                <a:latin typeface="+mn-lt"/>
                <a:ea typeface="+mn-ea"/>
                <a:cs typeface="+mn-cs"/>
              </a:defRPr>
            </a:lvl2pPr>
            <a:lvl3pPr marL="861750" indent="-285750">
              <a:buClr>
                <a:schemeClr val="accent2">
                  <a:lumMod val="50000"/>
                </a:schemeClr>
              </a:buClr>
              <a:buSzPct val="75000"/>
              <a:buFont typeface="Wingdings" pitchFamily="2" charset="2"/>
              <a:buChar char="p"/>
              <a:defRPr lang="ru-RU" sz="1800" kern="1200" dirty="0" smtClean="0">
                <a:solidFill>
                  <a:schemeClr val="tx1"/>
                </a:solidFill>
                <a:latin typeface="+mn-lt"/>
                <a:ea typeface="+mn-ea"/>
                <a:cs typeface="+mn-cs"/>
              </a:defRPr>
            </a:lvl3p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27133638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a:solidFill>
                  <a:prstClr val="white"/>
                </a:solidFill>
              </a:rPr>
              <a:t>© НОУ ДПО «ЦИПК Росатома»</a:t>
            </a:r>
            <a:endParaRPr lang="ru-RU" dirty="0">
              <a:solidFill>
                <a:prstClr val="white"/>
              </a:solidFill>
            </a:endParaRP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6" name="Текст 5"/>
          <p:cNvSpPr>
            <a:spLocks noGrp="1"/>
          </p:cNvSpPr>
          <p:nvPr>
            <p:ph type="body" sz="quarter" idx="12"/>
          </p:nvPr>
        </p:nvSpPr>
        <p:spPr>
          <a:xfrm>
            <a:off x="358775" y="1178750"/>
            <a:ext cx="8439150" cy="1169551"/>
          </a:xfrm>
        </p:spPr>
        <p:txBody>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632349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Заголовок и пустой слайд">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r>
              <a:rPr lang="ru-RU" dirty="0">
                <a:solidFill>
                  <a:prstClr val="white"/>
                </a:solidFill>
              </a:rPr>
              <a:t>© НОУ ДПО «ЦИПК </a:t>
            </a:r>
            <a:r>
              <a:rPr lang="ru-RU" dirty="0" err="1">
                <a:solidFill>
                  <a:prstClr val="white"/>
                </a:solidFill>
              </a:rPr>
              <a:t>Росатома</a:t>
            </a:r>
            <a:r>
              <a:rPr lang="ru-RU" dirty="0">
                <a:solidFill>
                  <a:prstClr val="white"/>
                </a:solidFill>
              </a:rPr>
              <a:t>»</a:t>
            </a:r>
          </a:p>
        </p:txBody>
      </p:sp>
      <p:sp>
        <p:nvSpPr>
          <p:cNvPr id="4" name="Номер слайда 3"/>
          <p:cNvSpPr>
            <a:spLocks noGrp="1"/>
          </p:cNvSpPr>
          <p:nvPr>
            <p:ph type="sldNum" sz="quarter" idx="11"/>
          </p:nvPr>
        </p:nvSpPr>
        <p:spPr/>
        <p:txBody>
          <a:body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78144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heme" Target="../theme/theme10.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1.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12.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15.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14.jpeg"/><Relationship Id="rId2" Type="http://schemas.openxmlformats.org/officeDocument/2006/relationships/slideLayout" Target="../slideLayouts/slideLayout125.xml"/><Relationship Id="rId16" Type="http://schemas.openxmlformats.org/officeDocument/2006/relationships/theme" Target="../theme/theme13.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16.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4.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theme" Target="../theme/theme15.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theme" Target="../theme/theme16.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theme" Target="../theme/theme17.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heme" Target="../theme/theme18.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heme" Target="../theme/theme19.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5" Type="http://schemas.openxmlformats.org/officeDocument/2006/relationships/slideLayout" Target="../slideLayouts/slideLayout207.xml"/><Relationship Id="rId4" Type="http://schemas.openxmlformats.org/officeDocument/2006/relationships/slideLayout" Target="../slideLayouts/slideLayout206.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cs typeface="Arial" charset="0"/>
              </a:rPr>
              <a:t>© НОУ ДПО «ЦИПК Росатома»</a:t>
            </a:r>
            <a:endParaRPr lang="ru-RU"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cs typeface="Arial" charset="0"/>
              </a:rPr>
              <a:pPr/>
              <a:t>‹#›</a:t>
            </a:fld>
            <a:endParaRPr lang="ru-RU"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8054043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552797189"/>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09" y="6512730"/>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900">
                <a:solidFill>
                  <a:schemeClr val="bg1"/>
                </a:solidFill>
                <a:effectLst>
                  <a:outerShdw blurRad="38100" dist="38100" dir="2700000" algn="tl">
                    <a:srgbClr val="000000">
                      <a:alpha val="43137"/>
                    </a:srgbClr>
                  </a:outerShdw>
                </a:effectLst>
              </a:defRPr>
            </a:lvl1pPr>
          </a:lstStyle>
          <a:p>
            <a:r>
              <a:rPr>
                <a:solidFill>
                  <a:prstClr val="white"/>
                </a:solidFill>
                <a:cs typeface="Arial" charset="0"/>
              </a:rPr>
              <a:t>© НОУ ДПО «ЦИПК Росатома»</a:t>
            </a:r>
            <a:endParaRPr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900">
                <a:solidFill>
                  <a:schemeClr val="tx1">
                    <a:lumMod val="65000"/>
                    <a:lumOff val="35000"/>
                  </a:schemeClr>
                </a:solidFill>
                <a:effectLst/>
              </a:defRPr>
            </a:lvl1pPr>
          </a:lstStyle>
          <a:p>
            <a:fld id="{BC1EE29D-1EA1-48ED-9B5D-BFC4AC156D0A}" type="slidenum">
              <a:rPr smtClean="0">
                <a:solidFill>
                  <a:prstClr val="black">
                    <a:lumMod val="65000"/>
                    <a:lumOff val="35000"/>
                  </a:prstClr>
                </a:solidFill>
                <a:cs typeface="Arial" charset="0"/>
              </a:rPr>
              <a:pPr/>
              <a:t>‹#›</a:t>
            </a:fld>
            <a:endParaRPr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1"/>
            <a:ext cx="8439150" cy="889987"/>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80165857"/>
      </p:ext>
    </p:extLst>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Lst>
  <p:hf hdr="0" dt="0"/>
  <p:txStyles>
    <p:titleStyle>
      <a:lvl1pPr marL="0" indent="0" algn="l" defTabSz="685800" rtl="0" eaLnBrk="1" latinLnBrk="0" hangingPunct="1">
        <a:lnSpc>
          <a:spcPct val="80000"/>
        </a:lnSpc>
        <a:spcBef>
          <a:spcPct val="0"/>
        </a:spcBef>
        <a:buNone/>
        <a:defRPr sz="21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685800" rtl="0" eaLnBrk="1" latinLnBrk="0" hangingPunct="1">
        <a:spcBef>
          <a:spcPts val="0"/>
        </a:spcBef>
        <a:spcAft>
          <a:spcPts val="450"/>
        </a:spcAft>
        <a:buClr>
          <a:schemeClr val="accent1">
            <a:lumMod val="75000"/>
          </a:schemeClr>
        </a:buClr>
        <a:buSzPct val="100000"/>
        <a:buFont typeface="Arial" pitchFamily="34" charset="0"/>
        <a:buNone/>
        <a:defRPr lang="ru-RU" sz="1800" kern="1200" dirty="0" smtClean="0">
          <a:solidFill>
            <a:schemeClr val="tx1"/>
          </a:solidFill>
          <a:latin typeface="+mn-lt"/>
          <a:ea typeface="+mn-ea"/>
          <a:cs typeface="+mn-cs"/>
        </a:defRPr>
      </a:lvl1pPr>
      <a:lvl2pPr marL="216000" indent="0" algn="l" defTabSz="685800" rtl="0" eaLnBrk="1" latinLnBrk="0" hangingPunct="1">
        <a:spcBef>
          <a:spcPts val="0"/>
        </a:spcBef>
        <a:spcAft>
          <a:spcPts val="450"/>
        </a:spcAft>
        <a:buClr>
          <a:schemeClr val="accent1">
            <a:lumMod val="75000"/>
          </a:schemeClr>
        </a:buClr>
        <a:buSzPct val="100000"/>
        <a:buFont typeface="Arial" pitchFamily="34" charset="0"/>
        <a:buNone/>
        <a:defRPr lang="ru-RU" sz="1650" kern="1200" dirty="0" smtClean="0">
          <a:solidFill>
            <a:schemeClr val="tx1"/>
          </a:solidFill>
          <a:latin typeface="+mn-lt"/>
          <a:ea typeface="+mn-ea"/>
          <a:cs typeface="+mn-cs"/>
        </a:defRPr>
      </a:lvl2pPr>
      <a:lvl3pPr marL="432000" indent="0" algn="l" defTabSz="685800" rtl="0" eaLnBrk="1" latinLnBrk="0" hangingPunct="1">
        <a:spcBef>
          <a:spcPts val="0"/>
        </a:spcBef>
        <a:spcAft>
          <a:spcPts val="450"/>
        </a:spcAft>
        <a:buFont typeface="Arial" pitchFamily="34" charset="0"/>
        <a:buNone/>
        <a:defRPr lang="ru-RU" sz="1500" kern="1200" dirty="0" smtClean="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pPr/>
              <a:t>‹#›</a:t>
            </a:fld>
            <a:endParaRPr lang="ru-RU" dirty="0"/>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878382397"/>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 id="2147485084" r:id="rId9"/>
    <p:sldLayoutId id="2147485085"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p:txBody>
      </p:sp>
      <p:sp>
        <p:nvSpPr>
          <p:cNvPr id="2051" name="Rectangle 3"/>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1B377560-D008-4884-8AAF-A05D76C5E395}" type="slidenum">
              <a:rPr lang="ru-RU">
                <a:solidFill>
                  <a:srgbClr val="003274"/>
                </a:solidFill>
              </a:rPr>
              <a:pPr>
                <a:defRPr/>
              </a:pPr>
              <a:t>‹#›</a:t>
            </a:fld>
            <a:endParaRPr lang="ru-RU">
              <a:solidFill>
                <a:srgbClr val="003274"/>
              </a:solidFill>
            </a:endParaRPr>
          </a:p>
        </p:txBody>
      </p:sp>
      <p:sp>
        <p:nvSpPr>
          <p:cNvPr id="1028"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t>Образец заголовка</a:t>
            </a:r>
          </a:p>
        </p:txBody>
      </p:sp>
    </p:spTree>
    <p:extLst>
      <p:ext uri="{BB962C8B-B14F-4D97-AF65-F5344CB8AC3E}">
        <p14:creationId xmlns:p14="http://schemas.microsoft.com/office/powerpoint/2010/main" val="434544096"/>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Lst>
  <p:transition>
    <p:wipe dir="r"/>
  </p:transition>
  <p:hf hd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cs typeface="Arial" charset="0"/>
        </a:defRPr>
      </a:lvl2pPr>
      <a:lvl3pPr algn="l" rtl="0" eaLnBrk="0" fontAlgn="base" hangingPunct="0">
        <a:lnSpc>
          <a:spcPct val="90000"/>
        </a:lnSpc>
        <a:spcBef>
          <a:spcPct val="0"/>
        </a:spcBef>
        <a:spcAft>
          <a:spcPct val="0"/>
        </a:spcAft>
        <a:defRPr sz="3200" b="1">
          <a:solidFill>
            <a:schemeClr val="bg1"/>
          </a:solidFill>
          <a:latin typeface="Arial" charset="0"/>
          <a:cs typeface="Arial" charset="0"/>
        </a:defRPr>
      </a:lvl3pPr>
      <a:lvl4pPr algn="l" rtl="0" eaLnBrk="0" fontAlgn="base" hangingPunct="0">
        <a:lnSpc>
          <a:spcPct val="90000"/>
        </a:lnSpc>
        <a:spcBef>
          <a:spcPct val="0"/>
        </a:spcBef>
        <a:spcAft>
          <a:spcPct val="0"/>
        </a:spcAft>
        <a:defRPr sz="3200" b="1">
          <a:solidFill>
            <a:schemeClr val="bg1"/>
          </a:solidFill>
          <a:latin typeface="Arial" charset="0"/>
          <a:cs typeface="Arial" charset="0"/>
        </a:defRPr>
      </a:lvl4pPr>
      <a:lvl5pPr algn="l" rtl="0" eaLnBrk="0" fontAlgn="base" hangingPunct="0">
        <a:lnSpc>
          <a:spcPct val="90000"/>
        </a:lnSpc>
        <a:spcBef>
          <a:spcPct val="0"/>
        </a:spcBef>
        <a:spcAft>
          <a:spcPct val="0"/>
        </a:spcAft>
        <a:defRPr sz="3200" b="1">
          <a:solidFill>
            <a:schemeClr val="bg1"/>
          </a:solidFill>
          <a:latin typeface="Arial" charset="0"/>
          <a:cs typeface="Arial" charset="0"/>
        </a:defRPr>
      </a:lvl5pPr>
      <a:lvl6pPr marL="457200" algn="l" rtl="0" fontAlgn="base">
        <a:lnSpc>
          <a:spcPct val="90000"/>
        </a:lnSpc>
        <a:spcBef>
          <a:spcPct val="0"/>
        </a:spcBef>
        <a:spcAft>
          <a:spcPct val="0"/>
        </a:spcAft>
        <a:defRPr sz="3200" b="1">
          <a:solidFill>
            <a:schemeClr val="bg1"/>
          </a:solidFill>
          <a:latin typeface="Arial" charset="0"/>
          <a:cs typeface="Arial" charset="0"/>
        </a:defRPr>
      </a:lvl6pPr>
      <a:lvl7pPr marL="914400" algn="l" rtl="0" fontAlgn="base">
        <a:lnSpc>
          <a:spcPct val="90000"/>
        </a:lnSpc>
        <a:spcBef>
          <a:spcPct val="0"/>
        </a:spcBef>
        <a:spcAft>
          <a:spcPct val="0"/>
        </a:spcAft>
        <a:defRPr sz="3200" b="1">
          <a:solidFill>
            <a:schemeClr val="bg1"/>
          </a:solidFill>
          <a:latin typeface="Arial" charset="0"/>
          <a:cs typeface="Arial" charset="0"/>
        </a:defRPr>
      </a:lvl7pPr>
      <a:lvl8pPr marL="1371600" algn="l" rtl="0" fontAlgn="base">
        <a:lnSpc>
          <a:spcPct val="90000"/>
        </a:lnSpc>
        <a:spcBef>
          <a:spcPct val="0"/>
        </a:spcBef>
        <a:spcAft>
          <a:spcPct val="0"/>
        </a:spcAft>
        <a:defRPr sz="3200" b="1">
          <a:solidFill>
            <a:schemeClr val="bg1"/>
          </a:solidFill>
          <a:latin typeface="Arial" charset="0"/>
          <a:cs typeface="Arial" charset="0"/>
        </a:defRPr>
      </a:lvl8pPr>
      <a:lvl9pPr marL="1828800" algn="l" rtl="0" fontAlgn="base">
        <a:lnSpc>
          <a:spcPct val="90000"/>
        </a:lnSpc>
        <a:spcBef>
          <a:spcPct val="0"/>
        </a:spcBef>
        <a:spcAft>
          <a:spcPct val="0"/>
        </a:spcAft>
        <a:defRPr sz="3200" b="1">
          <a:solidFill>
            <a:schemeClr val="bg1"/>
          </a:solidFill>
          <a:latin typeface="Arial" charset="0"/>
          <a:cs typeface="Arial" charset="0"/>
        </a:defRPr>
      </a:lvl9pPr>
    </p:titleStyle>
    <p:bodyStyle>
      <a:lvl1pPr marL="358775" indent="-358775" algn="l" rtl="0" eaLnBrk="0" fontAlgn="base" hangingPunct="0">
        <a:spcBef>
          <a:spcPct val="40000"/>
        </a:spcBef>
        <a:spcAft>
          <a:spcPct val="20000"/>
        </a:spcAft>
        <a:buBlip>
          <a:blip r:embed="rId18"/>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2400">
          <a:solidFill>
            <a:schemeClr val="tx1"/>
          </a:solidFill>
          <a:latin typeface="+mn-lt"/>
          <a:cs typeface="+mn-cs"/>
        </a:defRPr>
      </a:lvl2pPr>
      <a:lvl3pPr marL="892175" indent="-268288" algn="l" rtl="0" eaLnBrk="0" fontAlgn="base" hangingPunct="0">
        <a:spcBef>
          <a:spcPct val="0"/>
        </a:spcBef>
        <a:spcAft>
          <a:spcPct val="30000"/>
        </a:spcAft>
        <a:buBlip>
          <a:blip r:embed="rId19"/>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41967550"/>
      </p:ext>
    </p:extLst>
  </p:cSld>
  <p:clrMap bg1="lt1" tx1="dk1" bg2="lt2" tx2="dk2" accent1="accent1" accent2="accent2" accent3="accent3" accent4="accent4" accent5="accent5" accent6="accent6" hlink="hlink" folHlink="folHlink"/>
  <p:sldLayoutIdLst>
    <p:sldLayoutId id="2147485168" r:id="rId1"/>
    <p:sldLayoutId id="2147485169" r:id="rId2"/>
    <p:sldLayoutId id="2147485170" r:id="rId3"/>
    <p:sldLayoutId id="2147485171" r:id="rId4"/>
    <p:sldLayoutId id="2147485172" r:id="rId5"/>
    <p:sldLayoutId id="2147485173" r:id="rId6"/>
    <p:sldLayoutId id="2147485174" r:id="rId7"/>
    <p:sldLayoutId id="2147485175" r:id="rId8"/>
    <p:sldLayoutId id="2147485176" r:id="rId9"/>
    <p:sldLayoutId id="2147485177"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09" y="6512730"/>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9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9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4" name="Текст 3"/>
          <p:cNvSpPr>
            <a:spLocks noGrp="1"/>
          </p:cNvSpPr>
          <p:nvPr>
            <p:ph type="body" idx="1"/>
          </p:nvPr>
        </p:nvSpPr>
        <p:spPr>
          <a:xfrm>
            <a:off x="358775" y="1178751"/>
            <a:ext cx="8439150" cy="889987"/>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3549485807"/>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Lst>
  <p:hf hdr="0" dt="0"/>
  <p:txStyles>
    <p:titleStyle>
      <a:lvl1pPr marL="0" indent="0" algn="l" defTabSz="685800" rtl="0" eaLnBrk="1" latinLnBrk="0" hangingPunct="1">
        <a:lnSpc>
          <a:spcPct val="80000"/>
        </a:lnSpc>
        <a:spcBef>
          <a:spcPct val="0"/>
        </a:spcBef>
        <a:buNone/>
        <a:defRPr sz="21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685800" rtl="0" eaLnBrk="1" latinLnBrk="0" hangingPunct="1">
        <a:spcBef>
          <a:spcPts val="0"/>
        </a:spcBef>
        <a:spcAft>
          <a:spcPts val="450"/>
        </a:spcAft>
        <a:buClr>
          <a:schemeClr val="accent1">
            <a:lumMod val="75000"/>
          </a:schemeClr>
        </a:buClr>
        <a:buSzPct val="100000"/>
        <a:buFont typeface="Arial" pitchFamily="34" charset="0"/>
        <a:buNone/>
        <a:defRPr lang="ru-RU" sz="1800" kern="1200" dirty="0" smtClean="0">
          <a:solidFill>
            <a:schemeClr val="tx1"/>
          </a:solidFill>
          <a:latin typeface="+mn-lt"/>
          <a:ea typeface="+mn-ea"/>
          <a:cs typeface="+mn-cs"/>
        </a:defRPr>
      </a:lvl1pPr>
      <a:lvl2pPr marL="216000" indent="0" algn="l" defTabSz="685800" rtl="0" eaLnBrk="1" latinLnBrk="0" hangingPunct="1">
        <a:spcBef>
          <a:spcPts val="0"/>
        </a:spcBef>
        <a:spcAft>
          <a:spcPts val="450"/>
        </a:spcAft>
        <a:buClr>
          <a:schemeClr val="accent1">
            <a:lumMod val="75000"/>
          </a:schemeClr>
        </a:buClr>
        <a:buSzPct val="100000"/>
        <a:buFont typeface="Arial" pitchFamily="34" charset="0"/>
        <a:buNone/>
        <a:defRPr lang="ru-RU" sz="1650" kern="1200" dirty="0" smtClean="0">
          <a:solidFill>
            <a:schemeClr val="tx1"/>
          </a:solidFill>
          <a:latin typeface="+mn-lt"/>
          <a:ea typeface="+mn-ea"/>
          <a:cs typeface="+mn-cs"/>
        </a:defRPr>
      </a:lvl2pPr>
      <a:lvl3pPr marL="432000" indent="0" algn="l" defTabSz="685800" rtl="0" eaLnBrk="1" latinLnBrk="0" hangingPunct="1">
        <a:spcBef>
          <a:spcPts val="0"/>
        </a:spcBef>
        <a:spcAft>
          <a:spcPts val="450"/>
        </a:spcAft>
        <a:buFont typeface="Arial" pitchFamily="34" charset="0"/>
        <a:buNone/>
        <a:defRPr lang="ru-RU" sz="1500" kern="1200" dirty="0" smtClean="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5C60C39-4987-4183-B26F-272078BA4080}" type="datetime1">
              <a:rPr lang="ru-RU"/>
              <a:pPr>
                <a:defRPr/>
              </a:pPr>
              <a:t>29.11.2019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FF898EA-0891-4CE1-9369-DF04A0C69289}" type="slidenum">
              <a:rPr lang="ru-RU"/>
              <a:pPr>
                <a:defRPr/>
              </a:pPr>
              <a:t>‹#›</a:t>
            </a:fld>
            <a:endParaRPr lang="ru-RU"/>
          </a:p>
        </p:txBody>
      </p:sp>
    </p:spTree>
    <p:extLst>
      <p:ext uri="{BB962C8B-B14F-4D97-AF65-F5344CB8AC3E}">
        <p14:creationId xmlns:p14="http://schemas.microsoft.com/office/powerpoint/2010/main" val="56794885"/>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 id="2147485214" r:id="rId12"/>
    <p:sldLayoutId id="2147485215" r:id="rId13"/>
    <p:sldLayoutId id="2147485216"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a:solidFill>
                  <a:prstClr val="white"/>
                </a:solidFill>
                <a:cs typeface="Arial" charset="0"/>
              </a:rPr>
              <a:t>© НОУ ДПО «ЦИПК Росатома»</a:t>
            </a:r>
            <a:endParaRPr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smtClean="0">
                <a:solidFill>
                  <a:prstClr val="black">
                    <a:lumMod val="65000"/>
                    <a:lumOff val="35000"/>
                  </a:prstClr>
                </a:solidFill>
                <a:cs typeface="Arial" charset="0"/>
              </a:rPr>
              <a:pPr/>
              <a:t>‹#›</a:t>
            </a:fld>
            <a:endParaRPr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304118408"/>
      </p:ext>
    </p:extLst>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cs typeface="Arial" charset="0"/>
              </a:rPr>
              <a:t>© НОУ ДПО «ЦИПК Росатома»</a:t>
            </a:r>
            <a:endParaRPr lang="ru-RU"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cs typeface="Arial" charset="0"/>
              </a:rPr>
              <a:pPr/>
              <a:t>‹#›</a:t>
            </a:fld>
            <a:endParaRPr lang="ru-RU"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3943876546"/>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cs typeface="Arial" charset="0"/>
              </a:rPr>
              <a:t>© АНО ДПО «Техническая академия Росатома»</a:t>
            </a:r>
            <a:endParaRPr lang="ru-RU"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cs typeface="Arial" charset="0"/>
              </a:rPr>
              <a:pPr/>
              <a:t>‹#›</a:t>
            </a:fld>
            <a:endParaRPr lang="ru-RU"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799769756"/>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 id="2147485274" r:id="rId6"/>
    <p:sldLayoutId id="2147485275" r:id="rId7"/>
    <p:sldLayoutId id="2147485276" r:id="rId8"/>
    <p:sldLayoutId id="2147485277" r:id="rId9"/>
    <p:sldLayoutId id="2147485278"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01147570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163"/>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9050" y="6513513"/>
            <a:ext cx="9047163" cy="293687"/>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fontAlgn="auto">
              <a:spcBef>
                <a:spcPts val="0"/>
              </a:spcBef>
              <a:spcAft>
                <a:spcPts val="0"/>
              </a:spcAft>
              <a:defRPr sz="1200">
                <a:solidFill>
                  <a:prstClr val="white"/>
                </a:solidFill>
                <a:effectLst>
                  <a:outerShdw blurRad="38100" dist="38100" dir="2700000" algn="tl">
                    <a:srgbClr val="000000">
                      <a:alpha val="43137"/>
                    </a:srgbClr>
                  </a:outerShdw>
                </a:effectLst>
                <a:latin typeface="+mn-lt"/>
              </a:defRPr>
            </a:lvl1pPr>
          </a:lstStyle>
          <a:p>
            <a:pPr>
              <a:defRPr/>
            </a:pPr>
            <a:r>
              <a:rPr lang="en-US" dirty="0">
                <a:cs typeface="Arial" pitchFamily="34" charset="0"/>
              </a:rPr>
              <a:t>© </a:t>
            </a:r>
            <a:r>
              <a:rPr lang="en-US" dirty="0" err="1">
                <a:cs typeface="Arial" pitchFamily="34" charset="0"/>
              </a:rPr>
              <a:t>Rosatom</a:t>
            </a:r>
            <a:r>
              <a:rPr lang="en-US" dirty="0">
                <a:cs typeface="Arial" pitchFamily="34" charset="0"/>
              </a:rPr>
              <a:t> Tech</a:t>
            </a:r>
            <a:endParaRPr lang="ru-RU" dirty="0">
              <a:cs typeface="Arial" pitchFamily="34" charset="0"/>
            </a:endParaRPr>
          </a:p>
        </p:txBody>
      </p:sp>
      <p:sp>
        <p:nvSpPr>
          <p:cNvPr id="6" name="Номер слайда 5"/>
          <p:cNvSpPr>
            <a:spLocks noGrp="1"/>
          </p:cNvSpPr>
          <p:nvPr>
            <p:ph type="sldNum" sz="quarter" idx="4"/>
          </p:nvPr>
        </p:nvSpPr>
        <p:spPr>
          <a:xfrm>
            <a:off x="8748713" y="6462713"/>
            <a:ext cx="395287" cy="395287"/>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fontAlgn="auto">
              <a:spcBef>
                <a:spcPts val="0"/>
              </a:spcBef>
              <a:spcAft>
                <a:spcPts val="0"/>
              </a:spcAft>
              <a:defRPr sz="1200">
                <a:solidFill>
                  <a:schemeClr val="tx1">
                    <a:lumMod val="65000"/>
                    <a:lumOff val="35000"/>
                  </a:schemeClr>
                </a:solidFill>
                <a:effectLst/>
                <a:latin typeface="+mn-lt"/>
              </a:defRPr>
            </a:lvl1pPr>
          </a:lstStyle>
          <a:p>
            <a:pPr>
              <a:defRPr/>
            </a:pPr>
            <a:fld id="{44D992E3-AABA-4BE5-A295-D9120514FDB9}" type="slidenum">
              <a:rPr lang="ru-RU">
                <a:solidFill>
                  <a:prstClr val="black">
                    <a:lumMod val="65000"/>
                    <a:lumOff val="35000"/>
                  </a:prstClr>
                </a:solidFill>
                <a:cs typeface="Arial" pitchFamily="34" charset="0"/>
              </a:rPr>
              <a:pPr>
                <a:defRPr/>
              </a:pPr>
              <a:t>‹#›</a:t>
            </a:fld>
            <a:endParaRPr lang="ru-RU" dirty="0">
              <a:solidFill>
                <a:prstClr val="black">
                  <a:lumMod val="65000"/>
                  <a:lumOff val="35000"/>
                </a:prstClr>
              </a:solidFill>
              <a:cs typeface="Arial" pitchFamily="34" charset="0"/>
            </a:endParaRPr>
          </a:p>
        </p:txBody>
      </p:sp>
      <p:sp>
        <p:nvSpPr>
          <p:cNvPr id="1029" name="Текст 3"/>
          <p:cNvSpPr>
            <a:spLocks noGrp="1"/>
          </p:cNvSpPr>
          <p:nvPr>
            <p:ph type="body" idx="1"/>
          </p:nvPr>
        </p:nvSpPr>
        <p:spPr bwMode="auto">
          <a:xfrm>
            <a:off x="358775" y="1179513"/>
            <a:ext cx="84391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1140252108"/>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Lst>
  <p:hf hdr="0" dt="0"/>
  <p:txStyles>
    <p:titleStyle>
      <a:lvl1pPr algn="l" rtl="0" eaLnBrk="0" fontAlgn="base" hangingPunct="0">
        <a:lnSpc>
          <a:spcPct val="80000"/>
        </a:lnSpc>
        <a:spcBef>
          <a:spcPct val="0"/>
        </a:spcBef>
        <a:spcAft>
          <a:spcPct val="0"/>
        </a:spcAft>
        <a:defRPr sz="2800" kern="1200">
          <a:solidFill>
            <a:srgbClr val="254061"/>
          </a:solidFill>
          <a:effectLst>
            <a:outerShdw blurRad="38100" dist="38100" dir="2700000" algn="tl">
              <a:srgbClr val="000000">
                <a:alpha val="43137"/>
              </a:srgbClr>
            </a:outerShdw>
          </a:effectLst>
          <a:latin typeface="+mj-lt"/>
          <a:ea typeface="+mj-ea"/>
          <a:cs typeface="+mj-cs"/>
        </a:defRPr>
      </a:lvl1pPr>
      <a:lvl2pPr algn="l" rtl="0" eaLnBrk="0" fontAlgn="base" hangingPunct="0">
        <a:lnSpc>
          <a:spcPct val="80000"/>
        </a:lnSpc>
        <a:spcBef>
          <a:spcPct val="0"/>
        </a:spcBef>
        <a:spcAft>
          <a:spcPct val="0"/>
        </a:spcAft>
        <a:defRPr sz="2800">
          <a:solidFill>
            <a:srgbClr val="254061"/>
          </a:solidFill>
          <a:latin typeface="Calibri" pitchFamily="34" charset="0"/>
        </a:defRPr>
      </a:lvl2pPr>
      <a:lvl3pPr algn="l" rtl="0" eaLnBrk="0" fontAlgn="base" hangingPunct="0">
        <a:lnSpc>
          <a:spcPct val="80000"/>
        </a:lnSpc>
        <a:spcBef>
          <a:spcPct val="0"/>
        </a:spcBef>
        <a:spcAft>
          <a:spcPct val="0"/>
        </a:spcAft>
        <a:defRPr sz="2800">
          <a:solidFill>
            <a:srgbClr val="254061"/>
          </a:solidFill>
          <a:latin typeface="Calibri" pitchFamily="34" charset="0"/>
        </a:defRPr>
      </a:lvl3pPr>
      <a:lvl4pPr algn="l" rtl="0" eaLnBrk="0" fontAlgn="base" hangingPunct="0">
        <a:lnSpc>
          <a:spcPct val="80000"/>
        </a:lnSpc>
        <a:spcBef>
          <a:spcPct val="0"/>
        </a:spcBef>
        <a:spcAft>
          <a:spcPct val="0"/>
        </a:spcAft>
        <a:defRPr sz="2800">
          <a:solidFill>
            <a:srgbClr val="254061"/>
          </a:solidFill>
          <a:latin typeface="Calibri" pitchFamily="34" charset="0"/>
        </a:defRPr>
      </a:lvl4pPr>
      <a:lvl5pPr algn="l" rtl="0" eaLnBrk="0" fontAlgn="base" hangingPunct="0">
        <a:lnSpc>
          <a:spcPct val="80000"/>
        </a:lnSpc>
        <a:spcBef>
          <a:spcPct val="0"/>
        </a:spcBef>
        <a:spcAft>
          <a:spcPct val="0"/>
        </a:spcAft>
        <a:defRPr sz="2800">
          <a:solidFill>
            <a:srgbClr val="254061"/>
          </a:solidFill>
          <a:latin typeface="Calibri" pitchFamily="34" charset="0"/>
        </a:defRPr>
      </a:lvl5pPr>
      <a:lvl6pPr marL="457200" algn="l" rtl="0" fontAlgn="base">
        <a:lnSpc>
          <a:spcPct val="80000"/>
        </a:lnSpc>
        <a:spcBef>
          <a:spcPct val="0"/>
        </a:spcBef>
        <a:spcAft>
          <a:spcPct val="0"/>
        </a:spcAft>
        <a:defRPr sz="2800">
          <a:solidFill>
            <a:srgbClr val="254061"/>
          </a:solidFill>
          <a:latin typeface="Calibri" pitchFamily="34" charset="0"/>
        </a:defRPr>
      </a:lvl6pPr>
      <a:lvl7pPr marL="914400" algn="l" rtl="0" fontAlgn="base">
        <a:lnSpc>
          <a:spcPct val="80000"/>
        </a:lnSpc>
        <a:spcBef>
          <a:spcPct val="0"/>
        </a:spcBef>
        <a:spcAft>
          <a:spcPct val="0"/>
        </a:spcAft>
        <a:defRPr sz="2800">
          <a:solidFill>
            <a:srgbClr val="254061"/>
          </a:solidFill>
          <a:latin typeface="Calibri" pitchFamily="34" charset="0"/>
        </a:defRPr>
      </a:lvl7pPr>
      <a:lvl8pPr marL="1371600" algn="l" rtl="0" fontAlgn="base">
        <a:lnSpc>
          <a:spcPct val="80000"/>
        </a:lnSpc>
        <a:spcBef>
          <a:spcPct val="0"/>
        </a:spcBef>
        <a:spcAft>
          <a:spcPct val="0"/>
        </a:spcAft>
        <a:defRPr sz="2800">
          <a:solidFill>
            <a:srgbClr val="254061"/>
          </a:solidFill>
          <a:latin typeface="Calibri" pitchFamily="34" charset="0"/>
        </a:defRPr>
      </a:lvl8pPr>
      <a:lvl9pPr marL="1828800" algn="l" rtl="0" fontAlgn="base">
        <a:lnSpc>
          <a:spcPct val="80000"/>
        </a:lnSpc>
        <a:spcBef>
          <a:spcPct val="0"/>
        </a:spcBef>
        <a:spcAft>
          <a:spcPct val="0"/>
        </a:spcAft>
        <a:defRPr sz="2800">
          <a:solidFill>
            <a:srgbClr val="254061"/>
          </a:solidFill>
          <a:latin typeface="Calibri" pitchFamily="34" charset="0"/>
        </a:defRPr>
      </a:lvl9pPr>
    </p:titleStyle>
    <p:bodyStyle>
      <a:lvl1pPr marL="342900" indent="-342900" algn="l" rtl="0" eaLnBrk="0" fontAlgn="base" hangingPunct="0">
        <a:spcBef>
          <a:spcPct val="0"/>
        </a:spcBef>
        <a:spcAft>
          <a:spcPts val="600"/>
        </a:spcAft>
        <a:buClr>
          <a:srgbClr val="376092"/>
        </a:buClr>
        <a:buSzPct val="100000"/>
        <a:buFont typeface="Arial" charset="0"/>
        <a:defRPr lang="ru-RU" sz="2400" kern="1200" dirty="0">
          <a:solidFill>
            <a:schemeClr val="tx1"/>
          </a:solidFill>
          <a:latin typeface="+mn-lt"/>
          <a:ea typeface="+mn-ea"/>
          <a:cs typeface="+mn-cs"/>
        </a:defRPr>
      </a:lvl1pPr>
      <a:lvl2pPr marL="287338" indent="169863" algn="l" rtl="0" eaLnBrk="0" fontAlgn="base" hangingPunct="0">
        <a:spcBef>
          <a:spcPct val="0"/>
        </a:spcBef>
        <a:spcAft>
          <a:spcPts val="600"/>
        </a:spcAft>
        <a:buClr>
          <a:srgbClr val="376092"/>
        </a:buClr>
        <a:buSzPct val="100000"/>
        <a:buFont typeface="Arial" charset="0"/>
        <a:defRPr lang="ru-RU" sz="2200" kern="1200" dirty="0">
          <a:solidFill>
            <a:schemeClr val="tx1"/>
          </a:solidFill>
          <a:latin typeface="+mn-lt"/>
          <a:ea typeface="+mn-ea"/>
          <a:cs typeface="+mn-cs"/>
        </a:defRPr>
      </a:lvl2pPr>
      <a:lvl3pPr marL="574675" indent="339725" algn="l" rtl="0" eaLnBrk="0" fontAlgn="base" hangingPunct="0">
        <a:spcBef>
          <a:spcPct val="0"/>
        </a:spcBef>
        <a:spcAft>
          <a:spcPts val="600"/>
        </a:spcAft>
        <a:buFont typeface="Arial" charset="0"/>
        <a:defRPr lang="ru-RU" sz="2000" kern="1200"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pPr fontAlgn="auto">
              <a:spcBef>
                <a:spcPts val="0"/>
              </a:spcBef>
              <a:spcAft>
                <a:spcPts val="0"/>
              </a:spcAft>
            </a:pPr>
            <a:r>
              <a:rPr lang="ru-RU">
                <a:solidFill>
                  <a:prstClr val="white"/>
                </a:solidFill>
                <a:latin typeface="Calibri"/>
              </a:rPr>
              <a:t>© НОУ ДПО «ЦИПК Росатома»</a:t>
            </a:r>
            <a:endParaRPr lang="ru-RU" dirty="0">
              <a:solidFill>
                <a:prstClr val="white"/>
              </a:solidFill>
              <a:latin typeface="Calibri"/>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pPr fontAlgn="auto">
              <a:spcBef>
                <a:spcPts val="0"/>
              </a:spcBef>
              <a:spcAft>
                <a:spcPts val="0"/>
              </a:spcAft>
            </a:pPr>
            <a:fld id="{BC1EE29D-1EA1-48ED-9B5D-BFC4AC156D0A}" type="slidenum">
              <a:rPr lang="ru-RU" smtClean="0">
                <a:solidFill>
                  <a:prstClr val="black">
                    <a:lumMod val="65000"/>
                    <a:lumOff val="35000"/>
                  </a:prstClr>
                </a:solidFill>
                <a:latin typeface="Calibri"/>
              </a:rPr>
              <a:pPr fontAlgn="auto">
                <a:spcBef>
                  <a:spcPts val="0"/>
                </a:spcBef>
                <a:spcAft>
                  <a:spcPts val="0"/>
                </a:spcAft>
              </a:pPr>
              <a:t>‹#›</a:t>
            </a:fld>
            <a:endParaRPr lang="ru-RU" dirty="0">
              <a:solidFill>
                <a:prstClr val="black">
                  <a:lumMod val="65000"/>
                  <a:lumOff val="35000"/>
                </a:prstClr>
              </a:solidFill>
              <a:latin typeface="Calibri"/>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393679078"/>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492776948"/>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pPr/>
              <a:t>‹#›</a:t>
            </a:fld>
            <a:endParaRPr lang="ru-RU" dirty="0"/>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224212654"/>
      </p:ext>
    </p:extLst>
  </p:cSld>
  <p:clrMap bg1="lt1" tx1="dk1" bg2="lt2" tx2="dk2" accent1="accent1" accent2="accent2" accent3="accent3" accent4="accent4" accent5="accent5" accent6="accent6" hlink="hlink" folHlink="folHlink"/>
  <p:sldLayoutIdLst>
    <p:sldLayoutId id="2147484848" r:id="rId1"/>
    <p:sldLayoutId id="2147484849" r:id="rId2"/>
    <p:sldLayoutId id="2147484850" r:id="rId3"/>
    <p:sldLayoutId id="2147484851" r:id="rId4"/>
    <p:sldLayoutId id="2147484852" r:id="rId5"/>
    <p:sldLayoutId id="2147484853" r:id="rId6"/>
    <p:sldLayoutId id="2147484854" r:id="rId7"/>
    <p:sldLayoutId id="2147484855" r:id="rId8"/>
    <p:sldLayoutId id="2147484856" r:id="rId9"/>
    <p:sldLayoutId id="2147484857"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lang="ru-RU">
                <a:solidFill>
                  <a:prstClr val="white"/>
                </a:solidFill>
              </a:rPr>
              <a:t>© НОУ ДПО «ЦИПК Росатома»</a:t>
            </a:r>
            <a:endParaRPr lang="ru-RU" dirty="0">
              <a:solidFill>
                <a:prstClr val="white"/>
              </a:solidFill>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lang="ru-RU" smtClean="0">
                <a:solidFill>
                  <a:prstClr val="black">
                    <a:lumMod val="65000"/>
                    <a:lumOff val="35000"/>
                  </a:prstClr>
                </a:solidFill>
              </a:rPr>
              <a:pPr/>
              <a:t>‹#›</a:t>
            </a:fld>
            <a:endParaRPr lang="ru-RU" dirty="0">
              <a:solidFill>
                <a:prstClr val="black">
                  <a:lumMod val="65000"/>
                  <a:lumOff val="35000"/>
                </a:prstClr>
              </a:solidFill>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3475089292"/>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a:solidFill>
                  <a:prstClr val="white"/>
                </a:solidFill>
                <a:cs typeface="Arial" charset="0"/>
              </a:rPr>
              <a:t>© НОУ ДПО «ЦИПК Росатома»</a:t>
            </a:r>
            <a:endParaRPr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smtClean="0">
                <a:solidFill>
                  <a:prstClr val="black">
                    <a:lumMod val="65000"/>
                    <a:lumOff val="35000"/>
                  </a:prstClr>
                </a:solidFill>
                <a:cs typeface="Arial" charset="0"/>
              </a:rPr>
              <a:pPr/>
              <a:t>‹#›</a:t>
            </a:fld>
            <a:endParaRPr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438195208"/>
      </p:ext>
    </p:extLst>
  </p:cSld>
  <p:clrMap bg1="lt1" tx1="dk1" bg2="lt2" tx2="dk2" accent1="accent1" accent2="accent2" accent3="accent3" accent4="accent4" accent5="accent5" accent6="accent6" hlink="hlink" folHlink="folHlink"/>
  <p:sldLayoutIdLst>
    <p:sldLayoutId id="2147484871"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 НОУ ДПО «ЦИПК Росатома»</a:t>
            </a:r>
            <a:endParaRPr kumimoji="0" lang="ru-RU"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662018234"/>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92000"/>
          </a:xfrm>
          <a:prstGeom prst="rect">
            <a:avLst/>
          </a:prstGeom>
          <a:ln/>
        </p:spPr>
        <p:style>
          <a:lnRef idx="1">
            <a:schemeClr val="accent1"/>
          </a:lnRef>
          <a:fillRef idx="2">
            <a:schemeClr val="accent1"/>
          </a:fillRef>
          <a:effectRef idx="1">
            <a:schemeClr val="accent1"/>
          </a:effectRef>
          <a:fontRef idx="none"/>
        </p:style>
        <p:txBody>
          <a:bodyPr vert="horz" lIns="360000" tIns="72000" rIns="0" bIns="0" rtlCol="0" anchor="t" anchorCtr="0">
            <a:noAutofit/>
          </a:bodyPr>
          <a:lstStyle/>
          <a:p>
            <a:r>
              <a:rPr lang="ru-RU" dirty="0"/>
              <a:t>Образец заголовка</a:t>
            </a:r>
          </a:p>
        </p:txBody>
      </p:sp>
      <p:sp>
        <p:nvSpPr>
          <p:cNvPr id="5" name="Нижний колонтитул 4"/>
          <p:cNvSpPr>
            <a:spLocks noGrp="1"/>
          </p:cNvSpPr>
          <p:nvPr>
            <p:ph type="ftr" sz="quarter" idx="3"/>
          </p:nvPr>
        </p:nvSpPr>
        <p:spPr>
          <a:xfrm>
            <a:off x="-18510" y="6512728"/>
            <a:ext cx="9046005" cy="294545"/>
          </a:xfrm>
          <a:prstGeom prst="rect">
            <a:avLst/>
          </a:prstGeom>
          <a:ln/>
        </p:spPr>
        <p:style>
          <a:lnRef idx="1">
            <a:schemeClr val="accent1"/>
          </a:lnRef>
          <a:fillRef idx="3">
            <a:schemeClr val="accent1"/>
          </a:fillRef>
          <a:effectRef idx="2">
            <a:schemeClr val="accent1"/>
          </a:effectRef>
          <a:fontRef idx="none"/>
        </p:style>
        <p:txBody>
          <a:bodyPr vert="horz" lIns="360000" tIns="0" rIns="36000" bIns="0" rtlCol="0" anchor="ctr"/>
          <a:lstStyle>
            <a:lvl1pPr algn="l">
              <a:defRPr sz="1200">
                <a:solidFill>
                  <a:schemeClr val="bg1"/>
                </a:solidFill>
                <a:effectLst>
                  <a:outerShdw blurRad="38100" dist="38100" dir="2700000" algn="tl">
                    <a:srgbClr val="000000">
                      <a:alpha val="43137"/>
                    </a:srgbClr>
                  </a:outerShdw>
                </a:effectLst>
              </a:defRPr>
            </a:lvl1pPr>
          </a:lstStyle>
          <a:p>
            <a:r>
              <a:rPr>
                <a:solidFill>
                  <a:prstClr val="white"/>
                </a:solidFill>
                <a:cs typeface="Arial" charset="0"/>
              </a:rPr>
              <a:t>© НОУ ДПО «ЦИПК Росатома»</a:t>
            </a:r>
            <a:endParaRPr dirty="0">
              <a:solidFill>
                <a:prstClr val="white"/>
              </a:solidFill>
              <a:cs typeface="Arial" charset="0"/>
            </a:endParaRPr>
          </a:p>
        </p:txBody>
      </p:sp>
      <p:sp>
        <p:nvSpPr>
          <p:cNvPr id="6" name="Номер слайда 5"/>
          <p:cNvSpPr>
            <a:spLocks noGrp="1"/>
          </p:cNvSpPr>
          <p:nvPr>
            <p:ph type="sldNum" sz="quarter" idx="4"/>
          </p:nvPr>
        </p:nvSpPr>
        <p:spPr>
          <a:xfrm>
            <a:off x="8748000" y="6462000"/>
            <a:ext cx="396000" cy="396000"/>
          </a:xfrm>
          <a:prstGeom prst="ellipse">
            <a:avLst/>
          </a:prstGeom>
          <a:ln w="28575"/>
        </p:spPr>
        <p:style>
          <a:lnRef idx="2">
            <a:schemeClr val="accent1"/>
          </a:lnRef>
          <a:fillRef idx="1">
            <a:schemeClr val="lt1"/>
          </a:fillRef>
          <a:effectRef idx="0">
            <a:schemeClr val="accent1"/>
          </a:effectRef>
          <a:fontRef idx="none"/>
        </p:style>
        <p:txBody>
          <a:bodyPr vert="horz" lIns="0" tIns="0" rIns="0" bIns="0" rtlCol="0" anchor="ctr"/>
          <a:lstStyle>
            <a:lvl1pPr algn="ctr">
              <a:defRPr sz="1200">
                <a:solidFill>
                  <a:schemeClr val="tx1">
                    <a:lumMod val="65000"/>
                    <a:lumOff val="35000"/>
                  </a:schemeClr>
                </a:solidFill>
                <a:effectLst/>
              </a:defRPr>
            </a:lvl1pPr>
          </a:lstStyle>
          <a:p>
            <a:fld id="{BC1EE29D-1EA1-48ED-9B5D-BFC4AC156D0A}" type="slidenum">
              <a:rPr smtClean="0">
                <a:solidFill>
                  <a:prstClr val="black">
                    <a:lumMod val="65000"/>
                    <a:lumOff val="35000"/>
                  </a:prstClr>
                </a:solidFill>
                <a:cs typeface="Arial" charset="0"/>
              </a:rPr>
              <a:pPr/>
              <a:t>‹#›</a:t>
            </a:fld>
            <a:endParaRPr dirty="0">
              <a:solidFill>
                <a:prstClr val="black">
                  <a:lumMod val="65000"/>
                  <a:lumOff val="35000"/>
                </a:prstClr>
              </a:solidFill>
              <a:cs typeface="Arial" charset="0"/>
            </a:endParaRPr>
          </a:p>
        </p:txBody>
      </p:sp>
      <p:sp>
        <p:nvSpPr>
          <p:cNvPr id="4" name="Текст 3"/>
          <p:cNvSpPr>
            <a:spLocks noGrp="1"/>
          </p:cNvSpPr>
          <p:nvPr>
            <p:ph type="body" idx="1"/>
          </p:nvPr>
        </p:nvSpPr>
        <p:spPr>
          <a:xfrm>
            <a:off x="358775" y="1178750"/>
            <a:ext cx="8439150" cy="1169551"/>
          </a:xfrm>
          <a:prstGeom prst="rect">
            <a:avLst/>
          </a:prstGeom>
        </p:spPr>
        <p:txBody>
          <a:bodyPr vert="horz" wrap="square" lIns="0" tIns="0" rIns="0" bIns="0" rtlCol="0">
            <a:spAutoFit/>
          </a:body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795070775"/>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4" r:id="rId8"/>
    <p:sldLayoutId id="2147484955" r:id="rId9"/>
    <p:sldLayoutId id="2147484956" r:id="rId10"/>
  </p:sldLayoutIdLst>
  <p:hf hdr="0" dt="0"/>
  <p:txStyles>
    <p:titleStyle>
      <a:lvl1pPr marL="0" indent="0" algn="l" defTabSz="914400" rtl="0" eaLnBrk="1" latinLnBrk="0" hangingPunct="1">
        <a:lnSpc>
          <a:spcPct val="80000"/>
        </a:lnSpc>
        <a:spcBef>
          <a:spcPct val="0"/>
        </a:spcBef>
        <a:buNone/>
        <a:defRPr sz="28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8.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44.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6.xml"/><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06.xml"/><Relationship Id="rId5" Type="http://schemas.openxmlformats.org/officeDocument/2006/relationships/image" Target="../media/image29.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36.gif"/><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72.xml"/><Relationship Id="rId4" Type="http://schemas.openxmlformats.org/officeDocument/2006/relationships/image" Target="../media/image38.jp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C1EE29D-1EA1-48ED-9B5D-BFC4AC156D0A}" type="slidenum">
              <a:rPr kumimoji="0"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dirty="0">
              <a:ln>
                <a:noFill/>
              </a:ln>
              <a:solidFill>
                <a:prstClr val="black">
                  <a:lumMod val="65000"/>
                  <a:lumOff val="35000"/>
                </a:prstClr>
              </a:solidFill>
              <a:effectLst/>
              <a:uLnTx/>
              <a:uFillTx/>
              <a:latin typeface="Calibri"/>
              <a:ea typeface="+mn-ea"/>
              <a:cs typeface="Arial" charset="0"/>
            </a:endParaRPr>
          </a:p>
        </p:txBody>
      </p:sp>
      <p:pic>
        <p:nvPicPr>
          <p:cNvPr id="3" name="Рисунок 2">
            <a:extLst>
              <a:ext uri="{FF2B5EF4-FFF2-40B4-BE49-F238E27FC236}">
                <a16:creationId xmlns:a16="http://schemas.microsoft.com/office/drawing/2014/main" id="{D6549B1C-B37D-4C09-93D0-782D906B5AAA}"/>
              </a:ext>
            </a:extLst>
          </p:cNvPr>
          <p:cNvPicPr>
            <a:picLocks noChangeAspect="1"/>
          </p:cNvPicPr>
          <p:nvPr/>
        </p:nvPicPr>
        <p:blipFill>
          <a:blip r:embed="rId2"/>
          <a:stretch>
            <a:fillRect/>
          </a:stretch>
        </p:blipFill>
        <p:spPr>
          <a:xfrm>
            <a:off x="6057165" y="1644567"/>
            <a:ext cx="2501044" cy="1871634"/>
          </a:xfrm>
          <a:prstGeom prst="rect">
            <a:avLst/>
          </a:prstGeom>
        </p:spPr>
      </p:pic>
      <p:pic>
        <p:nvPicPr>
          <p:cNvPr id="7" name="Рисунок 6">
            <a:extLst>
              <a:ext uri="{FF2B5EF4-FFF2-40B4-BE49-F238E27FC236}">
                <a16:creationId xmlns:a16="http://schemas.microsoft.com/office/drawing/2014/main" id="{D7D4EBBB-C23C-44A5-901C-5FA603BDA541}"/>
              </a:ext>
            </a:extLst>
          </p:cNvPr>
          <p:cNvPicPr>
            <a:picLocks noChangeAspect="1"/>
          </p:cNvPicPr>
          <p:nvPr/>
        </p:nvPicPr>
        <p:blipFill>
          <a:blip r:embed="rId3"/>
          <a:stretch>
            <a:fillRect/>
          </a:stretch>
        </p:blipFill>
        <p:spPr>
          <a:xfrm>
            <a:off x="4887035" y="3989974"/>
            <a:ext cx="3141293" cy="1984678"/>
          </a:xfrm>
          <a:prstGeom prst="rect">
            <a:avLst/>
          </a:prstGeom>
        </p:spPr>
      </p:pic>
      <p:pic>
        <p:nvPicPr>
          <p:cNvPr id="5" name="Рисунок 4">
            <a:extLst>
              <a:ext uri="{FF2B5EF4-FFF2-40B4-BE49-F238E27FC236}">
                <a16:creationId xmlns:a16="http://schemas.microsoft.com/office/drawing/2014/main" id="{05A9A62B-7138-4D37-BFEC-833D25F33170}"/>
              </a:ext>
            </a:extLst>
          </p:cNvPr>
          <p:cNvPicPr>
            <a:picLocks noChangeAspect="1"/>
          </p:cNvPicPr>
          <p:nvPr/>
        </p:nvPicPr>
        <p:blipFill>
          <a:blip r:embed="rId4"/>
          <a:stretch>
            <a:fillRect/>
          </a:stretch>
        </p:blipFill>
        <p:spPr>
          <a:xfrm>
            <a:off x="580348" y="2128531"/>
            <a:ext cx="3681352" cy="2600938"/>
          </a:xfrm>
          <a:prstGeom prst="rect">
            <a:avLst/>
          </a:prstGeom>
          <a:solidFill>
            <a:schemeClr val="accent1"/>
          </a:solidFill>
        </p:spPr>
      </p:pic>
      <p:sp>
        <p:nvSpPr>
          <p:cNvPr id="2" name="Прямоугольник 1"/>
          <p:cNvSpPr/>
          <p:nvPr/>
        </p:nvSpPr>
        <p:spPr>
          <a:xfrm>
            <a:off x="580348" y="2128531"/>
            <a:ext cx="3681352" cy="2600938"/>
          </a:xfrm>
          <a:prstGeom prst="rect">
            <a:avLst/>
          </a:prstGeom>
          <a:solidFill>
            <a:srgbClr val="AA7BB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Establishing an atmosphere of trust in the team</a:t>
            </a:r>
          </a:p>
        </p:txBody>
      </p:sp>
    </p:spTree>
    <p:extLst>
      <p:ext uri="{BB962C8B-B14F-4D97-AF65-F5344CB8AC3E}">
        <p14:creationId xmlns:p14="http://schemas.microsoft.com/office/powerpoint/2010/main" val="223496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57" b="6142"/>
          <a:stretch/>
        </p:blipFill>
        <p:spPr bwMode="auto">
          <a:xfrm>
            <a:off x="26495" y="818710"/>
            <a:ext cx="1800200" cy="144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a:extLst>
              <a:ext uri="{FF2B5EF4-FFF2-40B4-BE49-F238E27FC236}">
                <a16:creationId xmlns:a16="http://schemas.microsoft.com/office/drawing/2014/main" id="{C6EF3E8C-6BFA-4E0F-9D74-BE91D6946BB2}"/>
              </a:ext>
            </a:extLst>
          </p:cNvPr>
          <p:cNvSpPr>
            <a:spLocks noGrp="1"/>
          </p:cNvSpPr>
          <p:nvPr>
            <p:ph type="title"/>
          </p:nvPr>
        </p:nvSpPr>
        <p:spPr>
          <a:xfrm>
            <a:off x="0" y="0"/>
            <a:ext cx="9144000" cy="548680"/>
          </a:xfrm>
        </p:spPr>
        <p:txBody>
          <a:bodyPr/>
          <a:lstStyle/>
          <a:p>
            <a:r>
              <a:rPr lang="en-US" b="1" dirty="0">
                <a:effectLst/>
              </a:rPr>
              <a:t>Component</a:t>
            </a:r>
            <a:r>
              <a:rPr lang="ru-RU" b="1" dirty="0">
                <a:effectLst/>
              </a:rPr>
              <a:t> №3: </a:t>
            </a:r>
            <a:r>
              <a:rPr lang="en-US" b="1" dirty="0">
                <a:effectLst/>
              </a:rPr>
              <a:t>Commitment </a:t>
            </a:r>
            <a:r>
              <a:rPr lang="ru-RU" b="1" dirty="0">
                <a:effectLst/>
              </a:rPr>
              <a:t>(</a:t>
            </a:r>
            <a:r>
              <a:rPr lang="en-US" b="1" dirty="0">
                <a:effectLst/>
              </a:rPr>
              <a:t>Decision-making</a:t>
            </a:r>
            <a:r>
              <a:rPr lang="ru-RU" b="1" dirty="0">
                <a:effectLst/>
              </a:rPr>
              <a:t>)</a:t>
            </a:r>
            <a:endParaRPr lang="ru-RU" dirty="0"/>
          </a:p>
        </p:txBody>
      </p:sp>
      <p:sp>
        <p:nvSpPr>
          <p:cNvPr id="4" name="Номер слайда 3">
            <a:extLst>
              <a:ext uri="{FF2B5EF4-FFF2-40B4-BE49-F238E27FC236}">
                <a16:creationId xmlns:a16="http://schemas.microsoft.com/office/drawing/2014/main" id="{0EDC28CD-CE62-44C4-9A52-085D2BE5208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Прямоугольник: скругленные углы 5">
            <a:extLst>
              <a:ext uri="{FF2B5EF4-FFF2-40B4-BE49-F238E27FC236}">
                <a16:creationId xmlns:a16="http://schemas.microsoft.com/office/drawing/2014/main" id="{6C26681D-989A-4088-9611-4AB97DC4E9DB}"/>
              </a:ext>
            </a:extLst>
          </p:cNvPr>
          <p:cNvSpPr/>
          <p:nvPr/>
        </p:nvSpPr>
        <p:spPr>
          <a:xfrm>
            <a:off x="1826695" y="638689"/>
            <a:ext cx="7119305" cy="1945129"/>
          </a:xfrm>
          <a:prstGeom prst="roundRect">
            <a:avLst/>
          </a:prstGeom>
          <a:ln w="1460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Teams that are involved in a conflict can achieve genuine agreement around important decisions, even if different team members initially disagree</a:t>
            </a:r>
            <a:r>
              <a:rPr lang="ru-RU" sz="1500" i="1" dirty="0">
                <a:solidFill>
                  <a:prstClr val="white"/>
                </a:solidFill>
              </a:rPr>
              <a:t>. </a:t>
            </a: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They ensure that all opinions and ideas are considered, giving team members confidence that their ideas are taken into account.</a:t>
            </a:r>
            <a:r>
              <a:rPr lang="ru-RU" sz="1500" i="1" dirty="0">
                <a:solidFill>
                  <a:prstClr val="white"/>
                </a:solidFill>
              </a:rPr>
              <a:t> </a:t>
            </a:r>
            <a:endParaRPr lang="en-US" sz="1500" i="1" dirty="0">
              <a:solidFill>
                <a:prstClr val="white"/>
              </a:solidFill>
            </a:endParaRP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Without conflicts, it is extremely difficult for team members to make decisions because they do not feel that they are part of the solution. This creates an environment of ambiguity and confusion in the organization, which leads to frustration among employees, especially the best performers.</a:t>
            </a:r>
            <a:r>
              <a:rPr kumimoji="0" lang="ru-RU" sz="1500" b="0" i="1" u="none" strike="noStrike" kern="1200" cap="none" spc="0" normalizeH="0" baseline="0" noProof="0" dirty="0">
                <a:ln>
                  <a:noFill/>
                </a:ln>
                <a:solidFill>
                  <a:prstClr val="white"/>
                </a:solidFill>
                <a:effectLst/>
                <a:uLnTx/>
                <a:uFillTx/>
                <a:latin typeface="Calibri"/>
                <a:ea typeface="+mn-ea"/>
                <a:cs typeface="+mn-cs"/>
              </a:rPr>
              <a:t>.</a:t>
            </a:r>
          </a:p>
        </p:txBody>
      </p:sp>
      <p:sp>
        <p:nvSpPr>
          <p:cNvPr id="6" name="Прямоугольник 5"/>
          <p:cNvSpPr/>
          <p:nvPr/>
        </p:nvSpPr>
        <p:spPr>
          <a:xfrm>
            <a:off x="275182" y="3067974"/>
            <a:ext cx="3735415" cy="541046"/>
          </a:xfrm>
          <a:prstGeom prst="rect">
            <a:avLst/>
          </a:prstGeom>
        </p:spPr>
        <p:txBody>
          <a:bodyPr wrap="square">
            <a:spAutoFit/>
          </a:bodyPr>
          <a:lstStyle/>
          <a:p>
            <a:pPr>
              <a:lnSpc>
                <a:spcPct val="80000"/>
              </a:lnSpc>
            </a:pPr>
            <a:r>
              <a:rPr lang="en-US" b="1" dirty="0">
                <a:solidFill>
                  <a:srgbClr val="FF0000"/>
                </a:solidFill>
              </a:rPr>
              <a:t> Team that can not fulfill the obligation</a:t>
            </a:r>
            <a:endParaRPr lang="ru-RU" dirty="0">
              <a:solidFill>
                <a:srgbClr val="FF0000"/>
              </a:solidFill>
            </a:endParaRPr>
          </a:p>
        </p:txBody>
      </p:sp>
      <p:pic>
        <p:nvPicPr>
          <p:cNvPr id="7" name="Picture 3" descr="C:\Users\VNShabanova\Desktop\все\упражнение плакаты\tick-clip-art-88035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394"/>
          <a:stretch/>
        </p:blipFill>
        <p:spPr bwMode="auto">
          <a:xfrm>
            <a:off x="1678606" y="2621458"/>
            <a:ext cx="464284" cy="44750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972885" y="3098061"/>
            <a:ext cx="3790164" cy="541046"/>
          </a:xfrm>
          <a:prstGeom prst="rect">
            <a:avLst/>
          </a:prstGeom>
        </p:spPr>
        <p:txBody>
          <a:bodyPr wrap="square">
            <a:spAutoFit/>
          </a:bodyPr>
          <a:lstStyle/>
          <a:p>
            <a:pPr algn="r">
              <a:lnSpc>
                <a:spcPct val="80000"/>
              </a:lnSpc>
            </a:pPr>
            <a:r>
              <a:rPr lang="en-US" b="1" dirty="0">
                <a:solidFill>
                  <a:srgbClr val="00B050"/>
                </a:solidFill>
              </a:rPr>
              <a:t>When there is a strong commitment to the decision</a:t>
            </a:r>
            <a:endParaRPr lang="ru-RU" dirty="0">
              <a:solidFill>
                <a:srgbClr val="00B050"/>
              </a:solidFill>
            </a:endParaRPr>
          </a:p>
        </p:txBody>
      </p:sp>
      <p:pic>
        <p:nvPicPr>
          <p:cNvPr id="9" name="Picture 2" descr="C:\Users\VNShabanova\Desktop\все\упражнение плакаты\tick-clip-art-88035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5191"/>
          <a:stretch/>
        </p:blipFill>
        <p:spPr bwMode="auto">
          <a:xfrm>
            <a:off x="6867255" y="2628993"/>
            <a:ext cx="438868" cy="439967"/>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ая прямоугольная выноска 9"/>
          <p:cNvSpPr/>
          <p:nvPr/>
        </p:nvSpPr>
        <p:spPr>
          <a:xfrm>
            <a:off x="341531" y="3789040"/>
            <a:ext cx="3690410" cy="2925325"/>
          </a:xfrm>
          <a:prstGeom prst="wedgeRoundRectCallout">
            <a:avLst>
              <a:gd name="adj1" fmla="val 19733"/>
              <a:gd name="adj2" fmla="val -57370"/>
              <a:gd name="adj3" fmla="val 16667"/>
            </a:avLst>
          </a:prstGeom>
          <a:noFill/>
          <a:ln w="146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spcAft>
                <a:spcPts val="200"/>
              </a:spcAft>
              <a:buFont typeface="Wingdings" pitchFamily="2" charset="2"/>
              <a:buChar char="§"/>
            </a:pPr>
            <a:r>
              <a:rPr lang="en-US" sz="1400" dirty="0">
                <a:solidFill>
                  <a:schemeClr val="tx1"/>
                </a:solidFill>
              </a:rPr>
              <a:t>creates uncertainty among team members regarding direction and priorities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does not see existing features due to excessive analysis and unnecessary delay</a:t>
            </a:r>
            <a:r>
              <a:rPr lang="ru-RU" sz="1400" dirty="0">
                <a:solidFill>
                  <a:schemeClr val="tx1"/>
                </a:solidFill>
              </a:rPr>
              <a:t>;</a:t>
            </a:r>
            <a:endParaRPr lang="en-US" sz="1400" dirty="0">
              <a:solidFill>
                <a:schemeClr val="tx1"/>
              </a:solidFill>
            </a:endParaRPr>
          </a:p>
          <a:p>
            <a:pPr indent="-144000">
              <a:spcAft>
                <a:spcPts val="200"/>
              </a:spcAft>
              <a:buFont typeface="Wingdings" pitchFamily="2" charset="2"/>
              <a:buChar char="§"/>
            </a:pPr>
            <a:r>
              <a:rPr lang="en-US" sz="1400" dirty="0">
                <a:solidFill>
                  <a:schemeClr val="tx1"/>
                </a:solidFill>
              </a:rPr>
              <a:t>fosters insecurity and fear of failure</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returns to discussion and decision-making again and again</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encourages doubt, speculation among team members</a:t>
            </a:r>
            <a:r>
              <a:rPr lang="ru-RU" sz="1400" dirty="0">
                <a:solidFill>
                  <a:schemeClr val="tx1"/>
                </a:solidFill>
              </a:rPr>
              <a:t>.</a:t>
            </a:r>
          </a:p>
        </p:txBody>
      </p:sp>
      <p:sp>
        <p:nvSpPr>
          <p:cNvPr id="11" name="Скругленная прямоугольная выноска 10"/>
          <p:cNvSpPr/>
          <p:nvPr/>
        </p:nvSpPr>
        <p:spPr>
          <a:xfrm>
            <a:off x="4211959" y="3767545"/>
            <a:ext cx="4536041" cy="2946820"/>
          </a:xfrm>
          <a:prstGeom prst="wedgeRoundRectCallout">
            <a:avLst>
              <a:gd name="adj1" fmla="val -19397"/>
              <a:gd name="adj2" fmla="val -62515"/>
              <a:gd name="adj3" fmla="val 16667"/>
            </a:avLst>
          </a:prstGeom>
          <a:noFill/>
          <a:ln w="1460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93000"/>
              </a:lnSpc>
              <a:spcAft>
                <a:spcPts val="100"/>
              </a:spcAft>
              <a:buFont typeface="Wingdings" pitchFamily="2" charset="2"/>
              <a:buChar char="§"/>
            </a:pPr>
            <a:r>
              <a:rPr lang="en-US" sz="1400" dirty="0">
                <a:solidFill>
                  <a:schemeClr val="tx1"/>
                </a:solidFill>
              </a:rPr>
              <a:t>team members leave the meeting with a feeling of confidence that everyone is involved in the decisions agreed upon at the meeting</a:t>
            </a:r>
            <a:r>
              <a:rPr lang="ru-RU" sz="1400" dirty="0">
                <a:solidFill>
                  <a:schemeClr val="tx1"/>
                </a:solidFill>
              </a:rPr>
              <a:t>;</a:t>
            </a:r>
            <a:endParaRPr lang="en-US" sz="1400" dirty="0">
              <a:solidFill>
                <a:schemeClr val="tx1"/>
              </a:solidFill>
            </a:endParaRPr>
          </a:p>
          <a:p>
            <a:pPr indent="-144000">
              <a:lnSpc>
                <a:spcPct val="93000"/>
              </a:lnSpc>
              <a:spcAft>
                <a:spcPts val="100"/>
              </a:spcAft>
              <a:buFont typeface="Wingdings" pitchFamily="2" charset="2"/>
              <a:buChar char="§"/>
            </a:pPr>
            <a:r>
              <a:rPr lang="en-US" sz="1400" dirty="0">
                <a:solidFill>
                  <a:schemeClr val="tx1"/>
                </a:solidFill>
              </a:rPr>
              <a:t>team members conclude discussions with clear and concrete decisions and calls for action;</a:t>
            </a:r>
          </a:p>
          <a:p>
            <a:pPr indent="-144000">
              <a:lnSpc>
                <a:spcPct val="93000"/>
              </a:lnSpc>
              <a:spcAft>
                <a:spcPts val="100"/>
              </a:spcAft>
              <a:buFont typeface="Wingdings" pitchFamily="2" charset="2"/>
              <a:buChar char="§"/>
            </a:pPr>
            <a:r>
              <a:rPr lang="en-US" sz="1400" dirty="0">
                <a:solidFill>
                  <a:schemeClr val="tx1"/>
                </a:solidFill>
              </a:rPr>
              <a:t>the team is clearly aware of the direction of its activities and primary tasks</a:t>
            </a:r>
            <a:r>
              <a:rPr lang="ru-RU" sz="1400" dirty="0">
                <a:solidFill>
                  <a:schemeClr val="tx1"/>
                </a:solidFill>
              </a:rPr>
              <a:t>;</a:t>
            </a:r>
          </a:p>
          <a:p>
            <a:pPr indent="-144000">
              <a:lnSpc>
                <a:spcPct val="93000"/>
              </a:lnSpc>
              <a:spcAft>
                <a:spcPts val="100"/>
              </a:spcAft>
              <a:buFont typeface="Wingdings" pitchFamily="2" charset="2"/>
              <a:buChar char="§"/>
            </a:pPr>
            <a:r>
              <a:rPr lang="en-US" sz="1400" dirty="0">
                <a:solidFill>
                  <a:schemeClr val="tx1"/>
                </a:solidFill>
              </a:rPr>
              <a:t>the team is focused on common goals</a:t>
            </a:r>
            <a:r>
              <a:rPr lang="ru-RU" sz="1400" dirty="0">
                <a:solidFill>
                  <a:schemeClr val="tx1"/>
                </a:solidFill>
              </a:rPr>
              <a:t>;</a:t>
            </a:r>
            <a:endParaRPr lang="en-US" sz="1400" dirty="0">
              <a:solidFill>
                <a:schemeClr val="tx1"/>
              </a:solidFill>
            </a:endParaRPr>
          </a:p>
          <a:p>
            <a:pPr indent="-144000">
              <a:lnSpc>
                <a:spcPct val="93000"/>
              </a:lnSpc>
              <a:spcAft>
                <a:spcPts val="100"/>
              </a:spcAft>
              <a:buFont typeface="Wingdings" pitchFamily="2" charset="2"/>
              <a:buChar char="§"/>
            </a:pPr>
            <a:r>
              <a:rPr lang="en-US" sz="1400" dirty="0">
                <a:solidFill>
                  <a:schemeClr val="tx1"/>
                </a:solidFill>
              </a:rPr>
              <a:t>the team is decisive even when accurate data is missing</a:t>
            </a:r>
            <a:r>
              <a:rPr lang="ru-RU" sz="1400" dirty="0">
                <a:solidFill>
                  <a:schemeClr val="tx1"/>
                </a:solidFill>
              </a:rPr>
              <a:t>;</a:t>
            </a:r>
            <a:endParaRPr lang="en-US" sz="1400" dirty="0">
              <a:solidFill>
                <a:schemeClr val="tx1"/>
              </a:solidFill>
            </a:endParaRPr>
          </a:p>
          <a:p>
            <a:pPr indent="-144000">
              <a:lnSpc>
                <a:spcPct val="93000"/>
              </a:lnSpc>
              <a:spcAft>
                <a:spcPts val="100"/>
              </a:spcAft>
              <a:buFont typeface="Wingdings" pitchFamily="2" charset="2"/>
              <a:buChar char="§"/>
            </a:pPr>
            <a:r>
              <a:rPr lang="en-US" sz="1400" dirty="0">
                <a:solidFill>
                  <a:schemeClr val="tx1"/>
                </a:solidFill>
              </a:rPr>
              <a:t>the team does not retreat from their decisions</a:t>
            </a:r>
            <a:r>
              <a:rPr lang="ru-RU" sz="1400" dirty="0">
                <a:solidFill>
                  <a:schemeClr val="tx1"/>
                </a:solidFill>
              </a:rPr>
              <a:t>;</a:t>
            </a:r>
          </a:p>
          <a:p>
            <a:pPr indent="-144000">
              <a:lnSpc>
                <a:spcPct val="93000"/>
              </a:lnSpc>
              <a:spcAft>
                <a:spcPts val="100"/>
              </a:spcAft>
              <a:buFont typeface="Wingdings" pitchFamily="2" charset="2"/>
              <a:buChar char="§"/>
            </a:pPr>
            <a:r>
              <a:rPr lang="en-US" sz="1400" dirty="0">
                <a:solidFill>
                  <a:schemeClr val="tx1"/>
                </a:solidFill>
              </a:rPr>
              <a:t>team members support group decisions, even if at first they did not agree</a:t>
            </a:r>
            <a:r>
              <a:rPr lang="ru-RU" sz="1400" dirty="0">
                <a:solidFill>
                  <a:schemeClr val="tx1"/>
                </a:solidFill>
              </a:rPr>
              <a:t>. </a:t>
            </a:r>
          </a:p>
        </p:txBody>
      </p:sp>
    </p:spTree>
    <p:extLst>
      <p:ext uri="{BB962C8B-B14F-4D97-AF65-F5344CB8AC3E}">
        <p14:creationId xmlns:p14="http://schemas.microsoft.com/office/powerpoint/2010/main" val="128556532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BE2C8C-D682-491F-A95E-1A65EA35FD15}"/>
              </a:ext>
            </a:extLst>
          </p:cNvPr>
          <p:cNvSpPr>
            <a:spLocks noGrp="1"/>
          </p:cNvSpPr>
          <p:nvPr>
            <p:ph type="title"/>
          </p:nvPr>
        </p:nvSpPr>
        <p:spPr>
          <a:xfrm>
            <a:off x="0" y="0"/>
            <a:ext cx="9144000" cy="503675"/>
          </a:xfrm>
        </p:spPr>
        <p:txBody>
          <a:bodyPr/>
          <a:lstStyle/>
          <a:p>
            <a:r>
              <a:rPr lang="en-US" b="1" dirty="0">
                <a:effectLst/>
              </a:rPr>
              <a:t>Component </a:t>
            </a:r>
            <a:r>
              <a:rPr lang="ru-RU" b="1" dirty="0">
                <a:effectLst/>
              </a:rPr>
              <a:t>№4: </a:t>
            </a:r>
            <a:r>
              <a:rPr lang="en-US" b="1" dirty="0">
                <a:effectLst/>
              </a:rPr>
              <a:t>	Accountability </a:t>
            </a:r>
            <a:r>
              <a:rPr lang="ru-RU" sz="2100" b="1" dirty="0">
                <a:effectLst/>
              </a:rPr>
              <a:t>(</a:t>
            </a:r>
            <a:r>
              <a:rPr lang="en-US" sz="2100" b="1" dirty="0">
                <a:effectLst/>
              </a:rPr>
              <a:t>Compliance with the agreements</a:t>
            </a:r>
            <a:r>
              <a:rPr lang="ru-RU" sz="2100" b="1" dirty="0">
                <a:effectLst/>
              </a:rPr>
              <a:t>)</a:t>
            </a:r>
            <a:endParaRPr lang="ru-RU" sz="2100" dirty="0"/>
          </a:p>
        </p:txBody>
      </p:sp>
      <p:sp>
        <p:nvSpPr>
          <p:cNvPr id="4" name="Номер слайда 3">
            <a:extLst>
              <a:ext uri="{FF2B5EF4-FFF2-40B4-BE49-F238E27FC236}">
                <a16:creationId xmlns:a16="http://schemas.microsoft.com/office/drawing/2014/main" id="{94822372-F990-46D3-8848-7C9B063B18C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Номер слайда 3">
            <a:extLst>
              <a:ext uri="{FF2B5EF4-FFF2-40B4-BE49-F238E27FC236}">
                <a16:creationId xmlns:a16="http://schemas.microsoft.com/office/drawing/2014/main" id="{0EDC28CD-CE62-44C4-9A52-085D2BE52086}"/>
              </a:ext>
            </a:extLst>
          </p:cNvPr>
          <p:cNvSpPr txBox="1">
            <a:spLocks/>
          </p:cNvSpPr>
          <p:nvPr/>
        </p:nvSpPr>
        <p:spPr>
          <a:xfrm>
            <a:off x="8748000" y="6462000"/>
            <a:ext cx="396000" cy="396000"/>
          </a:xfrm>
          <a:prstGeom prst="ellipse">
            <a:avLst/>
          </a:prstGeom>
          <a:solidFill>
            <a:schemeClr val="lt1"/>
          </a:solidFill>
          <a:ln w="28575" cap="flat" cmpd="sng" algn="ctr">
            <a:solidFill>
              <a:schemeClr val="accent1"/>
            </a:solidFill>
            <a:prstDash val="solid"/>
          </a:ln>
          <a:effectLst/>
        </p:spPr>
        <p:txBody>
          <a:bodyPr vert="horz" lIns="0" tIns="0" rIns="0" bIns="0" rtlCol="0" anchor="ctr"/>
          <a:lstStyle>
            <a:defPPr>
              <a:defRPr lang="ru-RU"/>
            </a:defPPr>
            <a:lvl1pPr marL="0" algn="ctr" defTabSz="914400" rtl="0" eaLnBrk="1" latinLnBrk="0" hangingPunct="1">
              <a:defRPr sz="1200" kern="1200">
                <a:solidFill>
                  <a:schemeClr val="tx1">
                    <a:lumMod val="65000"/>
                    <a:lumOff val="35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34B452-D638-479B-81BD-C970193CA9FF}" type="slidenum">
              <a:rPr lang="ru-RU" smtClean="0">
                <a:solidFill>
                  <a:prstClr val="black">
                    <a:lumMod val="65000"/>
                    <a:lumOff val="35000"/>
                  </a:prstClr>
                </a:solidFill>
                <a:latin typeface="Calibri"/>
                <a:cs typeface="Arial" charset="0"/>
              </a:rPr>
              <a:pPr>
                <a:defRPr/>
              </a:pPr>
              <a:t>11</a:t>
            </a:fld>
            <a:endParaRPr lang="ru-RU">
              <a:solidFill>
                <a:prstClr val="black">
                  <a:lumMod val="65000"/>
                  <a:lumOff val="35000"/>
                </a:prstClr>
              </a:solidFill>
              <a:latin typeface="Calibri"/>
              <a:cs typeface="Arial" charset="0"/>
            </a:endParaRPr>
          </a:p>
        </p:txBody>
      </p:sp>
      <p:sp>
        <p:nvSpPr>
          <p:cNvPr id="6" name="Прямоугольник: скругленные углы 5">
            <a:extLst>
              <a:ext uri="{FF2B5EF4-FFF2-40B4-BE49-F238E27FC236}">
                <a16:creationId xmlns:a16="http://schemas.microsoft.com/office/drawing/2014/main" id="{6C26681D-989A-4088-9611-4AB97DC4E9DB}"/>
              </a:ext>
            </a:extLst>
          </p:cNvPr>
          <p:cNvSpPr/>
          <p:nvPr/>
        </p:nvSpPr>
        <p:spPr>
          <a:xfrm>
            <a:off x="1826695" y="710920"/>
            <a:ext cx="7119305" cy="1727970"/>
          </a:xfrm>
          <a:prstGeom prst="roundRect">
            <a:avLst/>
          </a:prstGeom>
          <a:ln w="1460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85000"/>
              </a:lnSpc>
              <a:spcBef>
                <a:spcPts val="200"/>
              </a:spcBef>
              <a:spcAft>
                <a:spcPts val="200"/>
              </a:spcAft>
              <a:buFont typeface="Wingdings" pitchFamily="2" charset="2"/>
              <a:buChar char="q"/>
              <a:defRPr/>
            </a:pPr>
            <a:r>
              <a:rPr lang="en-US" sz="1500" i="1" dirty="0">
                <a:solidFill>
                  <a:prstClr val="white"/>
                </a:solidFill>
              </a:rPr>
              <a:t>Team members who are committed to decisions and performance standards do not hesitate to monitor each other in compliance with these decisions and standards</a:t>
            </a:r>
            <a:r>
              <a:rPr lang="ru-RU" sz="1500" i="1" dirty="0">
                <a:solidFill>
                  <a:prstClr val="white"/>
                </a:solidFill>
              </a:rPr>
              <a:t>. </a:t>
            </a:r>
          </a:p>
          <a:p>
            <a:pPr marL="285750" lvl="0" indent="-285750">
              <a:lnSpc>
                <a:spcPct val="85000"/>
              </a:lnSpc>
              <a:spcBef>
                <a:spcPts val="200"/>
              </a:spcBef>
              <a:spcAft>
                <a:spcPts val="200"/>
              </a:spcAft>
              <a:buFont typeface="Wingdings" pitchFamily="2" charset="2"/>
              <a:buChar char="q"/>
              <a:defRPr/>
            </a:pPr>
            <a:r>
              <a:rPr lang="en-US" sz="1500" i="1" dirty="0">
                <a:solidFill>
                  <a:prstClr val="white"/>
                </a:solidFill>
              </a:rPr>
              <a:t>They do not rely on the group leader as the main source of accountability, they go directly to their colleagues.</a:t>
            </a:r>
            <a:r>
              <a:rPr lang="ru-RU" sz="1500" i="1" dirty="0">
                <a:solidFill>
                  <a:prstClr val="white"/>
                </a:solidFill>
              </a:rPr>
              <a:t> </a:t>
            </a:r>
          </a:p>
          <a:p>
            <a:pPr marL="285750" lvl="0" indent="-285750">
              <a:lnSpc>
                <a:spcPct val="85000"/>
              </a:lnSpc>
              <a:spcBef>
                <a:spcPts val="200"/>
              </a:spcBef>
              <a:spcAft>
                <a:spcPts val="200"/>
              </a:spcAft>
              <a:buFont typeface="Wingdings" pitchFamily="2" charset="2"/>
              <a:buChar char="q"/>
              <a:defRPr/>
            </a:pPr>
            <a:r>
              <a:rPr lang="en-US" sz="1500" i="1" dirty="0">
                <a:solidFill>
                  <a:prstClr val="white"/>
                </a:solidFill>
              </a:rPr>
              <a:t>When team members do not commit themselves to a clear action plan, the results suffer</a:t>
            </a:r>
            <a:r>
              <a:rPr lang="ru-RU" sz="1500" i="1" dirty="0">
                <a:solidFill>
                  <a:prstClr val="white"/>
                </a:solidFill>
              </a:rPr>
              <a:t>.</a:t>
            </a:r>
            <a:endParaRPr kumimoji="0" lang="ru-RU" sz="15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Прямоугольник 6"/>
          <p:cNvSpPr/>
          <p:nvPr/>
        </p:nvSpPr>
        <p:spPr>
          <a:xfrm>
            <a:off x="275182" y="3067974"/>
            <a:ext cx="3735415" cy="541046"/>
          </a:xfrm>
          <a:prstGeom prst="rect">
            <a:avLst/>
          </a:prstGeom>
        </p:spPr>
        <p:txBody>
          <a:bodyPr wrap="square">
            <a:spAutoFit/>
          </a:bodyPr>
          <a:lstStyle/>
          <a:p>
            <a:pPr>
              <a:lnSpc>
                <a:spcPct val="80000"/>
              </a:lnSpc>
            </a:pPr>
            <a:r>
              <a:rPr lang="en-US" b="1" dirty="0">
                <a:solidFill>
                  <a:srgbClr val="FF0000"/>
                </a:solidFill>
              </a:rPr>
              <a:t>Teams that do not support each other</a:t>
            </a:r>
            <a:endParaRPr lang="ru-RU" dirty="0">
              <a:solidFill>
                <a:srgbClr val="FF0000"/>
              </a:solidFill>
            </a:endParaRPr>
          </a:p>
        </p:txBody>
      </p:sp>
      <p:pic>
        <p:nvPicPr>
          <p:cNvPr id="8" name="Picture 3" descr="C:\Users\VNShabanova\Desktop\все\упражнение плакаты\tick-clip-art-8803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94"/>
          <a:stretch/>
        </p:blipFill>
        <p:spPr bwMode="auto">
          <a:xfrm>
            <a:off x="1678606" y="2621458"/>
            <a:ext cx="464284" cy="44750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972885" y="3098061"/>
            <a:ext cx="3790164" cy="541046"/>
          </a:xfrm>
          <a:prstGeom prst="rect">
            <a:avLst/>
          </a:prstGeom>
        </p:spPr>
        <p:txBody>
          <a:bodyPr wrap="square">
            <a:spAutoFit/>
          </a:bodyPr>
          <a:lstStyle/>
          <a:p>
            <a:pPr algn="r">
              <a:lnSpc>
                <a:spcPct val="80000"/>
              </a:lnSpc>
            </a:pPr>
            <a:r>
              <a:rPr lang="en-US" b="1" dirty="0">
                <a:solidFill>
                  <a:srgbClr val="00B050"/>
                </a:solidFill>
              </a:rPr>
              <a:t>When there is a high level of accountability</a:t>
            </a:r>
            <a:endParaRPr lang="ru-RU" dirty="0">
              <a:solidFill>
                <a:srgbClr val="00B050"/>
              </a:solidFill>
            </a:endParaRPr>
          </a:p>
        </p:txBody>
      </p:sp>
      <p:pic>
        <p:nvPicPr>
          <p:cNvPr id="10" name="Picture 2" descr="C:\Users\VNShabanova\Desktop\все\упражнение плакаты\tick-clip-art-88035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191"/>
          <a:stretch/>
        </p:blipFill>
        <p:spPr bwMode="auto">
          <a:xfrm>
            <a:off x="6867255" y="2628993"/>
            <a:ext cx="438868" cy="439967"/>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ая прямоугольная выноска 10"/>
          <p:cNvSpPr/>
          <p:nvPr/>
        </p:nvSpPr>
        <p:spPr>
          <a:xfrm>
            <a:off x="341531" y="3789040"/>
            <a:ext cx="3690410" cy="2925325"/>
          </a:xfrm>
          <a:prstGeom prst="wedgeRoundRectCallout">
            <a:avLst>
              <a:gd name="adj1" fmla="val 19733"/>
              <a:gd name="adj2" fmla="val -57370"/>
              <a:gd name="adj3" fmla="val 16667"/>
            </a:avLst>
          </a:prstGeom>
          <a:noFill/>
          <a:ln w="146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spcAft>
                <a:spcPts val="200"/>
              </a:spcAft>
              <a:buFont typeface="Wingdings" pitchFamily="2" charset="2"/>
              <a:buChar char="§"/>
            </a:pPr>
            <a:r>
              <a:rPr lang="en-US" sz="1400" dirty="0">
                <a:solidFill>
                  <a:schemeClr val="tx1"/>
                </a:solidFill>
              </a:rPr>
              <a:t>create discontent among team members who have different performance indicators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encourage mediocrity</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violate deadlines and key tasks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impose on the team leader an unnecessary burden of the only responsible person for discipline.</a:t>
            </a:r>
            <a:endParaRPr lang="ru-RU" sz="1400" dirty="0">
              <a:solidFill>
                <a:schemeClr val="tx1"/>
              </a:solidFill>
            </a:endParaRPr>
          </a:p>
        </p:txBody>
      </p:sp>
      <p:sp>
        <p:nvSpPr>
          <p:cNvPr id="12" name="Скругленная прямоугольная выноска 11"/>
          <p:cNvSpPr/>
          <p:nvPr/>
        </p:nvSpPr>
        <p:spPr>
          <a:xfrm>
            <a:off x="4211959" y="3767545"/>
            <a:ext cx="4536041" cy="2946820"/>
          </a:xfrm>
          <a:prstGeom prst="wedgeRoundRectCallout">
            <a:avLst>
              <a:gd name="adj1" fmla="val -19397"/>
              <a:gd name="adj2" fmla="val -62515"/>
              <a:gd name="adj3" fmla="val 16667"/>
            </a:avLst>
          </a:prstGeom>
          <a:noFill/>
          <a:ln w="1460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85000"/>
              </a:lnSpc>
              <a:spcAft>
                <a:spcPts val="100"/>
              </a:spcAft>
              <a:buFont typeface="Wingdings" pitchFamily="2" charset="2"/>
              <a:buChar char="§"/>
            </a:pPr>
            <a:r>
              <a:rPr lang="en-US" sz="1400" dirty="0">
                <a:solidFill>
                  <a:schemeClr val="tx1"/>
                </a:solidFill>
              </a:rPr>
              <a:t>team members point to each other's unproductive behavioral patterns</a:t>
            </a:r>
            <a:r>
              <a:rPr lang="ru-RU" sz="1400" dirty="0">
                <a:solidFill>
                  <a:schemeClr val="tx1"/>
                </a:solidFill>
              </a:rPr>
              <a:t>;</a:t>
            </a:r>
          </a:p>
          <a:p>
            <a:pPr indent="-144000">
              <a:lnSpc>
                <a:spcPct val="85000"/>
              </a:lnSpc>
              <a:spcAft>
                <a:spcPts val="100"/>
              </a:spcAft>
              <a:buFont typeface="Wingdings" pitchFamily="2" charset="2"/>
              <a:buChar char="§"/>
            </a:pPr>
            <a:r>
              <a:rPr lang="en-US" sz="1400" dirty="0">
                <a:solidFill>
                  <a:schemeClr val="tx1"/>
                </a:solidFill>
              </a:rPr>
              <a:t>team members are free to discuss with colleagues the problems arising in their area of responsibility</a:t>
            </a:r>
            <a:r>
              <a:rPr lang="ru-RU" sz="1400" dirty="0">
                <a:solidFill>
                  <a:schemeClr val="tx1"/>
                </a:solidFill>
              </a:rPr>
              <a:t>;</a:t>
            </a:r>
          </a:p>
          <a:p>
            <a:pPr indent="-144000">
              <a:lnSpc>
                <a:spcPct val="85000"/>
              </a:lnSpc>
              <a:spcAft>
                <a:spcPts val="100"/>
              </a:spcAft>
              <a:buFont typeface="Wingdings" pitchFamily="2" charset="2"/>
              <a:buChar char="§"/>
            </a:pPr>
            <a:r>
              <a:rPr lang="en-US" sz="1400" dirty="0">
                <a:solidFill>
                  <a:schemeClr val="tx1"/>
                </a:solidFill>
              </a:rPr>
              <a:t>team members ask each other about the approaches and methods they are using at the moment</a:t>
            </a:r>
            <a:r>
              <a:rPr lang="ru-RU" sz="1400" dirty="0">
                <a:solidFill>
                  <a:schemeClr val="tx1"/>
                </a:solidFill>
              </a:rPr>
              <a:t>;</a:t>
            </a:r>
            <a:endParaRPr lang="en-US" sz="1400" dirty="0">
              <a:solidFill>
                <a:schemeClr val="tx1"/>
              </a:solidFill>
            </a:endParaRPr>
          </a:p>
          <a:p>
            <a:pPr indent="-144000">
              <a:lnSpc>
                <a:spcPct val="85000"/>
              </a:lnSpc>
              <a:spcAft>
                <a:spcPts val="100"/>
              </a:spcAft>
              <a:buFont typeface="Wingdings" pitchFamily="2" charset="2"/>
              <a:buChar char="§"/>
            </a:pPr>
            <a:r>
              <a:rPr lang="en-US" sz="1400" dirty="0">
                <a:solidFill>
                  <a:schemeClr val="tx1"/>
                </a:solidFill>
              </a:rPr>
              <a:t>the team ensures that less efficient employees feel pressured and know that they are expected to get better results</a:t>
            </a:r>
            <a:r>
              <a:rPr lang="ru-RU" sz="1400" dirty="0">
                <a:solidFill>
                  <a:schemeClr val="tx1"/>
                </a:solidFill>
              </a:rPr>
              <a:t>;</a:t>
            </a:r>
            <a:endParaRPr lang="en-US" sz="1400" dirty="0">
              <a:solidFill>
                <a:schemeClr val="tx1"/>
              </a:solidFill>
            </a:endParaRPr>
          </a:p>
          <a:p>
            <a:pPr indent="-144000">
              <a:lnSpc>
                <a:spcPct val="85000"/>
              </a:lnSpc>
              <a:spcAft>
                <a:spcPts val="100"/>
              </a:spcAft>
              <a:buFont typeface="Wingdings" pitchFamily="2" charset="2"/>
              <a:buChar char="§"/>
            </a:pPr>
            <a:r>
              <a:rPr lang="en-US" sz="1400" dirty="0">
                <a:solidFill>
                  <a:schemeClr val="tx1"/>
                </a:solidFill>
              </a:rPr>
              <a:t>all team members adhere to the same high standards</a:t>
            </a:r>
            <a:r>
              <a:rPr lang="ru-RU" sz="1400" dirty="0">
                <a:solidFill>
                  <a:schemeClr val="tx1"/>
                </a:solidFill>
              </a:rPr>
              <a:t>;</a:t>
            </a:r>
          </a:p>
          <a:p>
            <a:pPr indent="-144000">
              <a:lnSpc>
                <a:spcPct val="85000"/>
              </a:lnSpc>
              <a:spcAft>
                <a:spcPts val="100"/>
              </a:spcAft>
              <a:buFont typeface="Wingdings" pitchFamily="2" charset="2"/>
              <a:buChar char="§"/>
            </a:pPr>
            <a:r>
              <a:rPr lang="en-US" sz="1400" dirty="0">
                <a:solidFill>
                  <a:schemeClr val="tx1"/>
                </a:solidFill>
              </a:rPr>
              <a:t>Team does not retreat from the decisions</a:t>
            </a:r>
            <a:r>
              <a:rPr lang="ru-RU" sz="1400" dirty="0">
                <a:solidFill>
                  <a:schemeClr val="tx1"/>
                </a:solidFill>
              </a:rPr>
              <a:t>;</a:t>
            </a:r>
            <a:endParaRPr lang="en-US" sz="1400" dirty="0">
              <a:solidFill>
                <a:schemeClr val="tx1"/>
              </a:solidFill>
            </a:endParaRPr>
          </a:p>
          <a:p>
            <a:pPr indent="-144000">
              <a:lnSpc>
                <a:spcPct val="85000"/>
              </a:lnSpc>
              <a:spcAft>
                <a:spcPts val="100"/>
              </a:spcAft>
              <a:buFont typeface="Wingdings" pitchFamily="2" charset="2"/>
              <a:buChar char="§"/>
            </a:pPr>
            <a:r>
              <a:rPr lang="en-US" sz="1400" dirty="0">
                <a:solidFill>
                  <a:schemeClr val="tx1"/>
                </a:solidFill>
              </a:rPr>
              <a:t>team members offer each other constructive criticism</a:t>
            </a:r>
            <a:r>
              <a:rPr lang="ru-RU" sz="1400" dirty="0">
                <a:solidFill>
                  <a:schemeClr val="tx1"/>
                </a:solidFill>
              </a:rPr>
              <a:t>.</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194" y="950745"/>
            <a:ext cx="1445412" cy="141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13083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59AC9-0D6E-4085-89CC-3F03BC0D275E}"/>
              </a:ext>
            </a:extLst>
          </p:cNvPr>
          <p:cNvSpPr>
            <a:spLocks noGrp="1"/>
          </p:cNvSpPr>
          <p:nvPr>
            <p:ph type="title"/>
          </p:nvPr>
        </p:nvSpPr>
        <p:spPr>
          <a:xfrm>
            <a:off x="0" y="0"/>
            <a:ext cx="9144000" cy="503675"/>
          </a:xfrm>
        </p:spPr>
        <p:txBody>
          <a:bodyPr/>
          <a:lstStyle/>
          <a:p>
            <a:r>
              <a:rPr lang="en-US" b="1" dirty="0">
                <a:effectLst/>
              </a:rPr>
              <a:t>Component</a:t>
            </a:r>
            <a:r>
              <a:rPr lang="ru-RU" b="1" dirty="0">
                <a:effectLst/>
              </a:rPr>
              <a:t> №5: </a:t>
            </a:r>
            <a:r>
              <a:rPr lang="en-US" b="1" dirty="0">
                <a:effectLst/>
              </a:rPr>
              <a:t>Results (Quality of Results)</a:t>
            </a:r>
            <a:br>
              <a:rPr lang="ru-RU" b="1" dirty="0">
                <a:effectLst/>
              </a:rPr>
            </a:br>
            <a:endParaRPr lang="ru-RU" dirty="0"/>
          </a:p>
        </p:txBody>
      </p:sp>
      <p:sp>
        <p:nvSpPr>
          <p:cNvPr id="4" name="Номер слайда 3">
            <a:extLst>
              <a:ext uri="{FF2B5EF4-FFF2-40B4-BE49-F238E27FC236}">
                <a16:creationId xmlns:a16="http://schemas.microsoft.com/office/drawing/2014/main" id="{30F8A900-92FA-43B9-9E57-3473E1A9D34C}"/>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Прямоугольник: скругленные углы 5">
            <a:extLst>
              <a:ext uri="{FF2B5EF4-FFF2-40B4-BE49-F238E27FC236}">
                <a16:creationId xmlns:a16="http://schemas.microsoft.com/office/drawing/2014/main" id="{6C26681D-989A-4088-9611-4AB97DC4E9DB}"/>
              </a:ext>
            </a:extLst>
          </p:cNvPr>
          <p:cNvSpPr/>
          <p:nvPr/>
        </p:nvSpPr>
        <p:spPr>
          <a:xfrm>
            <a:off x="1826695" y="710920"/>
            <a:ext cx="7119305" cy="1727970"/>
          </a:xfrm>
          <a:prstGeom prst="roundRect">
            <a:avLst/>
          </a:prstGeom>
          <a:ln w="1460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85000"/>
              </a:lnSpc>
              <a:spcBef>
                <a:spcPts val="200"/>
              </a:spcBef>
              <a:spcAft>
                <a:spcPts val="200"/>
              </a:spcAft>
              <a:buFont typeface="Wingdings" pitchFamily="2" charset="2"/>
              <a:buChar char="q"/>
              <a:defRPr/>
            </a:pPr>
            <a:r>
              <a:rPr lang="en-US" sz="1500" i="1" dirty="0">
                <a:solidFill>
                  <a:prstClr val="white"/>
                </a:solidFill>
              </a:rPr>
              <a:t>Teams that trust each other, participate in conflict, make decisions and control each other, tend to ignore their individual needs and programs, and focus on achieving team goals</a:t>
            </a:r>
            <a:r>
              <a:rPr lang="ru-RU" sz="1500" i="1" dirty="0">
                <a:solidFill>
                  <a:prstClr val="white"/>
                </a:solidFill>
              </a:rPr>
              <a:t>. </a:t>
            </a:r>
          </a:p>
          <a:p>
            <a:pPr marL="285750" lvl="0" indent="-285750">
              <a:lnSpc>
                <a:spcPct val="85000"/>
              </a:lnSpc>
              <a:spcBef>
                <a:spcPts val="200"/>
              </a:spcBef>
              <a:spcAft>
                <a:spcPts val="200"/>
              </a:spcAft>
              <a:buFont typeface="Wingdings" pitchFamily="2" charset="2"/>
              <a:buChar char="q"/>
              <a:defRPr/>
            </a:pPr>
            <a:r>
              <a:rPr lang="en-US" sz="1500" i="1" dirty="0">
                <a:solidFill>
                  <a:prstClr val="white"/>
                </a:solidFill>
              </a:rPr>
              <a:t>They resist the temptation to put their subordinate units or career aspirations ahead of the collective results that determine the success of the team</a:t>
            </a:r>
            <a:r>
              <a:rPr lang="ru-RU" sz="1500" i="1" dirty="0">
                <a:solidFill>
                  <a:prstClr val="white"/>
                </a:solidFill>
              </a:rPr>
              <a:t>.</a:t>
            </a:r>
            <a:endParaRPr kumimoji="0" lang="ru-RU" sz="1500" b="0" i="1" u="none" strike="noStrike" kern="1200" cap="none" spc="0" normalizeH="0" baseline="0" noProof="0" dirty="0">
              <a:ln>
                <a:noFill/>
              </a:ln>
              <a:solidFill>
                <a:prstClr val="white"/>
              </a:solidFill>
              <a:effectLst/>
              <a:uLnTx/>
              <a:uFillTx/>
              <a:latin typeface="Calibri"/>
              <a:ea typeface="+mn-ea"/>
              <a:cs typeface="+mn-cs"/>
            </a:endParaRPr>
          </a:p>
        </p:txBody>
      </p:sp>
      <p:sp>
        <p:nvSpPr>
          <p:cNvPr id="6" name="Прямоугольник 5"/>
          <p:cNvSpPr/>
          <p:nvPr/>
        </p:nvSpPr>
        <p:spPr>
          <a:xfrm>
            <a:off x="341531" y="3067974"/>
            <a:ext cx="3735415" cy="541046"/>
          </a:xfrm>
          <a:prstGeom prst="rect">
            <a:avLst/>
          </a:prstGeom>
        </p:spPr>
        <p:txBody>
          <a:bodyPr wrap="square">
            <a:spAutoFit/>
          </a:bodyPr>
          <a:lstStyle/>
          <a:p>
            <a:pPr>
              <a:lnSpc>
                <a:spcPct val="80000"/>
              </a:lnSpc>
            </a:pPr>
            <a:r>
              <a:rPr lang="en-US" b="1" dirty="0">
                <a:solidFill>
                  <a:srgbClr val="FF0000"/>
                </a:solidFill>
              </a:rPr>
              <a:t>When a team can't focus on results, they</a:t>
            </a:r>
            <a:endParaRPr lang="ru-RU" dirty="0">
              <a:solidFill>
                <a:srgbClr val="FF0000"/>
              </a:solidFill>
            </a:endParaRPr>
          </a:p>
        </p:txBody>
      </p:sp>
      <p:pic>
        <p:nvPicPr>
          <p:cNvPr id="7" name="Picture 3" descr="C:\Users\VNShabanova\Desktop\все\упражнение плакаты\tick-clip-art-88035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394"/>
          <a:stretch/>
        </p:blipFill>
        <p:spPr bwMode="auto">
          <a:xfrm>
            <a:off x="1678606" y="2621458"/>
            <a:ext cx="464284" cy="44750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972885" y="3098061"/>
            <a:ext cx="3790164" cy="319446"/>
          </a:xfrm>
          <a:prstGeom prst="rect">
            <a:avLst/>
          </a:prstGeom>
        </p:spPr>
        <p:txBody>
          <a:bodyPr wrap="square">
            <a:spAutoFit/>
          </a:bodyPr>
          <a:lstStyle/>
          <a:p>
            <a:pPr algn="r">
              <a:lnSpc>
                <a:spcPct val="80000"/>
              </a:lnSpc>
            </a:pPr>
            <a:r>
              <a:rPr lang="en-US" b="1" dirty="0">
                <a:solidFill>
                  <a:srgbClr val="00B050"/>
                </a:solidFill>
              </a:rPr>
              <a:t>With strong attention to the results</a:t>
            </a:r>
            <a:endParaRPr lang="ru-RU" dirty="0">
              <a:solidFill>
                <a:srgbClr val="00B050"/>
              </a:solidFill>
            </a:endParaRPr>
          </a:p>
        </p:txBody>
      </p:sp>
      <p:pic>
        <p:nvPicPr>
          <p:cNvPr id="9" name="Picture 2" descr="C:\Users\VNShabanova\Desktop\все\упражнение плакаты\tick-clip-art-8803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191"/>
          <a:stretch/>
        </p:blipFill>
        <p:spPr bwMode="auto">
          <a:xfrm>
            <a:off x="6867255" y="2628993"/>
            <a:ext cx="438868" cy="439967"/>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ая прямоугольная выноска 9"/>
          <p:cNvSpPr/>
          <p:nvPr/>
        </p:nvSpPr>
        <p:spPr>
          <a:xfrm>
            <a:off x="341531" y="3789040"/>
            <a:ext cx="3465384" cy="2925325"/>
          </a:xfrm>
          <a:prstGeom prst="wedgeRoundRectCallout">
            <a:avLst>
              <a:gd name="adj1" fmla="val 19733"/>
              <a:gd name="adj2" fmla="val -57370"/>
              <a:gd name="adj3" fmla="val 16667"/>
            </a:avLst>
          </a:prstGeom>
          <a:noFill/>
          <a:ln w="146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spcAft>
                <a:spcPts val="200"/>
              </a:spcAft>
              <a:buFont typeface="Wingdings" pitchFamily="2" charset="2"/>
              <a:buChar char="§"/>
            </a:pPr>
            <a:r>
              <a:rPr lang="en-US" sz="1400" dirty="0">
                <a:solidFill>
                  <a:schemeClr val="tx1"/>
                </a:solidFill>
              </a:rPr>
              <a:t>rarely beat their competitors;</a:t>
            </a:r>
          </a:p>
          <a:p>
            <a:pPr indent="-144000">
              <a:spcAft>
                <a:spcPts val="200"/>
              </a:spcAft>
              <a:buFont typeface="Wingdings" pitchFamily="2" charset="2"/>
              <a:buChar char="§"/>
            </a:pPr>
            <a:r>
              <a:rPr lang="en-US" sz="1400" dirty="0">
                <a:solidFill>
                  <a:schemeClr val="tx1"/>
                </a:solidFill>
              </a:rPr>
              <a:t>lose results-oriented employees;</a:t>
            </a:r>
          </a:p>
          <a:p>
            <a:pPr indent="-144000">
              <a:spcAft>
                <a:spcPts val="200"/>
              </a:spcAft>
              <a:buFont typeface="Wingdings" pitchFamily="2" charset="2"/>
              <a:buChar char="§"/>
            </a:pPr>
            <a:r>
              <a:rPr lang="en-US" sz="1400" dirty="0">
                <a:solidFill>
                  <a:schemeClr val="tx1"/>
                </a:solidFill>
              </a:rPr>
              <a:t>encourage team members to focus on their own careers and personal goals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easily distracted;</a:t>
            </a:r>
            <a:endParaRPr lang="ru-RU" sz="1400" dirty="0">
              <a:solidFill>
                <a:schemeClr val="tx1"/>
              </a:solidFill>
            </a:endParaRPr>
          </a:p>
          <a:p>
            <a:pPr indent="-144000">
              <a:spcAft>
                <a:spcPts val="200"/>
              </a:spcAft>
              <a:buFont typeface="Wingdings" pitchFamily="2" charset="2"/>
              <a:buChar char="§"/>
            </a:pPr>
            <a:r>
              <a:rPr lang="en-US" sz="1400" dirty="0">
                <a:solidFill>
                  <a:schemeClr val="tx1"/>
                </a:solidFill>
              </a:rPr>
              <a:t>inert and do not develop</a:t>
            </a:r>
            <a:endParaRPr lang="ru-RU" sz="1400" dirty="0">
              <a:solidFill>
                <a:schemeClr val="tx1"/>
              </a:solidFill>
            </a:endParaRPr>
          </a:p>
        </p:txBody>
      </p:sp>
      <p:sp>
        <p:nvSpPr>
          <p:cNvPr id="11" name="Скругленная прямоугольная выноска 10"/>
          <p:cNvSpPr/>
          <p:nvPr/>
        </p:nvSpPr>
        <p:spPr>
          <a:xfrm>
            <a:off x="3986935" y="3767545"/>
            <a:ext cx="4761065" cy="2946820"/>
          </a:xfrm>
          <a:prstGeom prst="wedgeRoundRectCallout">
            <a:avLst>
              <a:gd name="adj1" fmla="val -19397"/>
              <a:gd name="adj2" fmla="val -62515"/>
              <a:gd name="adj3" fmla="val 16667"/>
            </a:avLst>
          </a:prstGeom>
          <a:noFill/>
          <a:ln w="1460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80000"/>
              </a:lnSpc>
              <a:spcAft>
                <a:spcPts val="100"/>
              </a:spcAft>
              <a:buFont typeface="Wingdings" pitchFamily="2" charset="2"/>
              <a:buChar char="§"/>
            </a:pPr>
            <a:r>
              <a:rPr lang="en-US" sz="1400" dirty="0">
                <a:solidFill>
                  <a:schemeClr val="tx1"/>
                </a:solidFill>
              </a:rPr>
              <a:t>team members quickly point to the contributions and achievements of colleagues</a:t>
            </a:r>
            <a:r>
              <a:rPr lang="ru-RU" sz="1400" dirty="0">
                <a:solidFill>
                  <a:schemeClr val="tx1"/>
                </a:solidFill>
              </a:rPr>
              <a:t>;</a:t>
            </a:r>
            <a:endParaRPr lang="en-US" sz="1400" dirty="0">
              <a:solidFill>
                <a:schemeClr val="tx1"/>
              </a:solidFill>
            </a:endParaRPr>
          </a:p>
          <a:p>
            <a:pPr indent="-144000">
              <a:lnSpc>
                <a:spcPct val="80000"/>
              </a:lnSpc>
              <a:spcAft>
                <a:spcPts val="100"/>
              </a:spcAft>
              <a:buFont typeface="Wingdings" pitchFamily="2" charset="2"/>
              <a:buChar char="§"/>
            </a:pPr>
            <a:r>
              <a:rPr lang="en-US" sz="1400" dirty="0">
                <a:solidFill>
                  <a:schemeClr val="tx1"/>
                </a:solidFill>
              </a:rPr>
              <a:t>the team has a reputation as a highly effective team</a:t>
            </a:r>
            <a:r>
              <a:rPr lang="ru-RU" sz="1400" dirty="0">
                <a:solidFill>
                  <a:schemeClr val="tx1"/>
                </a:solidFill>
              </a:rPr>
              <a:t>;</a:t>
            </a:r>
          </a:p>
          <a:p>
            <a:pPr indent="-144000">
              <a:lnSpc>
                <a:spcPct val="80000"/>
              </a:lnSpc>
              <a:spcAft>
                <a:spcPts val="100"/>
              </a:spcAft>
              <a:buFont typeface="Wingdings" pitchFamily="2" charset="2"/>
              <a:buChar char="§"/>
            </a:pPr>
            <a:r>
              <a:rPr lang="en-US" sz="1400" dirty="0">
                <a:solidFill>
                  <a:schemeClr val="tx1"/>
                </a:solidFill>
              </a:rPr>
              <a:t>when a team fails to achieve common goals, each team member takes personal responsibility for making the team more effective</a:t>
            </a:r>
            <a:r>
              <a:rPr lang="ru-RU" sz="1400" dirty="0">
                <a:solidFill>
                  <a:schemeClr val="tx1"/>
                </a:solidFill>
              </a:rPr>
              <a:t>;</a:t>
            </a:r>
            <a:endParaRPr lang="en-US" sz="1400" dirty="0">
              <a:solidFill>
                <a:schemeClr val="tx1"/>
              </a:solidFill>
            </a:endParaRPr>
          </a:p>
          <a:p>
            <a:pPr indent="-144000">
              <a:lnSpc>
                <a:spcPct val="80000"/>
              </a:lnSpc>
              <a:spcAft>
                <a:spcPts val="100"/>
              </a:spcAft>
              <a:buFont typeface="Wingdings" pitchFamily="2" charset="2"/>
              <a:buChar char="§"/>
            </a:pPr>
            <a:r>
              <a:rPr lang="en-US" sz="1400" dirty="0">
                <a:solidFill>
                  <a:schemeClr val="tx1"/>
                </a:solidFill>
              </a:rPr>
              <a:t>team members are willing to voluntarily donate something for the benefit of the team</a:t>
            </a:r>
            <a:r>
              <a:rPr lang="ru-RU" sz="1400" dirty="0">
                <a:solidFill>
                  <a:schemeClr val="tx1"/>
                </a:solidFill>
              </a:rPr>
              <a:t>;</a:t>
            </a:r>
          </a:p>
          <a:p>
            <a:pPr indent="-144000">
              <a:lnSpc>
                <a:spcPct val="80000"/>
              </a:lnSpc>
              <a:spcAft>
                <a:spcPts val="100"/>
              </a:spcAft>
              <a:buFont typeface="Wingdings" pitchFamily="2" charset="2"/>
              <a:buChar char="§"/>
            </a:pPr>
            <a:r>
              <a:rPr lang="en-US" sz="1400" dirty="0">
                <a:solidFill>
                  <a:schemeClr val="tx1"/>
                </a:solidFill>
              </a:rPr>
              <a:t>team members do not aim to find recognition for their contribution</a:t>
            </a:r>
            <a:r>
              <a:rPr lang="ru-RU" sz="1400" dirty="0">
                <a:solidFill>
                  <a:schemeClr val="tx1"/>
                </a:solidFill>
              </a:rPr>
              <a:t>;</a:t>
            </a:r>
          </a:p>
          <a:p>
            <a:pPr indent="-144000">
              <a:lnSpc>
                <a:spcPct val="80000"/>
              </a:lnSpc>
              <a:spcAft>
                <a:spcPts val="100"/>
              </a:spcAft>
              <a:buFont typeface="Wingdings" pitchFamily="2" charset="2"/>
              <a:buChar char="§"/>
            </a:pPr>
            <a:r>
              <a:rPr lang="en-US" sz="1400" dirty="0">
                <a:solidFill>
                  <a:schemeClr val="tx1"/>
                </a:solidFill>
              </a:rPr>
              <a:t>the team consistently achieves its goals</a:t>
            </a:r>
            <a:r>
              <a:rPr lang="ru-RU" sz="1400" dirty="0">
                <a:solidFill>
                  <a:schemeClr val="tx1"/>
                </a:solidFill>
              </a:rPr>
              <a:t>;</a:t>
            </a:r>
          </a:p>
          <a:p>
            <a:pPr indent="-144000">
              <a:lnSpc>
                <a:spcPct val="80000"/>
              </a:lnSpc>
              <a:spcAft>
                <a:spcPts val="100"/>
              </a:spcAft>
              <a:buFont typeface="Wingdings" pitchFamily="2" charset="2"/>
              <a:buChar char="§"/>
            </a:pPr>
            <a:r>
              <a:rPr lang="en-US" sz="1400" dirty="0">
                <a:solidFill>
                  <a:schemeClr val="tx1"/>
                </a:solidFill>
              </a:rPr>
              <a:t>team members value collective success more than personal achievements</a:t>
            </a:r>
            <a:r>
              <a:rPr lang="ru-RU" sz="1400" dirty="0">
                <a:solidFill>
                  <a:schemeClr val="tx1"/>
                </a:solidFill>
              </a:rPr>
              <a:t>;</a:t>
            </a:r>
          </a:p>
          <a:p>
            <a:pPr indent="-144000">
              <a:lnSpc>
                <a:spcPct val="80000"/>
              </a:lnSpc>
              <a:spcAft>
                <a:spcPts val="100"/>
              </a:spcAft>
              <a:buFont typeface="Wingdings" pitchFamily="2" charset="2"/>
              <a:buChar char="§"/>
            </a:pPr>
            <a:r>
              <a:rPr lang="en-US" sz="1400" dirty="0">
                <a:solidFill>
                  <a:schemeClr val="tx1"/>
                </a:solidFill>
              </a:rPr>
              <a:t>team members attach little importance to position and status</a:t>
            </a:r>
            <a:r>
              <a:rPr lang="ru-RU" sz="1400" dirty="0">
                <a:solidFill>
                  <a:schemeClr val="tx1"/>
                </a:solidFill>
              </a:rPr>
              <a:t>.</a:t>
            </a: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08" t="1388" r="10014" b="12353"/>
          <a:stretch/>
        </p:blipFill>
        <p:spPr bwMode="auto">
          <a:xfrm>
            <a:off x="149968" y="773705"/>
            <a:ext cx="1631722" cy="153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12586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80322-D661-4781-88AC-EF85B7E540AB}"/>
              </a:ext>
            </a:extLst>
          </p:cNvPr>
          <p:cNvSpPr>
            <a:spLocks noGrp="1"/>
          </p:cNvSpPr>
          <p:nvPr>
            <p:ph type="title"/>
          </p:nvPr>
        </p:nvSpPr>
        <p:spPr>
          <a:xfrm>
            <a:off x="0" y="188640"/>
            <a:ext cx="2543915" cy="810090"/>
          </a:xfrm>
          <a:solidFill>
            <a:schemeClr val="accent2">
              <a:lumMod val="75000"/>
              <a:alpha val="98824"/>
            </a:schemeClr>
          </a:solidFill>
          <a:scene3d>
            <a:camera prst="perspectiveFront"/>
            <a:lightRig rig="threePt" dir="t"/>
          </a:scene3d>
        </p:spPr>
        <p:txBody>
          <a:bodyPr/>
          <a:lstStyle/>
          <a:p>
            <a:r>
              <a:rPr lang="en-US" sz="2000" b="1" dirty="0">
                <a:solidFill>
                  <a:schemeClr val="bg1"/>
                </a:solidFill>
                <a:effectLst/>
              </a:rPr>
              <a:t>FIVE INGREDIENTS OF NON-ABSOLUTED TEAMS</a:t>
            </a:r>
            <a:br>
              <a:rPr lang="ru-RU" sz="2000" dirty="0">
                <a:effectLst/>
              </a:rPr>
            </a:br>
            <a:endParaRPr lang="ru-RU" sz="2000" dirty="0"/>
          </a:p>
        </p:txBody>
      </p:sp>
      <p:graphicFrame>
        <p:nvGraphicFramePr>
          <p:cNvPr id="5" name="Объект 4">
            <a:extLst>
              <a:ext uri="{FF2B5EF4-FFF2-40B4-BE49-F238E27FC236}">
                <a16:creationId xmlns:a16="http://schemas.microsoft.com/office/drawing/2014/main" id="{B84DD137-3E14-4261-998A-6B2D896B5F52}"/>
              </a:ext>
            </a:extLst>
          </p:cNvPr>
          <p:cNvGraphicFramePr>
            <a:graphicFrameLocks noGrp="1"/>
          </p:cNvGraphicFramePr>
          <p:nvPr>
            <p:ph idx="1"/>
            <p:extLst>
              <p:ext uri="{D42A27DB-BD31-4B8C-83A1-F6EECF244321}">
                <p14:modId xmlns:p14="http://schemas.microsoft.com/office/powerpoint/2010/main" val="3506302937"/>
              </p:ext>
            </p:extLst>
          </p:nvPr>
        </p:nvGraphicFramePr>
        <p:xfrm>
          <a:off x="702237" y="-18925"/>
          <a:ext cx="8045763"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a:extLst>
              <a:ext uri="{FF2B5EF4-FFF2-40B4-BE49-F238E27FC236}">
                <a16:creationId xmlns:a16="http://schemas.microsoft.com/office/drawing/2014/main" id="{4AAF31DF-47B8-4948-BE5D-4FAD829C516B}"/>
              </a:ext>
            </a:extLst>
          </p:cNvPr>
          <p:cNvPicPr>
            <a:picLocks noChangeAspect="1"/>
          </p:cNvPicPr>
          <p:nvPr/>
        </p:nvPicPr>
        <p:blipFill>
          <a:blip r:embed="rId8"/>
          <a:stretch>
            <a:fillRect/>
          </a:stretch>
        </p:blipFill>
        <p:spPr>
          <a:xfrm>
            <a:off x="0" y="6462000"/>
            <a:ext cx="9144000" cy="445008"/>
          </a:xfrm>
          <a:prstGeom prst="rect">
            <a:avLst/>
          </a:prstGeom>
        </p:spPr>
      </p:pic>
    </p:spTree>
    <p:extLst>
      <p:ext uri="{BB962C8B-B14F-4D97-AF65-F5344CB8AC3E}">
        <p14:creationId xmlns:p14="http://schemas.microsoft.com/office/powerpoint/2010/main" val="16266678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24EB5BBC-57B2-4470-90BD-A6E7D7D1B50D}"/>
              </a:ext>
            </a:extLst>
          </p:cNvPr>
          <p:cNvGraphicFramePr>
            <a:graphicFrameLocks noGrp="1"/>
          </p:cNvGraphicFramePr>
          <p:nvPr>
            <p:ph idx="1"/>
            <p:extLst>
              <p:ext uri="{D42A27DB-BD31-4B8C-83A1-F6EECF244321}">
                <p14:modId xmlns:p14="http://schemas.microsoft.com/office/powerpoint/2010/main" val="3347366691"/>
              </p:ext>
            </p:extLst>
          </p:nvPr>
        </p:nvGraphicFramePr>
        <p:xfrm>
          <a:off x="337563" y="1223755"/>
          <a:ext cx="8668721" cy="5265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a:extLst>
              <a:ext uri="{FF2B5EF4-FFF2-40B4-BE49-F238E27FC236}">
                <a16:creationId xmlns:a16="http://schemas.microsoft.com/office/drawing/2014/main" id="{9AC2E340-8727-4654-B68A-47BD9BF38D97}"/>
              </a:ext>
            </a:extLst>
          </p:cNvPr>
          <p:cNvSpPr/>
          <p:nvPr/>
        </p:nvSpPr>
        <p:spPr>
          <a:xfrm>
            <a:off x="1381377" y="45003"/>
            <a:ext cx="6381245" cy="458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prstClr val="white"/>
                </a:solidFill>
              </a:rPr>
              <a:t>CHARACTERISTICS OF COLLECTIVES</a:t>
            </a:r>
            <a:endParaRPr kumimoji="0" lang="ru-RU"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Стрелка: вправо 2">
            <a:extLst>
              <a:ext uri="{FF2B5EF4-FFF2-40B4-BE49-F238E27FC236}">
                <a16:creationId xmlns:a16="http://schemas.microsoft.com/office/drawing/2014/main" id="{FE30CD8E-14C6-404F-AF8D-D0196E4AA670}"/>
              </a:ext>
            </a:extLst>
          </p:cNvPr>
          <p:cNvSpPr/>
          <p:nvPr/>
        </p:nvSpPr>
        <p:spPr>
          <a:xfrm>
            <a:off x="3221850" y="593685"/>
            <a:ext cx="1935215"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 </a:t>
            </a:r>
            <a:r>
              <a:rPr lang="en-US" dirty="0"/>
              <a:t>phase SC</a:t>
            </a:r>
            <a:r>
              <a:rPr lang="ru-RU" dirty="0"/>
              <a:t>:</a:t>
            </a:r>
          </a:p>
          <a:p>
            <a:pPr algn="ctr"/>
            <a:r>
              <a:rPr lang="en-US" dirty="0"/>
              <a:t>TRANSIENT </a:t>
            </a:r>
            <a:endParaRPr lang="ru-RU" dirty="0"/>
          </a:p>
        </p:txBody>
      </p:sp>
      <p:pic>
        <p:nvPicPr>
          <p:cNvPr id="7" name="Рисунок 6">
            <a:extLst>
              <a:ext uri="{FF2B5EF4-FFF2-40B4-BE49-F238E27FC236}">
                <a16:creationId xmlns:a16="http://schemas.microsoft.com/office/drawing/2014/main" id="{6E762D5D-B14A-42E5-A1A6-70AA6CFCB896}"/>
              </a:ext>
            </a:extLst>
          </p:cNvPr>
          <p:cNvPicPr>
            <a:picLocks noChangeAspect="1"/>
          </p:cNvPicPr>
          <p:nvPr/>
        </p:nvPicPr>
        <p:blipFill>
          <a:blip r:embed="rId7"/>
          <a:stretch>
            <a:fillRect/>
          </a:stretch>
        </p:blipFill>
        <p:spPr>
          <a:xfrm>
            <a:off x="0" y="6462000"/>
            <a:ext cx="9144000" cy="445008"/>
          </a:xfrm>
          <a:prstGeom prst="rect">
            <a:avLst/>
          </a:prstGeom>
        </p:spPr>
      </p:pic>
    </p:spTree>
    <p:extLst>
      <p:ext uri="{BB962C8B-B14F-4D97-AF65-F5344CB8AC3E}">
        <p14:creationId xmlns:p14="http://schemas.microsoft.com/office/powerpoint/2010/main" val="253892767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6655" y="173344"/>
            <a:ext cx="5723513" cy="581552"/>
          </a:xfrm>
          <a:solidFill>
            <a:schemeClr val="accent6">
              <a:lumMod val="75000"/>
            </a:schemeClr>
          </a:solidFill>
        </p:spPr>
        <p:txBody>
          <a:bodyPr/>
          <a:lstStyle/>
          <a:p>
            <a:r>
              <a:rPr lang="ru-RU" sz="2400" b="1" dirty="0">
                <a:solidFill>
                  <a:schemeClr val="bg1"/>
                </a:solidFill>
                <a:effectLst/>
              </a:rPr>
              <a:t>«</a:t>
            </a:r>
            <a:r>
              <a:rPr lang="en-US" sz="2400" b="1" dirty="0">
                <a:solidFill>
                  <a:schemeClr val="bg1"/>
                </a:solidFill>
              </a:rPr>
              <a:t>ATMOSPHERE OF TRUST IN THE TEAM</a:t>
            </a:r>
            <a:r>
              <a:rPr lang="ru-RU" sz="2400" b="1" dirty="0">
                <a:solidFill>
                  <a:schemeClr val="bg1"/>
                </a:solidFill>
                <a:effectLst/>
              </a:rPr>
              <a:t>» </a:t>
            </a:r>
            <a:endParaRPr lang="ru-RU" sz="2400" b="1" dirty="0">
              <a:solidFill>
                <a:schemeClr val="bg1"/>
              </a:solidFill>
            </a:endParaRPr>
          </a:p>
        </p:txBody>
      </p:sp>
      <p:sp>
        <p:nvSpPr>
          <p:cNvPr id="5" name="Текст 4"/>
          <p:cNvSpPr>
            <a:spLocks noGrp="1"/>
          </p:cNvSpPr>
          <p:nvPr>
            <p:ph type="body" sz="quarter" idx="12"/>
          </p:nvPr>
        </p:nvSpPr>
        <p:spPr>
          <a:xfrm>
            <a:off x="2283184" y="1644300"/>
            <a:ext cx="4410490" cy="1972335"/>
          </a:xfrm>
        </p:spPr>
        <p:txBody>
          <a:bodyPr/>
          <a:lstStyle/>
          <a:p>
            <a:pPr marL="257175" indent="-257175">
              <a:buClr>
                <a:srgbClr val="4F81BD">
                  <a:lumMod val="75000"/>
                </a:srgbClr>
              </a:buClr>
              <a:buSzPct val="100000"/>
              <a:buFont typeface="Arial" pitchFamily="34" charset="0"/>
              <a:buChar char="•"/>
            </a:pPr>
            <a:r>
              <a:rPr lang="en-US" sz="2400" dirty="0">
                <a:solidFill>
                  <a:prstClr val="black"/>
                </a:solidFill>
              </a:rPr>
              <a:t>Define the concept of </a:t>
            </a:r>
            <a:r>
              <a:rPr lang="ru-RU" sz="2400" dirty="0">
                <a:solidFill>
                  <a:prstClr val="black"/>
                </a:solidFill>
              </a:rPr>
              <a:t>«</a:t>
            </a:r>
            <a:r>
              <a:rPr lang="en-US" sz="2400" dirty="0">
                <a:solidFill>
                  <a:prstClr val="black"/>
                </a:solidFill>
              </a:rPr>
              <a:t>atmosphere of trust in the team</a:t>
            </a:r>
            <a:r>
              <a:rPr lang="ru-RU" sz="2400" dirty="0">
                <a:solidFill>
                  <a:prstClr val="black"/>
                </a:solidFill>
              </a:rPr>
              <a:t>»</a:t>
            </a:r>
          </a:p>
          <a:p>
            <a:pPr marL="257175" indent="-257175">
              <a:buClr>
                <a:srgbClr val="4F81BD">
                  <a:lumMod val="75000"/>
                </a:srgbClr>
              </a:buClr>
              <a:buSzPct val="100000"/>
              <a:buFont typeface="Arial" pitchFamily="34" charset="0"/>
              <a:buChar char="•"/>
            </a:pPr>
            <a:r>
              <a:rPr lang="en-US" sz="2400" dirty="0"/>
              <a:t>Present the results to all participants</a:t>
            </a:r>
            <a:endParaRPr lang="ru-RU" sz="2800" dirty="0"/>
          </a:p>
        </p:txBody>
      </p:sp>
      <p:pic>
        <p:nvPicPr>
          <p:cNvPr id="6" name="Рисунок 5">
            <a:extLst>
              <a:ext uri="{FF2B5EF4-FFF2-40B4-BE49-F238E27FC236}">
                <a16:creationId xmlns:a16="http://schemas.microsoft.com/office/drawing/2014/main" id="{94B73EC2-4E44-4E98-A59B-0A35BF38227E}"/>
              </a:ext>
            </a:extLst>
          </p:cNvPr>
          <p:cNvPicPr>
            <a:picLocks noChangeAspect="1"/>
          </p:cNvPicPr>
          <p:nvPr/>
        </p:nvPicPr>
        <p:blipFill>
          <a:blip r:embed="rId3"/>
          <a:stretch>
            <a:fillRect/>
          </a:stretch>
        </p:blipFill>
        <p:spPr>
          <a:xfrm>
            <a:off x="-26388" y="6501209"/>
            <a:ext cx="9224643" cy="445047"/>
          </a:xfrm>
          <a:prstGeom prst="rect">
            <a:avLst/>
          </a:prstGeom>
        </p:spPr>
      </p:pic>
      <p:pic>
        <p:nvPicPr>
          <p:cNvPr id="4" name="Рисунок 3">
            <a:extLst>
              <a:ext uri="{FF2B5EF4-FFF2-40B4-BE49-F238E27FC236}">
                <a16:creationId xmlns:a16="http://schemas.microsoft.com/office/drawing/2014/main" id="{B017CEF0-DDD9-4E47-895B-C7C9D4826026}"/>
              </a:ext>
            </a:extLst>
          </p:cNvPr>
          <p:cNvPicPr>
            <a:picLocks noChangeAspect="1"/>
          </p:cNvPicPr>
          <p:nvPr/>
        </p:nvPicPr>
        <p:blipFill rotWithShape="1">
          <a:blip r:embed="rId4"/>
          <a:srcRect b="24744"/>
          <a:stretch/>
        </p:blipFill>
        <p:spPr>
          <a:xfrm>
            <a:off x="17444" y="3985914"/>
            <a:ext cx="2250250" cy="1648331"/>
          </a:xfrm>
          <a:prstGeom prst="rect">
            <a:avLst/>
          </a:prstGeom>
        </p:spPr>
      </p:pic>
      <p:pic>
        <p:nvPicPr>
          <p:cNvPr id="12" name="Picture 2" descr="D:\Обучение-2016\САЭС\Наблюдение Таня 29 07 2016\sds.jpg">
            <a:extLst>
              <a:ext uri="{FF2B5EF4-FFF2-40B4-BE49-F238E27FC236}">
                <a16:creationId xmlns:a16="http://schemas.microsoft.com/office/drawing/2014/main" id="{D7D59DCB-077E-439E-91B5-3C3BD6C44A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72" r="15190"/>
          <a:stretch/>
        </p:blipFill>
        <p:spPr bwMode="auto">
          <a:xfrm>
            <a:off x="6715874" y="1495714"/>
            <a:ext cx="1855622" cy="19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6585" y="5698395"/>
            <a:ext cx="1035115" cy="369332"/>
          </a:xfrm>
          <a:prstGeom prst="rect">
            <a:avLst/>
          </a:prstGeom>
          <a:noFill/>
        </p:spPr>
        <p:txBody>
          <a:bodyPr wrap="square" rtlCol="0">
            <a:spAutoFit/>
          </a:bodyPr>
          <a:lstStyle/>
          <a:p>
            <a:r>
              <a:rPr lang="en-US" b="1" dirty="0"/>
              <a:t>TRUST</a:t>
            </a:r>
            <a:endParaRPr lang="ru-RU" b="1" dirty="0"/>
          </a:p>
        </p:txBody>
      </p:sp>
    </p:spTree>
    <p:extLst>
      <p:ext uri="{BB962C8B-B14F-4D97-AF65-F5344CB8AC3E}">
        <p14:creationId xmlns:p14="http://schemas.microsoft.com/office/powerpoint/2010/main" val="215296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4B73EC2-4E44-4E98-A59B-0A35BF38227E}"/>
              </a:ext>
            </a:extLst>
          </p:cNvPr>
          <p:cNvPicPr>
            <a:picLocks noChangeAspect="1"/>
          </p:cNvPicPr>
          <p:nvPr/>
        </p:nvPicPr>
        <p:blipFill>
          <a:blip r:embed="rId3"/>
          <a:stretch>
            <a:fillRect/>
          </a:stretch>
        </p:blipFill>
        <p:spPr>
          <a:xfrm>
            <a:off x="-26388" y="6501209"/>
            <a:ext cx="9224643" cy="445047"/>
          </a:xfrm>
          <a:prstGeom prst="rect">
            <a:avLst/>
          </a:prstGeom>
        </p:spPr>
      </p:pic>
      <p:pic>
        <p:nvPicPr>
          <p:cNvPr id="4" name="Рисунок 3">
            <a:extLst>
              <a:ext uri="{FF2B5EF4-FFF2-40B4-BE49-F238E27FC236}">
                <a16:creationId xmlns:a16="http://schemas.microsoft.com/office/drawing/2014/main" id="{B017CEF0-DDD9-4E47-895B-C7C9D4826026}"/>
              </a:ext>
            </a:extLst>
          </p:cNvPr>
          <p:cNvPicPr>
            <a:picLocks noChangeAspect="1"/>
          </p:cNvPicPr>
          <p:nvPr/>
        </p:nvPicPr>
        <p:blipFill rotWithShape="1">
          <a:blip r:embed="rId4"/>
          <a:srcRect b="23565"/>
          <a:stretch/>
        </p:blipFill>
        <p:spPr>
          <a:xfrm>
            <a:off x="2953386" y="4275105"/>
            <a:ext cx="2250250" cy="1674176"/>
          </a:xfrm>
          <a:prstGeom prst="rect">
            <a:avLst/>
          </a:prstGeom>
        </p:spPr>
      </p:pic>
      <p:sp>
        <p:nvSpPr>
          <p:cNvPr id="8" name="Прямоугольник: скругленные углы 7">
            <a:extLst>
              <a:ext uri="{FF2B5EF4-FFF2-40B4-BE49-F238E27FC236}">
                <a16:creationId xmlns:a16="http://schemas.microsoft.com/office/drawing/2014/main" id="{0FB1D97E-1416-4670-8A37-BCD697FAC8F5}"/>
              </a:ext>
            </a:extLst>
          </p:cNvPr>
          <p:cNvSpPr/>
          <p:nvPr/>
        </p:nvSpPr>
        <p:spPr>
          <a:xfrm>
            <a:off x="3176845" y="232221"/>
            <a:ext cx="3060339" cy="44504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dirty="0">
                <a:solidFill>
                  <a:prstClr val="white"/>
                </a:solidFill>
              </a:rPr>
              <a:t>WHAT IS TRUST</a:t>
            </a:r>
            <a:r>
              <a:rPr kumimoji="0" lang="ru-RU" sz="20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Прямоугольник 9">
            <a:extLst>
              <a:ext uri="{FF2B5EF4-FFF2-40B4-BE49-F238E27FC236}">
                <a16:creationId xmlns:a16="http://schemas.microsoft.com/office/drawing/2014/main" id="{EADD713B-AEDA-4C1E-A8A7-10E8B2103CED}"/>
              </a:ext>
            </a:extLst>
          </p:cNvPr>
          <p:cNvSpPr/>
          <p:nvPr/>
        </p:nvSpPr>
        <p:spPr>
          <a:xfrm>
            <a:off x="5359085" y="1241240"/>
            <a:ext cx="3600400" cy="16086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b="1" dirty="0">
                <a:solidFill>
                  <a:prstClr val="white"/>
                </a:solidFill>
              </a:rPr>
              <a:t>The belief that others will behave according to your expectations</a:t>
            </a:r>
            <a:r>
              <a:rPr kumimoji="0" lang="ru-RU" sz="2000" b="1" i="0" u="none" strike="noStrike" kern="1200" cap="none" spc="0" normalizeH="0" baseline="0" noProof="0" dirty="0">
                <a:ln>
                  <a:noFill/>
                </a:ln>
                <a:solidFill>
                  <a:prstClr val="white"/>
                </a:solidFill>
                <a:effectLst/>
                <a:uLnTx/>
                <a:uFillTx/>
                <a:latin typeface="Calibri"/>
                <a:ea typeface="+mn-ea"/>
                <a:cs typeface="+mn-cs"/>
              </a:rPr>
              <a:t>.</a:t>
            </a:r>
          </a:p>
          <a:p>
            <a:pPr lvl="0" algn="ctr">
              <a:defRPr/>
            </a:pPr>
            <a:r>
              <a:rPr kumimoji="0" lang="ru-RU" sz="1600" b="0" i="1" u="none" strike="noStrike" kern="1200" cap="none" spc="0" normalizeH="0" baseline="0" noProof="0" dirty="0">
                <a:ln>
                  <a:noFill/>
                </a:ln>
                <a:solidFill>
                  <a:prstClr val="white"/>
                </a:solidFill>
                <a:effectLst/>
                <a:uLnTx/>
                <a:uFillTx/>
                <a:latin typeface="Calibri"/>
                <a:ea typeface="+mn-ea"/>
                <a:cs typeface="+mn-cs"/>
              </a:rPr>
              <a:t>(</a:t>
            </a:r>
            <a:r>
              <a:rPr lang="en-US" sz="1600" i="1" dirty="0">
                <a:solidFill>
                  <a:prstClr val="white"/>
                </a:solidFill>
              </a:rPr>
              <a:t>Concise dictionary of psychology</a:t>
            </a:r>
            <a:r>
              <a:rPr kumimoji="0" lang="ru-RU"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11" name="Прямоугольник 10">
            <a:extLst>
              <a:ext uri="{FF2B5EF4-FFF2-40B4-BE49-F238E27FC236}">
                <a16:creationId xmlns:a16="http://schemas.microsoft.com/office/drawing/2014/main" id="{6EE2B337-AC52-4547-AE37-44365B3EEA82}"/>
              </a:ext>
            </a:extLst>
          </p:cNvPr>
          <p:cNvSpPr/>
          <p:nvPr/>
        </p:nvSpPr>
        <p:spPr>
          <a:xfrm>
            <a:off x="5340219" y="3429000"/>
            <a:ext cx="3600400" cy="176101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white"/>
              </a:solidFill>
              <a:effectLst/>
              <a:uLnTx/>
              <a:uFillTx/>
              <a:latin typeface="Calibri"/>
              <a:ea typeface="+mn-ea"/>
              <a:cs typeface="+mn-cs"/>
            </a:endParaRPr>
          </a:p>
          <a:p>
            <a:pPr lvl="0">
              <a:defRPr/>
            </a:pPr>
            <a:r>
              <a:rPr lang="en-US" sz="2000" b="1" dirty="0">
                <a:solidFill>
                  <a:prstClr val="white"/>
                </a:solidFill>
              </a:rPr>
              <a:t>Confidence in someone's honesty, sincerity, in the correctness of something.</a:t>
            </a:r>
          </a:p>
          <a:p>
            <a:pPr lvl="0">
              <a:defRPr/>
            </a:pPr>
            <a:r>
              <a:rPr kumimoji="0" lang="ru-RU" sz="1800" b="0" i="1" u="none" strike="noStrike" kern="1200" cap="none" spc="0" normalizeH="0" baseline="0" noProof="0" dirty="0">
                <a:ln>
                  <a:noFill/>
                </a:ln>
                <a:solidFill>
                  <a:prstClr val="white"/>
                </a:solidFill>
                <a:effectLst/>
                <a:uLnTx/>
                <a:uFillTx/>
                <a:latin typeface="Calibri"/>
                <a:ea typeface="+mn-ea"/>
                <a:cs typeface="+mn-cs"/>
              </a:rPr>
              <a:t>(</a:t>
            </a:r>
            <a:r>
              <a:rPr lang="en-US" i="1" dirty="0">
                <a:solidFill>
                  <a:prstClr val="white"/>
                </a:solidFill>
              </a:rPr>
              <a:t>S. </a:t>
            </a:r>
            <a:r>
              <a:rPr lang="en-US" i="1" dirty="0" err="1">
                <a:solidFill>
                  <a:prstClr val="white"/>
                </a:solidFill>
              </a:rPr>
              <a:t>Ozhegov</a:t>
            </a:r>
            <a:r>
              <a:rPr lang="en-US" i="1" dirty="0">
                <a:solidFill>
                  <a:prstClr val="white"/>
                </a:solidFill>
              </a:rPr>
              <a:t>)</a:t>
            </a: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Прямоугольник: один усеченный угол 8">
            <a:extLst>
              <a:ext uri="{FF2B5EF4-FFF2-40B4-BE49-F238E27FC236}">
                <a16:creationId xmlns:a16="http://schemas.microsoft.com/office/drawing/2014/main" id="{6DF51F66-E8B9-404F-BAA0-3969DE955CBC}"/>
              </a:ext>
            </a:extLst>
          </p:cNvPr>
          <p:cNvSpPr/>
          <p:nvPr/>
        </p:nvSpPr>
        <p:spPr>
          <a:xfrm>
            <a:off x="335507" y="4536511"/>
            <a:ext cx="2481297" cy="1645534"/>
          </a:xfrm>
          <a:prstGeom prst="snip1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white"/>
                </a:solidFill>
                <a:effectLst/>
                <a:uLnTx/>
                <a:uFillTx/>
                <a:latin typeface="Calibri"/>
                <a:ea typeface="+mn-ea"/>
                <a:cs typeface="+mn-cs"/>
              </a:rPr>
              <a:t>Trust</a:t>
            </a:r>
            <a:r>
              <a:rPr kumimoji="0" lang="en-US" b="1" i="1" u="none" strike="noStrike" kern="1200" cap="none" spc="0" normalizeH="0" noProof="0" dirty="0">
                <a:ln>
                  <a:noFill/>
                </a:ln>
                <a:solidFill>
                  <a:prstClr val="white"/>
                </a:solidFill>
                <a:effectLst/>
                <a:uLnTx/>
                <a:uFillTx/>
                <a:latin typeface="Calibri"/>
                <a:ea typeface="+mn-ea"/>
                <a:cs typeface="+mn-cs"/>
              </a:rPr>
              <a:t> is like paper. Once it’s crumpled it can’t be perfect</a:t>
            </a:r>
            <a:r>
              <a:rPr lang="en-US" b="1" i="1" dirty="0">
                <a:solidFill>
                  <a:prstClr val="white"/>
                </a:solidFill>
                <a:latin typeface="Calibri"/>
              </a:rPr>
              <a:t> again</a:t>
            </a:r>
            <a:r>
              <a:rPr kumimoji="0" lang="ru-RU" b="1" i="1" u="none" strike="noStrike" kern="1200" cap="none" spc="0" normalizeH="0" baseline="0" noProof="0" dirty="0">
                <a:ln>
                  <a:noFill/>
                </a:ln>
                <a:solidFill>
                  <a:prstClr val="white"/>
                </a:solidFill>
                <a:effectLst/>
                <a:uLnTx/>
                <a:uFillTx/>
                <a:latin typeface="Calibri"/>
                <a:ea typeface="+mn-ea"/>
                <a:cs typeface="+mn-cs"/>
              </a:rPr>
              <a:t>е</a:t>
            </a:r>
          </a:p>
        </p:txBody>
      </p:sp>
      <p:sp>
        <p:nvSpPr>
          <p:cNvPr id="12" name="Прямоугольник 11">
            <a:extLst>
              <a:ext uri="{FF2B5EF4-FFF2-40B4-BE49-F238E27FC236}">
                <a16:creationId xmlns:a16="http://schemas.microsoft.com/office/drawing/2014/main" id="{4471CE77-D10E-40A4-9EC3-5DC3A2C96162}"/>
              </a:ext>
            </a:extLst>
          </p:cNvPr>
          <p:cNvSpPr/>
          <p:nvPr/>
        </p:nvSpPr>
        <p:spPr>
          <a:xfrm>
            <a:off x="184515" y="882078"/>
            <a:ext cx="4801448" cy="317699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Trust is </a:t>
            </a:r>
            <a:r>
              <a:rPr lang="en-US" dirty="0"/>
              <a:t>process of relationship and interaction, which aims at defining and sharing the goals.</a:t>
            </a:r>
          </a:p>
          <a:p>
            <a:endParaRPr lang="en-US" b="1" dirty="0"/>
          </a:p>
          <a:p>
            <a:r>
              <a:rPr lang="en-US" b="1" dirty="0"/>
              <a:t>Trust is </a:t>
            </a:r>
            <a:r>
              <a:rPr lang="ru-RU" dirty="0"/>
              <a:t> </a:t>
            </a:r>
            <a:r>
              <a:rPr lang="en-US" dirty="0"/>
              <a:t>the main element in the relationship between people and their leaders.</a:t>
            </a:r>
          </a:p>
          <a:p>
            <a:endParaRPr lang="en-US" b="1" dirty="0"/>
          </a:p>
          <a:p>
            <a:r>
              <a:rPr lang="en-US" b="1" dirty="0"/>
              <a:t>Trust is</a:t>
            </a:r>
            <a:r>
              <a:rPr lang="en-US" dirty="0"/>
              <a:t> a sense of security and comfort in interpersonal relationships, which is necessary to create a healthy, open climate in the organization</a:t>
            </a:r>
            <a:r>
              <a:rPr lang="ru-RU" dirty="0"/>
              <a:t>.</a:t>
            </a:r>
          </a:p>
        </p:txBody>
      </p:sp>
      <p:pic>
        <p:nvPicPr>
          <p:cNvPr id="2" name="Рисунок 1"/>
          <p:cNvPicPr>
            <a:picLocks noChangeAspect="1"/>
          </p:cNvPicPr>
          <p:nvPr/>
        </p:nvPicPr>
        <p:blipFill>
          <a:blip r:embed="rId5"/>
          <a:stretch>
            <a:fillRect/>
          </a:stretch>
        </p:blipFill>
        <p:spPr>
          <a:xfrm>
            <a:off x="3664222" y="5841712"/>
            <a:ext cx="1085182" cy="499915"/>
          </a:xfrm>
          <a:prstGeom prst="rect">
            <a:avLst/>
          </a:prstGeom>
        </p:spPr>
      </p:pic>
    </p:spTree>
    <p:extLst>
      <p:ext uri="{BB962C8B-B14F-4D97-AF65-F5344CB8AC3E}">
        <p14:creationId xmlns:p14="http://schemas.microsoft.com/office/powerpoint/2010/main" val="194416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4E10A5-7A6C-4109-A3E4-44068FCA5F4C}"/>
              </a:ext>
            </a:extLst>
          </p:cNvPr>
          <p:cNvSpPr>
            <a:spLocks noGrp="1"/>
          </p:cNvSpPr>
          <p:nvPr>
            <p:ph type="title"/>
          </p:nvPr>
        </p:nvSpPr>
        <p:spPr>
          <a:xfrm>
            <a:off x="559657" y="323655"/>
            <a:ext cx="8037385" cy="413665"/>
          </a:xfrm>
        </p:spPr>
        <p:txBody>
          <a:bodyPr/>
          <a:lstStyle/>
          <a:p>
            <a:r>
              <a:rPr lang="ru-RU" dirty="0"/>
              <a:t>ОСОБЕННОСТИ  ВНЕШНЕЙ СРЕДЫ ОРГАНИЗАЦИИ</a:t>
            </a:r>
            <a:br>
              <a:rPr lang="ru-RU" dirty="0"/>
            </a:br>
            <a:endParaRPr lang="ru-RU" dirty="0"/>
          </a:p>
        </p:txBody>
      </p:sp>
      <p:graphicFrame>
        <p:nvGraphicFramePr>
          <p:cNvPr id="5" name="Объект 4">
            <a:extLst>
              <a:ext uri="{FF2B5EF4-FFF2-40B4-BE49-F238E27FC236}">
                <a16:creationId xmlns:a16="http://schemas.microsoft.com/office/drawing/2014/main" id="{E65F591E-A0A7-4763-A164-F14F537BC322}"/>
              </a:ext>
            </a:extLst>
          </p:cNvPr>
          <p:cNvGraphicFramePr>
            <a:graphicFrameLocks noGrp="1"/>
          </p:cNvGraphicFramePr>
          <p:nvPr>
            <p:ph idx="1"/>
            <p:extLst>
              <p:ext uri="{D42A27DB-BD31-4B8C-83A1-F6EECF244321}">
                <p14:modId xmlns:p14="http://schemas.microsoft.com/office/powerpoint/2010/main" val="2226427300"/>
              </p:ext>
            </p:extLst>
          </p:nvPr>
        </p:nvGraphicFramePr>
        <p:xfrm>
          <a:off x="699358" y="1282878"/>
          <a:ext cx="7912258" cy="486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a:extLst>
              <a:ext uri="{FF2B5EF4-FFF2-40B4-BE49-F238E27FC236}">
                <a16:creationId xmlns:a16="http://schemas.microsoft.com/office/drawing/2014/main" id="{494EF8BA-913F-48B0-9731-C867B0BC3175}"/>
              </a:ext>
            </a:extLst>
          </p:cNvPr>
          <p:cNvSpPr/>
          <p:nvPr/>
        </p:nvSpPr>
        <p:spPr>
          <a:xfrm>
            <a:off x="341530" y="992502"/>
            <a:ext cx="2309555" cy="2237050"/>
          </a:xfrm>
          <a:prstGeom prst="rect">
            <a:avLst/>
          </a:prstGeom>
          <a:solidFill>
            <a:schemeClr val="accent6">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dirty="0">
                <a:solidFill>
                  <a:prstClr val="black"/>
                </a:solidFill>
              </a:rPr>
              <a:t>Creating an atmosphere of intolerance to violations by personnel of the established safety requirements</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Прямоугольник 6">
            <a:extLst>
              <a:ext uri="{FF2B5EF4-FFF2-40B4-BE49-F238E27FC236}">
                <a16:creationId xmlns:a16="http://schemas.microsoft.com/office/drawing/2014/main" id="{319FCBD8-A7EF-4C7A-8C2F-1083A452EAC0}"/>
              </a:ext>
            </a:extLst>
          </p:cNvPr>
          <p:cNvSpPr/>
          <p:nvPr/>
        </p:nvSpPr>
        <p:spPr>
          <a:xfrm>
            <a:off x="5967154" y="3789040"/>
            <a:ext cx="3002289" cy="2528900"/>
          </a:xfrm>
          <a:prstGeom prst="rect">
            <a:avLst/>
          </a:prstGeom>
          <a:solidFill>
            <a:schemeClr val="accent3">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lvl="0" algn="ctr">
              <a:defRPr/>
            </a:pPr>
            <a:r>
              <a:rPr lang="en-US" dirty="0">
                <a:solidFill>
                  <a:prstClr val="black"/>
                </a:solidFill>
              </a:rPr>
              <a:t>Establishment by the leaders of all levels an atmosphere of trust and such approaches to collective work that form the internal need for a positive attitude towards security</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Рисунок 2">
            <a:extLst>
              <a:ext uri="{FF2B5EF4-FFF2-40B4-BE49-F238E27FC236}">
                <a16:creationId xmlns:a16="http://schemas.microsoft.com/office/drawing/2014/main" id="{1B506CA8-363F-4F00-ACE7-364E79BC7961}"/>
              </a:ext>
            </a:extLst>
          </p:cNvPr>
          <p:cNvPicPr>
            <a:picLocks noChangeAspect="1"/>
          </p:cNvPicPr>
          <p:nvPr/>
        </p:nvPicPr>
        <p:blipFill>
          <a:blip r:embed="rId8"/>
          <a:stretch>
            <a:fillRect/>
          </a:stretch>
        </p:blipFill>
        <p:spPr>
          <a:xfrm>
            <a:off x="341530" y="3519928"/>
            <a:ext cx="2025225" cy="1394237"/>
          </a:xfrm>
          <a:prstGeom prst="rect">
            <a:avLst/>
          </a:prstGeom>
        </p:spPr>
      </p:pic>
      <p:pic>
        <p:nvPicPr>
          <p:cNvPr id="4" name="Рисунок 3">
            <a:extLst>
              <a:ext uri="{FF2B5EF4-FFF2-40B4-BE49-F238E27FC236}">
                <a16:creationId xmlns:a16="http://schemas.microsoft.com/office/drawing/2014/main" id="{96EB1BDF-8B25-40D4-9DF7-29C8D066F13E}"/>
              </a:ext>
            </a:extLst>
          </p:cNvPr>
          <p:cNvPicPr>
            <a:picLocks noChangeAspect="1"/>
          </p:cNvPicPr>
          <p:nvPr/>
        </p:nvPicPr>
        <p:blipFill>
          <a:blip r:embed="rId9"/>
          <a:stretch>
            <a:fillRect/>
          </a:stretch>
        </p:blipFill>
        <p:spPr>
          <a:xfrm>
            <a:off x="341531" y="5124784"/>
            <a:ext cx="2160240" cy="1354608"/>
          </a:xfrm>
          <a:prstGeom prst="rect">
            <a:avLst/>
          </a:prstGeom>
        </p:spPr>
      </p:pic>
      <p:pic>
        <p:nvPicPr>
          <p:cNvPr id="8" name="Рисунок 7">
            <a:extLst>
              <a:ext uri="{FF2B5EF4-FFF2-40B4-BE49-F238E27FC236}">
                <a16:creationId xmlns:a16="http://schemas.microsoft.com/office/drawing/2014/main" id="{EB12460D-86F7-47C9-8A1E-4099CC7E5B93}"/>
              </a:ext>
            </a:extLst>
          </p:cNvPr>
          <p:cNvPicPr>
            <a:picLocks noChangeAspect="1"/>
          </p:cNvPicPr>
          <p:nvPr/>
        </p:nvPicPr>
        <p:blipFill>
          <a:blip r:embed="rId10"/>
          <a:stretch>
            <a:fillRect/>
          </a:stretch>
        </p:blipFill>
        <p:spPr>
          <a:xfrm>
            <a:off x="6729516" y="1493785"/>
            <a:ext cx="2239927" cy="1873370"/>
          </a:xfrm>
          <a:prstGeom prst="rect">
            <a:avLst/>
          </a:prstGeom>
        </p:spPr>
      </p:pic>
      <p:pic>
        <p:nvPicPr>
          <p:cNvPr id="9" name="Рисунок 8">
            <a:extLst>
              <a:ext uri="{FF2B5EF4-FFF2-40B4-BE49-F238E27FC236}">
                <a16:creationId xmlns:a16="http://schemas.microsoft.com/office/drawing/2014/main" id="{C95DA79E-E91E-4F1C-9CE4-E080388A7E4B}"/>
              </a:ext>
            </a:extLst>
          </p:cNvPr>
          <p:cNvPicPr>
            <a:picLocks noChangeAspect="1"/>
          </p:cNvPicPr>
          <p:nvPr/>
        </p:nvPicPr>
        <p:blipFill>
          <a:blip r:embed="rId11"/>
          <a:stretch>
            <a:fillRect/>
          </a:stretch>
        </p:blipFill>
        <p:spPr>
          <a:xfrm>
            <a:off x="0" y="6528559"/>
            <a:ext cx="9144000" cy="445008"/>
          </a:xfrm>
          <a:prstGeom prst="rect">
            <a:avLst/>
          </a:prstGeom>
        </p:spPr>
      </p:pic>
    </p:spTree>
    <p:extLst>
      <p:ext uri="{BB962C8B-B14F-4D97-AF65-F5344CB8AC3E}">
        <p14:creationId xmlns:p14="http://schemas.microsoft.com/office/powerpoint/2010/main" val="38794665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B058C2B-0F48-472F-B056-A865639995D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Овал 4">
            <a:extLst>
              <a:ext uri="{FF2B5EF4-FFF2-40B4-BE49-F238E27FC236}">
                <a16:creationId xmlns:a16="http://schemas.microsoft.com/office/drawing/2014/main" id="{7ACC4084-ED05-4245-B822-883ECE69CCD9}"/>
              </a:ext>
            </a:extLst>
          </p:cNvPr>
          <p:cNvSpPr/>
          <p:nvPr/>
        </p:nvSpPr>
        <p:spPr>
          <a:xfrm>
            <a:off x="3535358" y="85280"/>
            <a:ext cx="2485936" cy="200431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THREE LEADER TOOLS FOR CREATION</a:t>
            </a:r>
          </a:p>
          <a:p>
            <a:pPr algn="ctr"/>
            <a:r>
              <a:rPr lang="en-US" sz="1600" b="1" dirty="0"/>
              <a:t>ATMOSPHERE OF TRUST</a:t>
            </a:r>
            <a:endParaRPr lang="ru-RU" sz="1600" b="1" dirty="0"/>
          </a:p>
        </p:txBody>
      </p:sp>
      <p:sp>
        <p:nvSpPr>
          <p:cNvPr id="6" name="Прямоугольник 5">
            <a:extLst>
              <a:ext uri="{FF2B5EF4-FFF2-40B4-BE49-F238E27FC236}">
                <a16:creationId xmlns:a16="http://schemas.microsoft.com/office/drawing/2014/main" id="{CD08AEF7-447E-419C-965E-6296C9DDD651}"/>
              </a:ext>
            </a:extLst>
          </p:cNvPr>
          <p:cNvSpPr/>
          <p:nvPr/>
        </p:nvSpPr>
        <p:spPr>
          <a:xfrm>
            <a:off x="294112" y="1159989"/>
            <a:ext cx="2745305" cy="4140460"/>
          </a:xfrm>
          <a:prstGeom prst="rect">
            <a:avLst/>
          </a:prstGeom>
          <a:solidFill>
            <a:schemeClr val="accent6">
              <a:lumMod val="20000"/>
              <a:lumOff val="80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ru-RU" sz="1400" dirty="0"/>
          </a:p>
          <a:p>
            <a:r>
              <a:rPr lang="en-US" sz="1400" dirty="0"/>
              <a:t>If you want your subordinates to always be honest with you and with each other, not</a:t>
            </a:r>
            <a:r>
              <a:rPr lang="ru-RU" sz="1400" dirty="0"/>
              <a:t> </a:t>
            </a:r>
            <a:r>
              <a:rPr lang="en-US" sz="1400" dirty="0"/>
              <a:t>to hide important information, then you need to start with yourself</a:t>
            </a:r>
            <a:r>
              <a:rPr lang="ru-RU" sz="1400" dirty="0"/>
              <a:t>. </a:t>
            </a:r>
            <a:r>
              <a:rPr lang="en-US" sz="1400" dirty="0"/>
              <a:t>Honesty </a:t>
            </a:r>
            <a:r>
              <a:rPr lang="en-US" sz="1400" b="1" dirty="0"/>
              <a:t>doesn't just mean you have to tell the truth. It is necessary to be ethical always and in everything.</a:t>
            </a:r>
            <a:r>
              <a:rPr lang="ru-RU" sz="1400" b="1" dirty="0"/>
              <a:t> </a:t>
            </a:r>
            <a:r>
              <a:rPr lang="en-US" sz="1400" dirty="0"/>
              <a:t>Every leader has temptations, for example, to forge a report, to shift responsibility off</a:t>
            </a:r>
            <a:r>
              <a:rPr lang="ru-RU" sz="1400" dirty="0"/>
              <a:t>. </a:t>
            </a:r>
            <a:endParaRPr lang="en-US" sz="1400" dirty="0"/>
          </a:p>
          <a:p>
            <a:r>
              <a:rPr lang="en-US" sz="1400" dirty="0"/>
              <a:t>It is important that you do not succumb to these temptations and behave honestly, even when they are sure that the truth will not be revealed.</a:t>
            </a:r>
            <a:r>
              <a:rPr lang="ru-RU" sz="1400" dirty="0"/>
              <a:t> </a:t>
            </a:r>
          </a:p>
        </p:txBody>
      </p:sp>
      <p:sp>
        <p:nvSpPr>
          <p:cNvPr id="7" name="Прямоугольник 6">
            <a:extLst>
              <a:ext uri="{FF2B5EF4-FFF2-40B4-BE49-F238E27FC236}">
                <a16:creationId xmlns:a16="http://schemas.microsoft.com/office/drawing/2014/main" id="{1B2B8A20-8D01-4C63-9874-EC7350788B15}"/>
              </a:ext>
            </a:extLst>
          </p:cNvPr>
          <p:cNvSpPr/>
          <p:nvPr/>
        </p:nvSpPr>
        <p:spPr>
          <a:xfrm>
            <a:off x="3275989" y="2645605"/>
            <a:ext cx="2745305" cy="3934891"/>
          </a:xfrm>
          <a:prstGeom prst="rect">
            <a:avLst/>
          </a:prstGeom>
          <a:solidFill>
            <a:schemeClr val="accent4">
              <a:lumMod val="20000"/>
              <a:lumOff val="80000"/>
            </a:schemeClr>
          </a:solid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b="1" dirty="0"/>
              <a:t>Allow employees to Express their opinions and share bad news, while taking it easy (</a:t>
            </a:r>
            <a:r>
              <a:rPr lang="ru-RU" sz="1400" b="1" dirty="0"/>
              <a:t>«</a:t>
            </a:r>
            <a:r>
              <a:rPr lang="en-US" sz="1400" b="1" dirty="0"/>
              <a:t>green zone</a:t>
            </a:r>
            <a:r>
              <a:rPr lang="ru-RU" sz="1400" b="1" dirty="0"/>
              <a:t>»</a:t>
            </a:r>
            <a:r>
              <a:rPr lang="en-US" sz="1400" b="1" dirty="0"/>
              <a:t>).</a:t>
            </a:r>
            <a:r>
              <a:rPr lang="ru-RU" sz="1400" dirty="0"/>
              <a:t> </a:t>
            </a:r>
          </a:p>
          <a:p>
            <a:r>
              <a:rPr lang="en-US" sz="1400" dirty="0"/>
              <a:t>Be prepared to listen to everyone. Tell employees that it is their responsibility to express their opinions, if they disagree with something, see a problem or have an alternative point of view. However, it is important to explain to people: the last word is yours, you should not immediately agree with everything you are told.</a:t>
            </a:r>
            <a:endParaRPr lang="ru-RU" sz="1400" dirty="0"/>
          </a:p>
        </p:txBody>
      </p:sp>
      <p:sp>
        <p:nvSpPr>
          <p:cNvPr id="8" name="Прямоугольник 7">
            <a:extLst>
              <a:ext uri="{FF2B5EF4-FFF2-40B4-BE49-F238E27FC236}">
                <a16:creationId xmlns:a16="http://schemas.microsoft.com/office/drawing/2014/main" id="{83A028A5-44D0-4B98-9BF3-D4395F097E45}"/>
              </a:ext>
            </a:extLst>
          </p:cNvPr>
          <p:cNvSpPr/>
          <p:nvPr/>
        </p:nvSpPr>
        <p:spPr>
          <a:xfrm>
            <a:off x="6200695" y="688414"/>
            <a:ext cx="2745305" cy="4612035"/>
          </a:xfrm>
          <a:prstGeom prst="rect">
            <a:avLst/>
          </a:prstGeom>
          <a:solidFill>
            <a:schemeClr val="accent3">
              <a:lumMod val="20000"/>
              <a:lumOff val="80000"/>
            </a:schemeClr>
          </a:solidFill>
          <a:ln>
            <a:solidFill>
              <a:schemeClr val="accent3">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t>Get rid of the desire to control every little thing, allow employees to be more independent</a:t>
            </a:r>
            <a:r>
              <a:rPr lang="ru-RU" sz="1400" dirty="0"/>
              <a:t>. </a:t>
            </a:r>
            <a:r>
              <a:rPr lang="en-US" sz="1400" b="1" dirty="0"/>
              <a:t>A great way to show respect is to make high demands.</a:t>
            </a:r>
            <a:r>
              <a:rPr lang="ru-RU" sz="1400" b="1" dirty="0"/>
              <a:t> </a:t>
            </a:r>
            <a:r>
              <a:rPr lang="en-US" sz="1400" dirty="0"/>
              <a:t>Explain to people that you believe in their abilities and expect a lot from them. Let your subordinates learn to take responsibility and make decisions.  When discussing a problem with an employee, talk about it and how to solve it. Never get personal. Even if you are in a bad mood, it is not permissible to insult other people.</a:t>
            </a:r>
            <a:endParaRPr lang="ru-RU" sz="1400" dirty="0"/>
          </a:p>
        </p:txBody>
      </p:sp>
      <p:sp>
        <p:nvSpPr>
          <p:cNvPr id="10" name="Прямоугольник: скругленные углы 9">
            <a:extLst>
              <a:ext uri="{FF2B5EF4-FFF2-40B4-BE49-F238E27FC236}">
                <a16:creationId xmlns:a16="http://schemas.microsoft.com/office/drawing/2014/main" id="{7941280B-CE63-42FC-8FCB-0DAFD905C02A}"/>
              </a:ext>
            </a:extLst>
          </p:cNvPr>
          <p:cNvSpPr/>
          <p:nvPr/>
        </p:nvSpPr>
        <p:spPr>
          <a:xfrm>
            <a:off x="589558" y="548673"/>
            <a:ext cx="1890210" cy="410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INTEGRITY</a:t>
            </a:r>
            <a:endParaRPr lang="ru-RU" b="1" dirty="0"/>
          </a:p>
        </p:txBody>
      </p:sp>
      <p:sp>
        <p:nvSpPr>
          <p:cNvPr id="11" name="Прямоугольник: скругленные углы 10">
            <a:extLst>
              <a:ext uri="{FF2B5EF4-FFF2-40B4-BE49-F238E27FC236}">
                <a16:creationId xmlns:a16="http://schemas.microsoft.com/office/drawing/2014/main" id="{1EB32781-DEE4-49AB-8684-E1FDDDE981C6}"/>
              </a:ext>
            </a:extLst>
          </p:cNvPr>
          <p:cNvSpPr/>
          <p:nvPr/>
        </p:nvSpPr>
        <p:spPr>
          <a:xfrm>
            <a:off x="3833221" y="2284810"/>
            <a:ext cx="1890210" cy="410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OPENNESS</a:t>
            </a:r>
            <a:endParaRPr lang="ru-RU" b="1" dirty="0"/>
          </a:p>
        </p:txBody>
      </p:sp>
      <p:sp>
        <p:nvSpPr>
          <p:cNvPr id="12" name="Прямоугольник: скругленные углы 11">
            <a:extLst>
              <a:ext uri="{FF2B5EF4-FFF2-40B4-BE49-F238E27FC236}">
                <a16:creationId xmlns:a16="http://schemas.microsoft.com/office/drawing/2014/main" id="{B1FF6AFD-DA61-4A7B-80F1-13E9639BB7B1}"/>
              </a:ext>
            </a:extLst>
          </p:cNvPr>
          <p:cNvSpPr/>
          <p:nvPr/>
        </p:nvSpPr>
        <p:spPr>
          <a:xfrm>
            <a:off x="6664232" y="332219"/>
            <a:ext cx="1890210" cy="410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RESPECT</a:t>
            </a:r>
            <a:endParaRPr lang="ru-RU" b="1" dirty="0"/>
          </a:p>
        </p:txBody>
      </p:sp>
      <p:pic>
        <p:nvPicPr>
          <p:cNvPr id="15" name="Рисунок 14">
            <a:extLst>
              <a:ext uri="{FF2B5EF4-FFF2-40B4-BE49-F238E27FC236}">
                <a16:creationId xmlns:a16="http://schemas.microsoft.com/office/drawing/2014/main" id="{62ACC879-30A0-496D-8BFB-3089D398A07B}"/>
              </a:ext>
            </a:extLst>
          </p:cNvPr>
          <p:cNvPicPr>
            <a:picLocks noChangeAspect="1"/>
          </p:cNvPicPr>
          <p:nvPr/>
        </p:nvPicPr>
        <p:blipFill>
          <a:blip r:embed="rId2"/>
          <a:stretch>
            <a:fillRect/>
          </a:stretch>
        </p:blipFill>
        <p:spPr>
          <a:xfrm>
            <a:off x="6292220" y="5300450"/>
            <a:ext cx="2518959" cy="1225332"/>
          </a:xfrm>
          <a:prstGeom prst="rect">
            <a:avLst/>
          </a:prstGeom>
        </p:spPr>
      </p:pic>
    </p:spTree>
    <p:extLst>
      <p:ext uri="{BB962C8B-B14F-4D97-AF65-F5344CB8AC3E}">
        <p14:creationId xmlns:p14="http://schemas.microsoft.com/office/powerpoint/2010/main" val="204857890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1AA1014-5E92-4E35-B3E4-DB7B81841A7A}"/>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Объект 4">
            <a:extLst>
              <a:ext uri="{FF2B5EF4-FFF2-40B4-BE49-F238E27FC236}">
                <a16:creationId xmlns:a16="http://schemas.microsoft.com/office/drawing/2014/main" id="{D166F20C-79D9-4220-B64E-A07E4345DA90}"/>
              </a:ext>
            </a:extLst>
          </p:cNvPr>
          <p:cNvSpPr>
            <a:spLocks noGrp="1"/>
          </p:cNvSpPr>
          <p:nvPr>
            <p:ph idx="1"/>
          </p:nvPr>
        </p:nvSpPr>
        <p:spPr>
          <a:xfrm>
            <a:off x="63923" y="149609"/>
            <a:ext cx="6120412" cy="306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HONESTY</a:t>
            </a:r>
            <a:r>
              <a:rPr lang="ru-RU" sz="1800" b="1" dirty="0"/>
              <a:t>: </a:t>
            </a:r>
            <a:r>
              <a:rPr lang="en-US" sz="1800" b="1" dirty="0"/>
              <a:t>It is necessary to be ethical always and in everything</a:t>
            </a:r>
            <a:endParaRPr lang="ru-RU" b="1" dirty="0"/>
          </a:p>
        </p:txBody>
      </p:sp>
      <p:pic>
        <p:nvPicPr>
          <p:cNvPr id="7" name="Рисунок 6">
            <a:extLst>
              <a:ext uri="{FF2B5EF4-FFF2-40B4-BE49-F238E27FC236}">
                <a16:creationId xmlns:a16="http://schemas.microsoft.com/office/drawing/2014/main" id="{7FB600E6-B431-42AF-9045-EF053CABC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199" y="15498"/>
            <a:ext cx="2884788" cy="2272599"/>
          </a:xfrm>
          <a:prstGeom prst="rect">
            <a:avLst/>
          </a:prstGeom>
        </p:spPr>
      </p:pic>
      <p:graphicFrame>
        <p:nvGraphicFramePr>
          <p:cNvPr id="8" name="Объект 4">
            <a:extLst>
              <a:ext uri="{FF2B5EF4-FFF2-40B4-BE49-F238E27FC236}">
                <a16:creationId xmlns:a16="http://schemas.microsoft.com/office/drawing/2014/main" id="{08C2DC53-37A8-4E27-87BA-FFE7E70EC065}"/>
              </a:ext>
            </a:extLst>
          </p:cNvPr>
          <p:cNvGraphicFramePr>
            <a:graphicFrameLocks/>
          </p:cNvGraphicFramePr>
          <p:nvPr>
            <p:extLst>
              <p:ext uri="{D42A27DB-BD31-4B8C-83A1-F6EECF244321}">
                <p14:modId xmlns:p14="http://schemas.microsoft.com/office/powerpoint/2010/main" val="3210493890"/>
              </p:ext>
            </p:extLst>
          </p:nvPr>
        </p:nvGraphicFramePr>
        <p:xfrm>
          <a:off x="29088" y="2337106"/>
          <a:ext cx="8971408" cy="3895584"/>
        </p:xfrm>
        <a:graphic>
          <a:graphicData uri="http://schemas.openxmlformats.org/drawingml/2006/table">
            <a:tbl>
              <a:tblPr firstRow="1" bandRow="1">
                <a:tableStyleId>{F5AB1C69-6EDB-4FF4-983F-18BD219EF322}</a:tableStyleId>
              </a:tblPr>
              <a:tblGrid>
                <a:gridCol w="2611630">
                  <a:extLst>
                    <a:ext uri="{9D8B030D-6E8A-4147-A177-3AD203B41FA5}">
                      <a16:colId xmlns:a16="http://schemas.microsoft.com/office/drawing/2014/main" val="761466270"/>
                    </a:ext>
                  </a:extLst>
                </a:gridCol>
                <a:gridCol w="3369308">
                  <a:extLst>
                    <a:ext uri="{9D8B030D-6E8A-4147-A177-3AD203B41FA5}">
                      <a16:colId xmlns:a16="http://schemas.microsoft.com/office/drawing/2014/main" val="2588478943"/>
                    </a:ext>
                  </a:extLst>
                </a:gridCol>
                <a:gridCol w="2990470">
                  <a:extLst>
                    <a:ext uri="{9D8B030D-6E8A-4147-A177-3AD203B41FA5}">
                      <a16:colId xmlns:a16="http://schemas.microsoft.com/office/drawing/2014/main" val="1329613932"/>
                    </a:ext>
                  </a:extLst>
                </a:gridCol>
              </a:tblGrid>
              <a:tr h="291741">
                <a:tc gridSpan="3">
                  <a:txBody>
                    <a:bodyPr/>
                    <a:lstStyle/>
                    <a:p>
                      <a:pPr algn="ctr"/>
                      <a:r>
                        <a:rPr lang="en-US" dirty="0"/>
                        <a:t>GENERATION VALUES</a:t>
                      </a:r>
                      <a:endParaRPr lang="ru-RU" dirty="0"/>
                    </a:p>
                  </a:txBody>
                  <a:tcPr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636725841"/>
                  </a:ext>
                </a:extLst>
              </a:tr>
              <a:tr h="552125">
                <a:tc>
                  <a:txBody>
                    <a:bodyPr/>
                    <a:lstStyle/>
                    <a:p>
                      <a:r>
                        <a:rPr kumimoji="0" lang="en-US" sz="1400" b="1" u="none" strike="noStrike" kern="1200" cap="none" spc="0" normalizeH="0" baseline="0" noProof="0" dirty="0">
                          <a:ln>
                            <a:noFill/>
                          </a:ln>
                          <a:solidFill>
                            <a:schemeClr val="accent1">
                              <a:lumMod val="75000"/>
                            </a:schemeClr>
                          </a:solidFill>
                          <a:effectLst/>
                          <a:uLnTx/>
                          <a:uFillTx/>
                        </a:rPr>
                        <a:t>GENERATION OF BABY-BOOMERS</a:t>
                      </a:r>
                      <a:r>
                        <a:rPr kumimoji="0" lang="ru-RU" sz="1400" b="1" u="none" strike="noStrike" kern="1200" cap="none" spc="0" normalizeH="0" baseline="0" noProof="0" dirty="0">
                          <a:ln>
                            <a:noFill/>
                          </a:ln>
                          <a:solidFill>
                            <a:schemeClr val="accent1">
                              <a:lumMod val="75000"/>
                            </a:schemeClr>
                          </a:solidFill>
                          <a:effectLst/>
                          <a:uLnTx/>
                          <a:uFillTx/>
                        </a:rPr>
                        <a:t> (1944-1963)</a:t>
                      </a:r>
                      <a:endParaRPr lang="ru-RU" sz="1400" b="1" dirty="0">
                        <a:solidFill>
                          <a:schemeClr val="accent1">
                            <a:lumMod val="75000"/>
                          </a:schemeClr>
                        </a:solidFill>
                      </a:endParaRPr>
                    </a:p>
                  </a:txBody>
                  <a:tcPr anchor="ctr"/>
                </a:tc>
                <a:tc>
                  <a:txBody>
                    <a:bodyPr/>
                    <a:lstStyle/>
                    <a:p>
                      <a:r>
                        <a:rPr kumimoji="0" lang="en-US" sz="1400" b="1" u="none" strike="noStrike" kern="1200" cap="none" spc="0" normalizeH="0" baseline="0" noProof="0" dirty="0">
                          <a:ln>
                            <a:noFill/>
                          </a:ln>
                          <a:solidFill>
                            <a:schemeClr val="accent1">
                              <a:lumMod val="75000"/>
                            </a:schemeClr>
                          </a:solidFill>
                          <a:effectLst/>
                          <a:uLnTx/>
                          <a:uFillTx/>
                        </a:rPr>
                        <a:t>GENERATION</a:t>
                      </a:r>
                      <a:r>
                        <a:rPr kumimoji="0" lang="ru-RU" sz="1400" b="1" u="none" strike="noStrike" kern="1200" cap="none" spc="0" normalizeH="0" baseline="0" noProof="0" dirty="0">
                          <a:ln>
                            <a:noFill/>
                          </a:ln>
                          <a:solidFill>
                            <a:schemeClr val="accent1">
                              <a:lumMod val="75000"/>
                            </a:schemeClr>
                          </a:solidFill>
                          <a:effectLst/>
                          <a:uLnTx/>
                          <a:uFillTx/>
                        </a:rPr>
                        <a:t> Х</a:t>
                      </a:r>
                    </a:p>
                    <a:p>
                      <a:r>
                        <a:rPr kumimoji="0" lang="ru-RU" sz="1400" b="1" u="none" strike="noStrike" kern="1200" cap="none" spc="0" normalizeH="0" baseline="0" noProof="0" dirty="0">
                          <a:ln>
                            <a:noFill/>
                          </a:ln>
                          <a:solidFill>
                            <a:schemeClr val="accent1">
                              <a:lumMod val="75000"/>
                            </a:schemeClr>
                          </a:solidFill>
                          <a:effectLst/>
                          <a:uLnTx/>
                          <a:uFillTx/>
                        </a:rPr>
                        <a:t>(1964-1983)</a:t>
                      </a:r>
                      <a:endParaRPr lang="ru-RU" sz="1400" b="1" dirty="0">
                        <a:solidFill>
                          <a:schemeClr val="accent1">
                            <a:lumMod val="75000"/>
                          </a:schemeClr>
                        </a:solidFill>
                      </a:endParaRPr>
                    </a:p>
                  </a:txBody>
                  <a:tcPr anchor="ctr"/>
                </a:tc>
                <a:tc>
                  <a:txBody>
                    <a:bodyPr/>
                    <a:lstStyle/>
                    <a:p>
                      <a:r>
                        <a:rPr kumimoji="0" lang="en-US" sz="1400" b="1" u="none" strike="noStrike" kern="1200" cap="none" spc="0" normalizeH="0" baseline="0" noProof="0" dirty="0">
                          <a:ln>
                            <a:noFill/>
                          </a:ln>
                          <a:solidFill>
                            <a:schemeClr val="accent1">
                              <a:lumMod val="75000"/>
                            </a:schemeClr>
                          </a:solidFill>
                          <a:effectLst/>
                          <a:uLnTx/>
                          <a:uFillTx/>
                        </a:rPr>
                        <a:t>GENERATION Y</a:t>
                      </a:r>
                      <a:endParaRPr kumimoji="0" lang="ru-RU" sz="1400" b="1" u="none" strike="noStrike" kern="1200" cap="none" spc="0" normalizeH="0" baseline="0" noProof="0" dirty="0">
                        <a:ln>
                          <a:noFill/>
                        </a:ln>
                        <a:solidFill>
                          <a:schemeClr val="accent1">
                            <a:lumMod val="75000"/>
                          </a:schemeClr>
                        </a:solidFill>
                        <a:effectLst/>
                        <a:uLnTx/>
                        <a:uFillTx/>
                      </a:endParaRPr>
                    </a:p>
                    <a:p>
                      <a:r>
                        <a:rPr kumimoji="0" lang="ru-RU" sz="1400" b="1" u="none" strike="noStrike" kern="1200" cap="none" spc="0" normalizeH="0" baseline="0" noProof="0" dirty="0">
                          <a:ln>
                            <a:noFill/>
                          </a:ln>
                          <a:solidFill>
                            <a:schemeClr val="accent1">
                              <a:lumMod val="75000"/>
                            </a:schemeClr>
                          </a:solidFill>
                          <a:effectLst/>
                          <a:uLnTx/>
                          <a:uFillTx/>
                        </a:rPr>
                        <a:t> (1984-2003)</a:t>
                      </a:r>
                      <a:endParaRPr lang="ru-RU" sz="1400" b="1" dirty="0">
                        <a:solidFill>
                          <a:schemeClr val="accent1">
                            <a:lumMod val="75000"/>
                          </a:schemeClr>
                        </a:solidFill>
                      </a:endParaRPr>
                    </a:p>
                  </a:txBody>
                  <a:tcPr anchor="ctr"/>
                </a:tc>
                <a:extLst>
                  <a:ext uri="{0D108BD9-81ED-4DB2-BD59-A6C34878D82A}">
                    <a16:rowId xmlns:a16="http://schemas.microsoft.com/office/drawing/2014/main" val="2863597352"/>
                  </a:ext>
                </a:extLst>
              </a:tr>
              <a:tr h="2977699">
                <a:tc>
                  <a:txBody>
                    <a:bodyPr/>
                    <a:lstStyle/>
                    <a:p>
                      <a:pPr marL="285750" indent="-285750" algn="l" defTabSz="914400" rtl="0" eaLnBrk="1" latinLnBrk="0" hangingPunct="1">
                        <a:spcAft>
                          <a:spcPts val="0"/>
                        </a:spcAft>
                        <a:buFont typeface="Arial" panose="020B0604020202020204" pitchFamily="34" charset="0"/>
                        <a:buChar char="•"/>
                      </a:pPr>
                      <a:r>
                        <a:rPr lang="en-US" sz="1400" i="0" kern="1200" dirty="0">
                          <a:solidFill>
                            <a:schemeClr val="accent1">
                              <a:lumMod val="75000"/>
                            </a:schemeClr>
                          </a:solidFill>
                          <a:latin typeface="+mn-lt"/>
                          <a:ea typeface="+mn-ea"/>
                          <a:cs typeface="+mn-cs"/>
                        </a:rPr>
                        <a:t>Cult of youth</a:t>
                      </a:r>
                      <a:r>
                        <a:rPr lang="ru-RU" sz="1400" i="0" kern="1200" dirty="0">
                          <a:solidFill>
                            <a:schemeClr val="accent1">
                              <a:lumMod val="75000"/>
                            </a:schemeClr>
                          </a:solidFill>
                          <a:latin typeface="+mn-lt"/>
                          <a:ea typeface="+mn-ea"/>
                          <a:cs typeface="+mn-cs"/>
                        </a:rPr>
                        <a:t>;</a:t>
                      </a:r>
                    </a:p>
                    <a:p>
                      <a:pPr marL="285750" indent="-285750" algn="l" defTabSz="914400" rtl="0" eaLnBrk="1" latinLnBrk="0" hangingPunct="1">
                        <a:spcAft>
                          <a:spcPts val="0"/>
                        </a:spcAft>
                        <a:buFont typeface="Arial" panose="020B0604020202020204" pitchFamily="34" charset="0"/>
                        <a:buChar char="•"/>
                      </a:pPr>
                      <a:r>
                        <a:rPr lang="en-US" sz="1400" i="0" kern="1200" dirty="0">
                          <a:solidFill>
                            <a:schemeClr val="accent1">
                              <a:lumMod val="75000"/>
                            </a:schemeClr>
                          </a:solidFill>
                          <a:latin typeface="+mn-lt"/>
                          <a:ea typeface="+mn-ea"/>
                          <a:cs typeface="+mn-cs"/>
                        </a:rPr>
                        <a:t>Responsibility</a:t>
                      </a:r>
                    </a:p>
                    <a:p>
                      <a:pPr marL="285750" indent="-285750" algn="l" defTabSz="914400" rtl="0" eaLnBrk="1" latinLnBrk="0" hangingPunct="1">
                        <a:spcAft>
                          <a:spcPts val="0"/>
                        </a:spcAft>
                        <a:buFont typeface="Arial" panose="020B0604020202020204" pitchFamily="34" charset="0"/>
                        <a:buChar char="•"/>
                      </a:pPr>
                      <a:r>
                        <a:rPr lang="en-US" sz="1400" i="0" kern="1200" dirty="0">
                          <a:solidFill>
                            <a:schemeClr val="accent1">
                              <a:lumMod val="75000"/>
                            </a:schemeClr>
                          </a:solidFill>
                          <a:latin typeface="+mn-lt"/>
                          <a:ea typeface="+mn-ea"/>
                          <a:cs typeface="+mn-cs"/>
                        </a:rPr>
                        <a:t>Orientation on personal growth, the desire to be the best;</a:t>
                      </a:r>
                      <a:endParaRPr lang="ru-RU" sz="1400" i="0" kern="1200" dirty="0">
                        <a:solidFill>
                          <a:schemeClr val="accent1">
                            <a:lumMod val="75000"/>
                          </a:schemeClr>
                        </a:solidFill>
                        <a:latin typeface="+mn-lt"/>
                        <a:ea typeface="+mn-ea"/>
                        <a:cs typeface="+mn-cs"/>
                      </a:endParaRPr>
                    </a:p>
                    <a:p>
                      <a:pPr marL="285750" indent="-285750" algn="l" defTabSz="914400" rtl="0" eaLnBrk="1" latinLnBrk="0" hangingPunct="1">
                        <a:spcAft>
                          <a:spcPts val="0"/>
                        </a:spcAft>
                        <a:buFont typeface="Arial" panose="020B0604020202020204" pitchFamily="34" charset="0"/>
                        <a:buChar char="•"/>
                      </a:pPr>
                      <a:r>
                        <a:rPr lang="en-US" sz="1400" i="1" kern="1200" dirty="0">
                          <a:solidFill>
                            <a:schemeClr val="accent1">
                              <a:lumMod val="75000"/>
                            </a:schemeClr>
                          </a:solidFill>
                          <a:latin typeface="+mn-lt"/>
                          <a:ea typeface="+mn-ea"/>
                          <a:cs typeface="+mn-cs"/>
                        </a:rPr>
                        <a:t>The importance of personal reward and status</a:t>
                      </a:r>
                      <a:r>
                        <a:rPr lang="ru-RU" sz="1400" i="1" kern="1200" dirty="0">
                          <a:solidFill>
                            <a:schemeClr val="accent1">
                              <a:lumMod val="75000"/>
                            </a:schemeClr>
                          </a:solidFill>
                          <a:latin typeface="+mn-lt"/>
                          <a:ea typeface="+mn-ea"/>
                          <a:cs typeface="+mn-cs"/>
                        </a:rPr>
                        <a:t>;</a:t>
                      </a:r>
                    </a:p>
                    <a:p>
                      <a:pPr marL="285750" indent="-285750" algn="l" defTabSz="914400" rtl="0" eaLnBrk="1" latinLnBrk="0" hangingPunct="1">
                        <a:spcAft>
                          <a:spcPts val="0"/>
                        </a:spcAft>
                        <a:buFont typeface="Arial" panose="020B0604020202020204" pitchFamily="34" charset="0"/>
                        <a:buChar char="•"/>
                      </a:pPr>
                      <a:r>
                        <a:rPr lang="en-US" sz="1400" i="0" kern="1200" dirty="0">
                          <a:solidFill>
                            <a:schemeClr val="accent1">
                              <a:lumMod val="75000"/>
                            </a:schemeClr>
                          </a:solidFill>
                          <a:latin typeface="+mn-lt"/>
                          <a:ea typeface="+mn-ea"/>
                          <a:cs typeface="+mn-cs"/>
                        </a:rPr>
                        <a:t>Collectivism, team spirit.</a:t>
                      </a:r>
                      <a:endParaRPr lang="ru-RU" sz="1400" i="1" dirty="0">
                        <a:solidFill>
                          <a:schemeClr val="accent1">
                            <a:lumMod val="75000"/>
                          </a:schemeClr>
                        </a:solidFill>
                      </a:endParaRPr>
                    </a:p>
                  </a:txBody>
                  <a:tcPr/>
                </a:tc>
                <a:tc>
                  <a:txBody>
                    <a:bodyPr/>
                    <a:lstStyle/>
                    <a:p>
                      <a:pPr marL="285750" indent="-285750">
                        <a:spcAft>
                          <a:spcPts val="0"/>
                        </a:spcAft>
                        <a:buFont typeface="Arial" panose="020B0604020202020204" pitchFamily="34" charset="0"/>
                        <a:buChar char="•"/>
                      </a:pPr>
                      <a:r>
                        <a:rPr lang="en-US" sz="1400" i="1" dirty="0">
                          <a:solidFill>
                            <a:schemeClr val="accent1">
                              <a:lumMod val="75000"/>
                            </a:schemeClr>
                          </a:solidFill>
                        </a:rPr>
                        <a:t>Pragmatism</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Competitiveness</a:t>
                      </a:r>
                      <a:r>
                        <a:rPr lang="ru-RU" sz="1400" i="1" dirty="0">
                          <a:solidFill>
                            <a:schemeClr val="accent1">
                              <a:lumMod val="75000"/>
                            </a:schemeClr>
                          </a:solidFill>
                        </a:rPr>
                        <a:t>;</a:t>
                      </a:r>
                      <a:endParaRPr lang="en-US" sz="1400" i="1" dirty="0">
                        <a:solidFill>
                          <a:schemeClr val="accent1">
                            <a:lumMod val="75000"/>
                          </a:schemeClr>
                        </a:solidFill>
                      </a:endParaRPr>
                    </a:p>
                    <a:p>
                      <a:pPr marL="285750" indent="-285750">
                        <a:spcAft>
                          <a:spcPts val="0"/>
                        </a:spcAft>
                        <a:buFont typeface="Arial" panose="020B0604020202020204" pitchFamily="34" charset="0"/>
                        <a:buChar char="•"/>
                      </a:pPr>
                      <a:r>
                        <a:rPr lang="en-US" sz="1400" i="1" dirty="0">
                          <a:solidFill>
                            <a:schemeClr val="accent1">
                              <a:lumMod val="75000"/>
                            </a:schemeClr>
                          </a:solidFill>
                        </a:rPr>
                        <a:t>Individualism</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0" dirty="0">
                          <a:solidFill>
                            <a:schemeClr val="accent1">
                              <a:lumMod val="75000"/>
                            </a:schemeClr>
                          </a:solidFill>
                        </a:rPr>
                        <a:t>Focus on achieving goals and objectives;</a:t>
                      </a:r>
                    </a:p>
                    <a:p>
                      <a:pPr marL="285750" indent="-285750">
                        <a:spcAft>
                          <a:spcPts val="0"/>
                        </a:spcAft>
                        <a:buFont typeface="Arial" panose="020B0604020202020204" pitchFamily="34" charset="0"/>
                        <a:buChar char="•"/>
                      </a:pPr>
                      <a:r>
                        <a:rPr lang="en-US" sz="1400" i="0" dirty="0">
                          <a:solidFill>
                            <a:schemeClr val="accent1">
                              <a:lumMod val="75000"/>
                            </a:schemeClr>
                          </a:solidFill>
                        </a:rPr>
                        <a:t>Orientation to work in the project team of professionals;</a:t>
                      </a:r>
                      <a:endParaRPr lang="ru-RU" sz="1400" i="0" dirty="0">
                        <a:solidFill>
                          <a:schemeClr val="accent1">
                            <a:lumMod val="75000"/>
                          </a:schemeClr>
                        </a:solidFill>
                      </a:endParaRPr>
                    </a:p>
                    <a:p>
                      <a:pPr marL="285750" indent="-285750">
                        <a:spcAft>
                          <a:spcPts val="0"/>
                        </a:spcAft>
                        <a:buFont typeface="Arial" panose="020B0604020202020204" pitchFamily="34" charset="0"/>
                        <a:buChar char="•"/>
                      </a:pPr>
                      <a:r>
                        <a:rPr lang="en-US" sz="1400" i="0" dirty="0">
                          <a:solidFill>
                            <a:schemeClr val="accent1">
                              <a:lumMod val="75000"/>
                            </a:schemeClr>
                          </a:solidFill>
                        </a:rPr>
                        <a:t>Ready for change</a:t>
                      </a:r>
                      <a:r>
                        <a:rPr lang="ru-RU" sz="1400" i="0" dirty="0">
                          <a:solidFill>
                            <a:schemeClr val="accent1">
                              <a:lumMod val="75000"/>
                            </a:schemeClr>
                          </a:solidFill>
                        </a:rPr>
                        <a:t>;</a:t>
                      </a:r>
                    </a:p>
                    <a:p>
                      <a:pPr marL="285750" indent="-285750">
                        <a:spcAft>
                          <a:spcPts val="0"/>
                        </a:spcAft>
                        <a:buFont typeface="Arial" panose="020B0604020202020204" pitchFamily="34" charset="0"/>
                        <a:buChar char="•"/>
                      </a:pPr>
                      <a:r>
                        <a:rPr lang="en-US" sz="1400" i="0" dirty="0">
                          <a:solidFill>
                            <a:schemeClr val="accent1">
                              <a:lumMod val="75000"/>
                            </a:schemeClr>
                          </a:solidFill>
                        </a:rPr>
                        <a:t>Global awareness</a:t>
                      </a:r>
                      <a:r>
                        <a:rPr lang="ru-RU" sz="1400" i="0" dirty="0">
                          <a:solidFill>
                            <a:schemeClr val="accent1">
                              <a:lumMod val="75000"/>
                            </a:schemeClr>
                          </a:solidFill>
                        </a:rPr>
                        <a:t>; </a:t>
                      </a:r>
                    </a:p>
                    <a:p>
                      <a:pPr marL="285750" indent="-285750">
                        <a:spcAft>
                          <a:spcPts val="0"/>
                        </a:spcAft>
                        <a:buFont typeface="Arial" panose="020B0604020202020204" pitchFamily="34" charset="0"/>
                        <a:buChar char="•"/>
                      </a:pPr>
                      <a:r>
                        <a:rPr lang="en-US" sz="1400" i="0" dirty="0">
                          <a:solidFill>
                            <a:schemeClr val="accent1">
                              <a:lumMod val="75000"/>
                            </a:schemeClr>
                          </a:solidFill>
                        </a:rPr>
                        <a:t>Technical and computer competence</a:t>
                      </a:r>
                      <a:r>
                        <a:rPr lang="ru-RU" sz="1400" i="0" dirty="0">
                          <a:solidFill>
                            <a:schemeClr val="accent1">
                              <a:lumMod val="75000"/>
                            </a:schemeClr>
                          </a:solidFill>
                        </a:rPr>
                        <a:t>;</a:t>
                      </a:r>
                    </a:p>
                    <a:p>
                      <a:pPr marL="285750" indent="-285750">
                        <a:spcAft>
                          <a:spcPts val="0"/>
                        </a:spcAft>
                        <a:buFont typeface="Arial" panose="020B0604020202020204" pitchFamily="34" charset="0"/>
                        <a:buChar char="•"/>
                      </a:pPr>
                      <a:r>
                        <a:rPr lang="en-US" sz="1400" i="0" dirty="0">
                          <a:solidFill>
                            <a:schemeClr val="accent1">
                              <a:lumMod val="75000"/>
                            </a:schemeClr>
                          </a:solidFill>
                        </a:rPr>
                        <a:t>Lifelong learning</a:t>
                      </a:r>
                      <a:r>
                        <a:rPr lang="ru-RU" sz="1400" i="0" dirty="0">
                          <a:solidFill>
                            <a:schemeClr val="accent1">
                              <a:lumMod val="75000"/>
                            </a:schemeClr>
                          </a:solidFill>
                        </a:rPr>
                        <a:t>.</a:t>
                      </a:r>
                    </a:p>
                  </a:txBody>
                  <a:tcPr/>
                </a:tc>
                <a:tc>
                  <a:txBody>
                    <a:bodyPr/>
                    <a:lstStyle/>
                    <a:p>
                      <a:pPr marL="285750" indent="-285750">
                        <a:spcAft>
                          <a:spcPts val="0"/>
                        </a:spcAft>
                        <a:buFont typeface="Arial" panose="020B0604020202020204" pitchFamily="34" charset="0"/>
                        <a:buChar char="•"/>
                      </a:pPr>
                      <a:r>
                        <a:rPr lang="en-US" sz="1400" i="1" dirty="0">
                          <a:solidFill>
                            <a:schemeClr val="accent1">
                              <a:lumMod val="75000"/>
                            </a:schemeClr>
                          </a:solidFill>
                        </a:rPr>
                        <a:t>Individualism</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Subordination</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Interesting work and comfort</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Computer addiction</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Immediate reward</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Training</a:t>
                      </a:r>
                      <a:r>
                        <a:rPr lang="ru-RU" sz="1400" i="1" dirty="0">
                          <a:solidFill>
                            <a:schemeClr val="accent1">
                              <a:lumMod val="75000"/>
                            </a:schemeClr>
                          </a:solidFill>
                        </a:rPr>
                        <a:t>;</a:t>
                      </a:r>
                    </a:p>
                    <a:p>
                      <a:pPr marL="285750" indent="-285750">
                        <a:spcAft>
                          <a:spcPts val="0"/>
                        </a:spcAft>
                        <a:buFont typeface="Arial" panose="020B0604020202020204" pitchFamily="34" charset="0"/>
                        <a:buChar char="•"/>
                      </a:pPr>
                      <a:r>
                        <a:rPr lang="en-US" sz="1400" i="1" dirty="0">
                          <a:solidFill>
                            <a:schemeClr val="accent1">
                              <a:lumMod val="75000"/>
                            </a:schemeClr>
                          </a:solidFill>
                        </a:rPr>
                        <a:t>Competitiveness.</a:t>
                      </a:r>
                      <a:endParaRPr lang="ru-RU" sz="1400" i="1" dirty="0">
                        <a:solidFill>
                          <a:schemeClr val="accent1">
                            <a:lumMod val="75000"/>
                          </a:schemeClr>
                        </a:solidFill>
                      </a:endParaRPr>
                    </a:p>
                  </a:txBody>
                  <a:tcPr/>
                </a:tc>
                <a:extLst>
                  <a:ext uri="{0D108BD9-81ED-4DB2-BD59-A6C34878D82A}">
                    <a16:rowId xmlns:a16="http://schemas.microsoft.com/office/drawing/2014/main" val="3460589273"/>
                  </a:ext>
                </a:extLst>
              </a:tr>
            </a:tbl>
          </a:graphicData>
        </a:graphic>
      </p:graphicFrame>
      <p:sp>
        <p:nvSpPr>
          <p:cNvPr id="9" name="Прямоугольник: скругленные углы 8">
            <a:extLst>
              <a:ext uri="{FF2B5EF4-FFF2-40B4-BE49-F238E27FC236}">
                <a16:creationId xmlns:a16="http://schemas.microsoft.com/office/drawing/2014/main" id="{B39DEFF4-B7A9-4995-8ED8-9CC0BBE65518}"/>
              </a:ext>
            </a:extLst>
          </p:cNvPr>
          <p:cNvSpPr/>
          <p:nvPr/>
        </p:nvSpPr>
        <p:spPr>
          <a:xfrm>
            <a:off x="431540" y="788572"/>
            <a:ext cx="4542912" cy="135014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the values ​​of different personnel generations focused on the values ​​of </a:t>
            </a:r>
            <a:r>
              <a:rPr lang="en-US" b="1" dirty="0" err="1"/>
              <a:t>Rosatom</a:t>
            </a:r>
            <a:r>
              <a:rPr lang="ru-RU" b="1" dirty="0"/>
              <a:t>?</a:t>
            </a:r>
          </a:p>
        </p:txBody>
      </p:sp>
      <p:pic>
        <p:nvPicPr>
          <p:cNvPr id="10" name="Рисунок 9">
            <a:extLst>
              <a:ext uri="{FF2B5EF4-FFF2-40B4-BE49-F238E27FC236}">
                <a16:creationId xmlns:a16="http://schemas.microsoft.com/office/drawing/2014/main" id="{0DA5EB16-9AAC-49F3-88EF-C1ADC72CCF27}"/>
              </a:ext>
            </a:extLst>
          </p:cNvPr>
          <p:cNvPicPr>
            <a:picLocks noChangeAspect="1"/>
          </p:cNvPicPr>
          <p:nvPr/>
        </p:nvPicPr>
        <p:blipFill>
          <a:blip r:embed="rId4"/>
          <a:stretch>
            <a:fillRect/>
          </a:stretch>
        </p:blipFill>
        <p:spPr>
          <a:xfrm>
            <a:off x="0" y="6462000"/>
            <a:ext cx="9144000" cy="445008"/>
          </a:xfrm>
          <a:prstGeom prst="rect">
            <a:avLst/>
          </a:prstGeom>
        </p:spPr>
      </p:pic>
      <p:pic>
        <p:nvPicPr>
          <p:cNvPr id="2" name="Рисунок 1"/>
          <p:cNvPicPr>
            <a:picLocks noChangeAspect="1"/>
          </p:cNvPicPr>
          <p:nvPr/>
        </p:nvPicPr>
        <p:blipFill rotWithShape="1">
          <a:blip r:embed="rId5">
            <a:extLst>
              <a:ext uri="{28A0092B-C50C-407E-A947-70E740481C1C}">
                <a14:useLocalDpi xmlns:a14="http://schemas.microsoft.com/office/drawing/2010/main" val="0"/>
              </a:ext>
            </a:extLst>
          </a:blip>
          <a:srcRect l="7390" t="-313" r="5578" b="11126"/>
          <a:stretch/>
        </p:blipFill>
        <p:spPr>
          <a:xfrm>
            <a:off x="6207473" y="0"/>
            <a:ext cx="2925513" cy="2288097"/>
          </a:xfrm>
          <a:prstGeom prst="rect">
            <a:avLst/>
          </a:prstGeom>
        </p:spPr>
      </p:pic>
    </p:spTree>
    <p:extLst>
      <p:ext uri="{BB962C8B-B14F-4D97-AF65-F5344CB8AC3E}">
        <p14:creationId xmlns:p14="http://schemas.microsoft.com/office/powerpoint/2010/main" val="69812601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7FAF0-149F-4B75-9B07-8C859B69C27A}"/>
              </a:ext>
            </a:extLst>
          </p:cNvPr>
          <p:cNvSpPr>
            <a:spLocks noGrp="1"/>
          </p:cNvSpPr>
          <p:nvPr>
            <p:ph type="title"/>
          </p:nvPr>
        </p:nvSpPr>
        <p:spPr>
          <a:xfrm>
            <a:off x="-4572" y="10992"/>
            <a:ext cx="7096852" cy="1143000"/>
          </a:xfrm>
          <a:solidFill>
            <a:schemeClr val="tx2">
              <a:lumMod val="20000"/>
              <a:lumOff val="80000"/>
            </a:schemeClr>
          </a:solidFill>
        </p:spPr>
        <p:txBody>
          <a:bodyPr/>
          <a:lstStyle/>
          <a:p>
            <a:pPr lvl="0"/>
            <a:br>
              <a:rPr lang="en-US" sz="2400" b="1" dirty="0">
                <a:solidFill>
                  <a:schemeClr val="tx2">
                    <a:lumMod val="75000"/>
                  </a:schemeClr>
                </a:solidFill>
                <a:latin typeface="Arial" panose="020B0604020202020204" pitchFamily="34" charset="0"/>
                <a:cs typeface="Arial" panose="020B0604020202020204" pitchFamily="34" charset="0"/>
              </a:rPr>
            </a:br>
            <a:r>
              <a:rPr lang="en-US" sz="2400" b="1" dirty="0">
                <a:solidFill>
                  <a:schemeClr val="tx2">
                    <a:lumMod val="75000"/>
                  </a:schemeClr>
                </a:solidFill>
                <a:latin typeface="Arial" panose="020B0604020202020204" pitchFamily="34" charset="0"/>
                <a:cs typeface="Arial" panose="020B0604020202020204" pitchFamily="34" charset="0"/>
              </a:rPr>
              <a:t>Establishing an atmosphere of trust in the team</a:t>
            </a:r>
            <a:endParaRPr lang="ru-RU" sz="2400" b="1" dirty="0">
              <a:solidFill>
                <a:schemeClr val="tx2">
                  <a:lumMod val="75000"/>
                </a:schemeClr>
              </a:solidFill>
            </a:endParaRPr>
          </a:p>
        </p:txBody>
      </p:sp>
      <p:sp>
        <p:nvSpPr>
          <p:cNvPr id="3" name="Текст 2">
            <a:extLst>
              <a:ext uri="{FF2B5EF4-FFF2-40B4-BE49-F238E27FC236}">
                <a16:creationId xmlns:a16="http://schemas.microsoft.com/office/drawing/2014/main" id="{FAFF6D09-0F73-4E22-BB09-87BAB51B0B99}"/>
              </a:ext>
            </a:extLst>
          </p:cNvPr>
          <p:cNvSpPr>
            <a:spLocks noGrp="1"/>
          </p:cNvSpPr>
          <p:nvPr>
            <p:ph type="body" sz="quarter" idx="12"/>
          </p:nvPr>
        </p:nvSpPr>
        <p:spPr>
          <a:xfrm>
            <a:off x="102448" y="1267831"/>
            <a:ext cx="4784587" cy="4950550"/>
          </a:xfrm>
          <a:solidFill>
            <a:schemeClr val="accent3">
              <a:lumMod val="20000"/>
              <a:lumOff val="80000"/>
            </a:schemeClr>
          </a:solidFill>
        </p:spPr>
        <p:txBody>
          <a:bodyPr/>
          <a:lstStyle/>
          <a:p>
            <a:pPr marL="0" indent="0">
              <a:buNone/>
            </a:pPr>
            <a:r>
              <a:rPr lang="en-US" sz="2000" dirty="0">
                <a:solidFill>
                  <a:schemeClr val="accent1">
                    <a:lumMod val="50000"/>
                  </a:schemeClr>
                </a:solidFill>
              </a:rPr>
              <a:t>Team members who trust each other on a basic and emotional level feel comfortable </a:t>
            </a:r>
            <a:r>
              <a:rPr lang="en-US" sz="2000" b="1" dirty="0">
                <a:solidFill>
                  <a:schemeClr val="accent1">
                    <a:lumMod val="50000"/>
                  </a:schemeClr>
                </a:solidFill>
              </a:rPr>
              <a:t>being vulnerable to each other regarding their mistakes, fears, and behaviors</a:t>
            </a:r>
            <a:r>
              <a:rPr lang="ru-RU" sz="2000" b="1" dirty="0">
                <a:solidFill>
                  <a:schemeClr val="accent1">
                    <a:lumMod val="50000"/>
                  </a:schemeClr>
                </a:solidFill>
              </a:rPr>
              <a:t>. </a:t>
            </a:r>
            <a:r>
              <a:rPr lang="en-US" sz="2000" dirty="0">
                <a:solidFill>
                  <a:schemeClr val="accent1">
                    <a:lumMod val="50000"/>
                  </a:schemeClr>
                </a:solidFill>
              </a:rPr>
              <a:t>They participate in the conflict, make decisions and control each other</a:t>
            </a:r>
            <a:r>
              <a:rPr lang="ru-RU" sz="2000" dirty="0">
                <a:solidFill>
                  <a:schemeClr val="accent1">
                    <a:lumMod val="50000"/>
                  </a:schemeClr>
                </a:solidFill>
              </a:rPr>
              <a:t>, </a:t>
            </a:r>
            <a:r>
              <a:rPr lang="en-US" sz="2000" b="1" dirty="0">
                <a:solidFill>
                  <a:schemeClr val="accent1">
                    <a:lumMod val="50000"/>
                  </a:schemeClr>
                </a:solidFill>
              </a:rPr>
              <a:t>tend to ignore their individual needs and programs and focus on achieving team goals.</a:t>
            </a:r>
            <a:r>
              <a:rPr lang="ru-RU" sz="2000" dirty="0">
                <a:solidFill>
                  <a:schemeClr val="accent1">
                    <a:lumMod val="50000"/>
                  </a:schemeClr>
                </a:solidFill>
              </a:rPr>
              <a:t> </a:t>
            </a:r>
            <a:r>
              <a:rPr lang="en-US" sz="2000" dirty="0">
                <a:solidFill>
                  <a:schemeClr val="accent1">
                    <a:lumMod val="50000"/>
                  </a:schemeClr>
                </a:solidFill>
              </a:rPr>
              <a:t>They are not tempted to put their subordinate units or career aspirations ahead of the collective results that determine the success of the team.</a:t>
            </a:r>
            <a:endParaRPr lang="ru-RU" sz="2000" dirty="0">
              <a:solidFill>
                <a:schemeClr val="accent1">
                  <a:lumMod val="50000"/>
                </a:schemeClr>
              </a:solidFill>
            </a:endParaRPr>
          </a:p>
          <a:p>
            <a:pPr marL="0" indent="0">
              <a:buNone/>
            </a:pPr>
            <a:endParaRPr lang="ru-RU" sz="2000" dirty="0"/>
          </a:p>
        </p:txBody>
      </p:sp>
      <p:pic>
        <p:nvPicPr>
          <p:cNvPr id="4" name="Рисунок 3">
            <a:extLst>
              <a:ext uri="{FF2B5EF4-FFF2-40B4-BE49-F238E27FC236}">
                <a16:creationId xmlns:a16="http://schemas.microsoft.com/office/drawing/2014/main" id="{BC39804B-0694-4672-87C4-BC9DADF5C0D9}"/>
              </a:ext>
            </a:extLst>
          </p:cNvPr>
          <p:cNvPicPr>
            <a:picLocks noChangeAspect="1"/>
          </p:cNvPicPr>
          <p:nvPr/>
        </p:nvPicPr>
        <p:blipFill>
          <a:blip r:embed="rId3"/>
          <a:stretch>
            <a:fillRect/>
          </a:stretch>
        </p:blipFill>
        <p:spPr>
          <a:xfrm>
            <a:off x="-99376" y="6514761"/>
            <a:ext cx="9144000" cy="44500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170" y="1281764"/>
            <a:ext cx="2843748" cy="4300093"/>
          </a:xfrm>
          <a:prstGeom prst="rect">
            <a:avLst/>
          </a:prstGeom>
        </p:spPr>
      </p:pic>
    </p:spTree>
    <p:extLst>
      <p:ext uri="{BB962C8B-B14F-4D97-AF65-F5344CB8AC3E}">
        <p14:creationId xmlns:p14="http://schemas.microsoft.com/office/powerpoint/2010/main" val="257131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EC5B6-21A6-4D6D-ACC8-CA51D6C05432}"/>
              </a:ext>
            </a:extLst>
          </p:cNvPr>
          <p:cNvSpPr>
            <a:spLocks noGrp="1"/>
          </p:cNvSpPr>
          <p:nvPr>
            <p:ph type="title"/>
          </p:nvPr>
        </p:nvSpPr>
        <p:spPr>
          <a:xfrm>
            <a:off x="0" y="0"/>
            <a:ext cx="9144000" cy="396000"/>
          </a:xfrm>
        </p:spPr>
        <p:txBody>
          <a:bodyPr/>
          <a:lstStyle/>
          <a:p>
            <a:r>
              <a:rPr lang="en-US" b="1" dirty="0">
                <a:effectLst/>
              </a:rPr>
              <a:t>Component </a:t>
            </a:r>
            <a:r>
              <a:rPr lang="ru-RU" b="1" dirty="0">
                <a:effectLst/>
              </a:rPr>
              <a:t>№1: </a:t>
            </a:r>
            <a:r>
              <a:rPr lang="en-US" b="1" dirty="0">
                <a:effectLst/>
              </a:rPr>
              <a:t>Trust</a:t>
            </a:r>
            <a:r>
              <a:rPr lang="ru-RU" b="1" dirty="0">
                <a:effectLst/>
              </a:rPr>
              <a:t> (</a:t>
            </a:r>
            <a:r>
              <a:rPr lang="en-US" b="1" dirty="0">
                <a:effectLst/>
              </a:rPr>
              <a:t>The atmosphere in the team</a:t>
            </a:r>
            <a:r>
              <a:rPr lang="ru-RU" b="1" dirty="0">
                <a:effectLst/>
              </a:rPr>
              <a:t>)</a:t>
            </a:r>
            <a:br>
              <a:rPr lang="ru-RU" b="1" dirty="0">
                <a:effectLst/>
              </a:rPr>
            </a:br>
            <a:endParaRPr lang="ru-RU" dirty="0"/>
          </a:p>
        </p:txBody>
      </p:sp>
      <p:sp>
        <p:nvSpPr>
          <p:cNvPr id="4" name="Номер слайда 3">
            <a:extLst>
              <a:ext uri="{FF2B5EF4-FFF2-40B4-BE49-F238E27FC236}">
                <a16:creationId xmlns:a16="http://schemas.microsoft.com/office/drawing/2014/main" id="{D5B36942-7813-4167-BA35-B183DC085454}"/>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6" name="Прямоугольник: скругленные углы 5">
            <a:extLst>
              <a:ext uri="{FF2B5EF4-FFF2-40B4-BE49-F238E27FC236}">
                <a16:creationId xmlns:a16="http://schemas.microsoft.com/office/drawing/2014/main" id="{6C26681D-989A-4088-9611-4AB97DC4E9DB}"/>
              </a:ext>
            </a:extLst>
          </p:cNvPr>
          <p:cNvSpPr/>
          <p:nvPr/>
        </p:nvSpPr>
        <p:spPr>
          <a:xfrm>
            <a:off x="1826695" y="683695"/>
            <a:ext cx="7119305" cy="1530170"/>
          </a:xfrm>
          <a:prstGeom prst="roundRect">
            <a:avLst/>
          </a:prstGeom>
          <a:ln w="1460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Team members trust each other on a basic and emotional level, they are comfortable being vulnerable to each other regarding their weaknesses, mistakes, fears and behaviors</a:t>
            </a:r>
            <a:r>
              <a:rPr kumimoji="0" lang="ru-RU" sz="1500" b="0" i="1" u="none" strike="noStrike" kern="1200" cap="none" spc="0" normalizeH="0" baseline="0" noProof="0" dirty="0">
                <a:ln>
                  <a:noFill/>
                </a:ln>
                <a:solidFill>
                  <a:prstClr val="white"/>
                </a:solidFill>
                <a:effectLst/>
                <a:uLnTx/>
                <a:uFillTx/>
                <a:latin typeface="Calibri"/>
                <a:ea typeface="+mn-ea"/>
                <a:cs typeface="+mn-cs"/>
              </a:rPr>
              <a:t>. </a:t>
            </a: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Team members who lack trust are often unwilling to admit their mistakes, admit their weaknesses, or ask for help</a:t>
            </a:r>
            <a:r>
              <a:rPr kumimoji="0" lang="ru-RU" sz="1500" b="0" i="1" u="none" strike="noStrike" kern="1200" cap="none" spc="0" normalizeH="0" baseline="0" noProof="0" dirty="0">
                <a:ln>
                  <a:noFill/>
                </a:ln>
                <a:solidFill>
                  <a:prstClr val="white"/>
                </a:solidFill>
                <a:effectLst/>
                <a:uLnTx/>
                <a:uFillTx/>
                <a:latin typeface="Calibri"/>
                <a:ea typeface="+mn-ea"/>
                <a:cs typeface="+mn-cs"/>
              </a:rPr>
              <a:t>. </a:t>
            </a: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Without a certain level of comfort among team members, it is impossible to create an atmosphere of trust.</a:t>
            </a:r>
            <a:endParaRPr kumimoji="0" lang="ru-RU" sz="1500" b="0" i="1"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3428"/>
            <a:ext cx="1826695" cy="137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76544" y="2798930"/>
            <a:ext cx="3735415" cy="541046"/>
          </a:xfrm>
          <a:prstGeom prst="rect">
            <a:avLst/>
          </a:prstGeom>
        </p:spPr>
        <p:txBody>
          <a:bodyPr wrap="square">
            <a:spAutoFit/>
          </a:bodyPr>
          <a:lstStyle/>
          <a:p>
            <a:pPr>
              <a:lnSpc>
                <a:spcPct val="80000"/>
              </a:lnSpc>
            </a:pPr>
            <a:r>
              <a:rPr lang="en-US" b="1" dirty="0">
                <a:solidFill>
                  <a:srgbClr val="FF0000"/>
                </a:solidFill>
              </a:rPr>
              <a:t>Teams that lack trust often exhibit the following behavior</a:t>
            </a:r>
            <a:endParaRPr lang="ru-RU" dirty="0">
              <a:solidFill>
                <a:srgbClr val="FF0000"/>
              </a:solidFill>
            </a:endParaRPr>
          </a:p>
        </p:txBody>
      </p:sp>
      <p:pic>
        <p:nvPicPr>
          <p:cNvPr id="9" name="Picture 3" descr="C:\Users\VNShabanova\Desktop\все\упражнение плакаты\tick-clip-art-8803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94"/>
          <a:stretch/>
        </p:blipFill>
        <p:spPr bwMode="auto">
          <a:xfrm>
            <a:off x="1879967" y="2313958"/>
            <a:ext cx="464284" cy="447502"/>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251332" y="2806885"/>
            <a:ext cx="3539896" cy="541046"/>
          </a:xfrm>
          <a:prstGeom prst="rect">
            <a:avLst/>
          </a:prstGeom>
        </p:spPr>
        <p:txBody>
          <a:bodyPr wrap="square">
            <a:spAutoFit/>
          </a:bodyPr>
          <a:lstStyle/>
          <a:p>
            <a:pPr algn="r">
              <a:lnSpc>
                <a:spcPct val="80000"/>
              </a:lnSpc>
            </a:pPr>
            <a:r>
              <a:rPr lang="en-US" b="1" dirty="0">
                <a:solidFill>
                  <a:srgbClr val="00B050"/>
                </a:solidFill>
              </a:rPr>
              <a:t>Team members who have a high level of trust</a:t>
            </a:r>
            <a:endParaRPr lang="ru-RU" dirty="0">
              <a:solidFill>
                <a:srgbClr val="00B050"/>
              </a:solidFill>
            </a:endParaRPr>
          </a:p>
        </p:txBody>
      </p:sp>
      <p:pic>
        <p:nvPicPr>
          <p:cNvPr id="11" name="Picture 2" descr="C:\Users\VNShabanova\Desktop\все\упражнение плакаты\tick-clip-art-88035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191"/>
          <a:stretch/>
        </p:blipFill>
        <p:spPr bwMode="auto">
          <a:xfrm>
            <a:off x="7199063" y="2313958"/>
            <a:ext cx="438868" cy="439967"/>
          </a:xfrm>
          <a:prstGeom prst="rect">
            <a:avLst/>
          </a:prstGeom>
          <a:noFill/>
          <a:extLst>
            <a:ext uri="{909E8E84-426E-40DD-AFC4-6F175D3DCCD1}">
              <a14:hiddenFill xmlns:a14="http://schemas.microsoft.com/office/drawing/2010/main">
                <a:solidFill>
                  <a:srgbClr val="FFFFFF"/>
                </a:solidFill>
              </a14:hiddenFill>
            </a:ext>
          </a:extLst>
        </p:spPr>
      </p:pic>
      <p:sp>
        <p:nvSpPr>
          <p:cNvPr id="12" name="Скругленная прямоугольная выноска 11"/>
          <p:cNvSpPr/>
          <p:nvPr/>
        </p:nvSpPr>
        <p:spPr>
          <a:xfrm>
            <a:off x="206515" y="3699030"/>
            <a:ext cx="4410490" cy="3060340"/>
          </a:xfrm>
          <a:prstGeom prst="wedgeRoundRectCallout">
            <a:avLst>
              <a:gd name="adj1" fmla="val 18081"/>
              <a:gd name="adj2" fmla="val -60704"/>
              <a:gd name="adj3" fmla="val 16667"/>
            </a:avLst>
          </a:prstGeom>
          <a:noFill/>
          <a:ln w="146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80000"/>
              </a:lnSpc>
              <a:spcAft>
                <a:spcPts val="200"/>
              </a:spcAft>
              <a:buFont typeface="Wingdings" pitchFamily="2" charset="2"/>
              <a:buChar char="§"/>
            </a:pPr>
            <a:endParaRPr lang="en-US" sz="1400" dirty="0">
              <a:solidFill>
                <a:schemeClr val="tx1"/>
              </a:solidFill>
            </a:endParaRPr>
          </a:p>
          <a:p>
            <a:pPr indent="-144000">
              <a:lnSpc>
                <a:spcPct val="80000"/>
              </a:lnSpc>
              <a:spcAft>
                <a:spcPts val="200"/>
              </a:spcAft>
              <a:buFont typeface="Wingdings" pitchFamily="2" charset="2"/>
              <a:buChar char="§"/>
            </a:pPr>
            <a:r>
              <a:rPr lang="en-US" sz="1400" dirty="0">
                <a:solidFill>
                  <a:schemeClr val="tx1"/>
                </a:solidFill>
              </a:rPr>
              <a:t>hide their weaknesses and mistakes from each other</a:t>
            </a:r>
            <a:r>
              <a:rPr lang="ru-RU" sz="1400" dirty="0">
                <a:solidFill>
                  <a:schemeClr val="tx1"/>
                </a:solidFill>
              </a:rPr>
              <a:t>; </a:t>
            </a:r>
          </a:p>
          <a:p>
            <a:pPr indent="-144000">
              <a:lnSpc>
                <a:spcPct val="80000"/>
              </a:lnSpc>
              <a:spcAft>
                <a:spcPts val="200"/>
              </a:spcAft>
              <a:buFont typeface="Wingdings" pitchFamily="2" charset="2"/>
              <a:buChar char="§"/>
            </a:pPr>
            <a:r>
              <a:rPr lang="en-US" sz="1400" dirty="0">
                <a:solidFill>
                  <a:schemeClr val="tx1"/>
                </a:solidFill>
              </a:rPr>
              <a:t>hesitate to ask for help or give constructive feedback</a:t>
            </a:r>
            <a:r>
              <a:rPr lang="ru-RU" sz="1400" dirty="0">
                <a:solidFill>
                  <a:schemeClr val="tx1"/>
                </a:solidFill>
              </a:rPr>
              <a:t>; </a:t>
            </a:r>
          </a:p>
          <a:p>
            <a:pPr indent="-144000">
              <a:lnSpc>
                <a:spcPct val="80000"/>
              </a:lnSpc>
              <a:spcAft>
                <a:spcPts val="200"/>
              </a:spcAft>
              <a:buFont typeface="Wingdings" pitchFamily="2" charset="2"/>
              <a:buChar char="§"/>
            </a:pPr>
            <a:r>
              <a:rPr lang="en-US" sz="1400" dirty="0">
                <a:solidFill>
                  <a:schemeClr val="tx1"/>
                </a:solidFill>
              </a:rPr>
              <a:t>do not offer assistance to people outside their own areas of responsibility</a:t>
            </a:r>
            <a:r>
              <a:rPr lang="ru-RU" sz="1400" dirty="0">
                <a:solidFill>
                  <a:schemeClr val="tx1"/>
                </a:solidFill>
              </a:rPr>
              <a:t>; </a:t>
            </a:r>
          </a:p>
          <a:p>
            <a:pPr indent="-144000">
              <a:lnSpc>
                <a:spcPct val="80000"/>
              </a:lnSpc>
              <a:spcAft>
                <a:spcPts val="200"/>
              </a:spcAft>
              <a:buFont typeface="Wingdings" pitchFamily="2" charset="2"/>
              <a:buChar char="§"/>
            </a:pPr>
            <a:r>
              <a:rPr lang="en-US" sz="1400" dirty="0">
                <a:solidFill>
                  <a:schemeClr val="tx1"/>
                </a:solidFill>
              </a:rPr>
              <a:t>draw conclusions about the intentions and abilities of others, without trying to clarify them</a:t>
            </a:r>
            <a:r>
              <a:rPr lang="ru-RU" sz="1400" dirty="0">
                <a:solidFill>
                  <a:schemeClr val="tx1"/>
                </a:solidFill>
              </a:rPr>
              <a:t>;</a:t>
            </a:r>
          </a:p>
          <a:p>
            <a:pPr indent="-144000">
              <a:lnSpc>
                <a:spcPct val="80000"/>
              </a:lnSpc>
              <a:spcAft>
                <a:spcPts val="200"/>
              </a:spcAft>
              <a:buFont typeface="Wingdings" pitchFamily="2" charset="2"/>
              <a:buChar char="§"/>
            </a:pPr>
            <a:r>
              <a:rPr lang="en-US" sz="1400" dirty="0">
                <a:solidFill>
                  <a:schemeClr val="tx1"/>
                </a:solidFill>
              </a:rPr>
              <a:t>do not recognize or use each other's skills and experience</a:t>
            </a:r>
            <a:r>
              <a:rPr lang="ru-RU" sz="1400" dirty="0">
                <a:solidFill>
                  <a:schemeClr val="tx1"/>
                </a:solidFill>
              </a:rPr>
              <a:t>;</a:t>
            </a:r>
          </a:p>
          <a:p>
            <a:pPr indent="-144000">
              <a:lnSpc>
                <a:spcPct val="80000"/>
              </a:lnSpc>
              <a:spcAft>
                <a:spcPts val="200"/>
              </a:spcAft>
              <a:buFont typeface="Wingdings" pitchFamily="2" charset="2"/>
              <a:buChar char="§"/>
            </a:pPr>
            <a:r>
              <a:rPr lang="en-US" sz="1400" dirty="0">
                <a:solidFill>
                  <a:schemeClr val="tx1"/>
                </a:solidFill>
              </a:rPr>
              <a:t>spend time and energy managing their behavior to impress</a:t>
            </a:r>
            <a:r>
              <a:rPr lang="ru-RU" sz="1400" dirty="0">
                <a:solidFill>
                  <a:schemeClr val="tx1"/>
                </a:solidFill>
              </a:rPr>
              <a:t>;</a:t>
            </a:r>
          </a:p>
          <a:p>
            <a:pPr indent="-144000">
              <a:lnSpc>
                <a:spcPct val="80000"/>
              </a:lnSpc>
              <a:spcAft>
                <a:spcPts val="200"/>
              </a:spcAft>
              <a:buFont typeface="Wingdings" pitchFamily="2" charset="2"/>
              <a:buChar char="§"/>
            </a:pPr>
            <a:r>
              <a:rPr lang="en-US" sz="1400" dirty="0">
                <a:solidFill>
                  <a:schemeClr val="tx1"/>
                </a:solidFill>
              </a:rPr>
              <a:t>hide discontent;</a:t>
            </a:r>
            <a:endParaRPr lang="ru-RU" sz="1400" dirty="0">
              <a:solidFill>
                <a:schemeClr val="tx1"/>
              </a:solidFill>
            </a:endParaRPr>
          </a:p>
          <a:p>
            <a:pPr indent="-144000">
              <a:lnSpc>
                <a:spcPct val="80000"/>
              </a:lnSpc>
              <a:spcAft>
                <a:spcPts val="200"/>
              </a:spcAft>
              <a:buFont typeface="Wingdings" pitchFamily="2" charset="2"/>
              <a:buChar char="§"/>
            </a:pPr>
            <a:r>
              <a:rPr lang="en-US" sz="1400" dirty="0">
                <a:solidFill>
                  <a:schemeClr val="tx1"/>
                </a:solidFill>
              </a:rPr>
              <a:t>find reasons not to spend time together.</a:t>
            </a:r>
            <a:endParaRPr lang="ru-RU" sz="1400" dirty="0">
              <a:solidFill>
                <a:schemeClr val="tx1"/>
              </a:solidFill>
            </a:endParaRPr>
          </a:p>
        </p:txBody>
      </p:sp>
      <p:sp>
        <p:nvSpPr>
          <p:cNvPr id="15" name="Скругленная прямоугольная выноска 14"/>
          <p:cNvSpPr/>
          <p:nvPr/>
        </p:nvSpPr>
        <p:spPr>
          <a:xfrm>
            <a:off x="5112060" y="3677535"/>
            <a:ext cx="3679168" cy="3060340"/>
          </a:xfrm>
          <a:prstGeom prst="wedgeRoundRectCallout">
            <a:avLst>
              <a:gd name="adj1" fmla="val -19397"/>
              <a:gd name="adj2" fmla="val -62515"/>
              <a:gd name="adj3" fmla="val 16667"/>
            </a:avLst>
          </a:prstGeom>
          <a:noFill/>
          <a:ln w="1460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90000"/>
              </a:lnSpc>
              <a:spcAft>
                <a:spcPts val="200"/>
              </a:spcAft>
              <a:buFont typeface="Wingdings" pitchFamily="2" charset="2"/>
              <a:buChar char="§"/>
            </a:pPr>
            <a:r>
              <a:rPr lang="en-US" sz="1400" dirty="0">
                <a:solidFill>
                  <a:schemeClr val="tx1"/>
                </a:solidFill>
              </a:rPr>
              <a:t>admit their mistakes</a:t>
            </a:r>
            <a:r>
              <a:rPr lang="ru-RU" sz="1400" dirty="0">
                <a:solidFill>
                  <a:schemeClr val="tx1"/>
                </a:solidFill>
              </a:rPr>
              <a:t>;</a:t>
            </a:r>
            <a:endParaRPr lang="en-US" sz="1400" dirty="0">
              <a:solidFill>
                <a:schemeClr val="tx1"/>
              </a:solidFill>
            </a:endParaRPr>
          </a:p>
          <a:p>
            <a:pPr indent="-144000">
              <a:lnSpc>
                <a:spcPct val="90000"/>
              </a:lnSpc>
              <a:spcAft>
                <a:spcPts val="200"/>
              </a:spcAft>
              <a:buFont typeface="Wingdings" pitchFamily="2" charset="2"/>
              <a:buChar char="§"/>
            </a:pPr>
            <a:r>
              <a:rPr lang="en-US" sz="1400" dirty="0">
                <a:solidFill>
                  <a:schemeClr val="tx1"/>
                </a:solidFill>
              </a:rPr>
              <a:t>recognize their shortcomings</a:t>
            </a:r>
            <a:r>
              <a:rPr lang="ru-RU" sz="1400" dirty="0">
                <a:solidFill>
                  <a:schemeClr val="tx1"/>
                </a:solidFill>
              </a:rPr>
              <a:t>;</a:t>
            </a:r>
          </a:p>
          <a:p>
            <a:pPr indent="-144000">
              <a:lnSpc>
                <a:spcPct val="90000"/>
              </a:lnSpc>
              <a:spcAft>
                <a:spcPts val="200"/>
              </a:spcAft>
              <a:buFont typeface="Wingdings" pitchFamily="2" charset="2"/>
              <a:buChar char="§"/>
            </a:pPr>
            <a:r>
              <a:rPr lang="en-US" sz="1400" dirty="0">
                <a:solidFill>
                  <a:schemeClr val="tx1"/>
                </a:solidFill>
              </a:rPr>
              <a:t>ask for help without thinking</a:t>
            </a:r>
            <a:r>
              <a:rPr lang="ru-RU" sz="1400" dirty="0">
                <a:solidFill>
                  <a:schemeClr val="tx1"/>
                </a:solidFill>
              </a:rPr>
              <a:t>;</a:t>
            </a:r>
            <a:endParaRPr lang="en-US" sz="1400" dirty="0">
              <a:solidFill>
                <a:schemeClr val="tx1"/>
              </a:solidFill>
            </a:endParaRPr>
          </a:p>
          <a:p>
            <a:pPr indent="-144000">
              <a:lnSpc>
                <a:spcPct val="90000"/>
              </a:lnSpc>
              <a:spcAft>
                <a:spcPts val="200"/>
              </a:spcAft>
              <a:buFont typeface="Wingdings" pitchFamily="2" charset="2"/>
              <a:buChar char="§"/>
            </a:pPr>
            <a:r>
              <a:rPr lang="en-US" sz="1400" dirty="0">
                <a:solidFill>
                  <a:schemeClr val="tx1"/>
                </a:solidFill>
              </a:rPr>
              <a:t>ask each other for advice on their areas of responsibility</a:t>
            </a:r>
            <a:r>
              <a:rPr lang="ru-RU" sz="1400" dirty="0">
                <a:solidFill>
                  <a:schemeClr val="tx1"/>
                </a:solidFill>
              </a:rPr>
              <a:t>; </a:t>
            </a:r>
            <a:endParaRPr lang="en-US" sz="1400" dirty="0">
              <a:solidFill>
                <a:schemeClr val="tx1"/>
              </a:solidFill>
            </a:endParaRPr>
          </a:p>
          <a:p>
            <a:pPr indent="-144000">
              <a:lnSpc>
                <a:spcPct val="90000"/>
              </a:lnSpc>
              <a:spcAft>
                <a:spcPts val="200"/>
              </a:spcAft>
              <a:buFont typeface="Wingdings" pitchFamily="2" charset="2"/>
              <a:buChar char="§"/>
            </a:pPr>
            <a:r>
              <a:rPr lang="en-US" sz="1400" dirty="0">
                <a:solidFill>
                  <a:schemeClr val="tx1"/>
                </a:solidFill>
              </a:rPr>
              <a:t>recognize and apply each other’s experience and knowledge</a:t>
            </a:r>
            <a:r>
              <a:rPr lang="ru-RU" sz="1400" dirty="0">
                <a:solidFill>
                  <a:schemeClr val="tx1"/>
                </a:solidFill>
              </a:rPr>
              <a:t>;</a:t>
            </a:r>
          </a:p>
          <a:p>
            <a:pPr indent="-144000">
              <a:lnSpc>
                <a:spcPct val="90000"/>
              </a:lnSpc>
              <a:spcAft>
                <a:spcPts val="200"/>
              </a:spcAft>
              <a:buFont typeface="Wingdings" pitchFamily="2" charset="2"/>
              <a:buChar char="§"/>
            </a:pPr>
            <a:r>
              <a:rPr lang="en-US" sz="1400" dirty="0">
                <a:solidFill>
                  <a:schemeClr val="tx1"/>
                </a:solidFill>
              </a:rPr>
              <a:t>voluntarily apologize to each other</a:t>
            </a:r>
            <a:r>
              <a:rPr lang="ru-RU" sz="1400" dirty="0">
                <a:solidFill>
                  <a:schemeClr val="tx1"/>
                </a:solidFill>
              </a:rPr>
              <a:t>;</a:t>
            </a:r>
          </a:p>
          <a:p>
            <a:pPr indent="-144000">
              <a:lnSpc>
                <a:spcPct val="90000"/>
              </a:lnSpc>
              <a:spcAft>
                <a:spcPts val="200"/>
              </a:spcAft>
              <a:buFont typeface="Wingdings" pitchFamily="2" charset="2"/>
              <a:buChar char="§"/>
            </a:pPr>
            <a:r>
              <a:rPr lang="en-US" sz="1400" dirty="0">
                <a:solidFill>
                  <a:schemeClr val="tx1"/>
                </a:solidFill>
              </a:rPr>
              <a:t>open and sincere with each other</a:t>
            </a:r>
            <a:r>
              <a:rPr lang="ru-RU" sz="1400" dirty="0">
                <a:solidFill>
                  <a:schemeClr val="tx1"/>
                </a:solidFill>
              </a:rPr>
              <a:t>;</a:t>
            </a:r>
          </a:p>
          <a:p>
            <a:pPr indent="-144000">
              <a:lnSpc>
                <a:spcPct val="90000"/>
              </a:lnSpc>
              <a:spcAft>
                <a:spcPts val="200"/>
              </a:spcAft>
              <a:buFont typeface="Wingdings" pitchFamily="2" charset="2"/>
              <a:buChar char="§"/>
            </a:pPr>
            <a:r>
              <a:rPr lang="en-US" sz="1400" dirty="0">
                <a:solidFill>
                  <a:schemeClr val="tx1"/>
                </a:solidFill>
              </a:rPr>
              <a:t>easily can discuss their private life with each other.</a:t>
            </a:r>
            <a:endParaRPr lang="ru-RU" sz="1400" dirty="0">
              <a:solidFill>
                <a:schemeClr val="tx1"/>
              </a:solidFill>
            </a:endParaRPr>
          </a:p>
        </p:txBody>
      </p:sp>
    </p:spTree>
    <p:extLst>
      <p:ext uri="{BB962C8B-B14F-4D97-AF65-F5344CB8AC3E}">
        <p14:creationId xmlns:p14="http://schemas.microsoft.com/office/powerpoint/2010/main" val="240772505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25583-91CA-4808-9BD6-FD3FFC51B4CD}"/>
              </a:ext>
            </a:extLst>
          </p:cNvPr>
          <p:cNvSpPr>
            <a:spLocks noGrp="1"/>
          </p:cNvSpPr>
          <p:nvPr>
            <p:ph type="title"/>
          </p:nvPr>
        </p:nvSpPr>
        <p:spPr>
          <a:xfrm>
            <a:off x="0" y="0"/>
            <a:ext cx="9144000" cy="503675"/>
          </a:xfrm>
        </p:spPr>
        <p:txBody>
          <a:bodyPr/>
          <a:lstStyle/>
          <a:p>
            <a:r>
              <a:rPr lang="en-US" b="1" dirty="0">
                <a:effectLst/>
              </a:rPr>
              <a:t>Component </a:t>
            </a:r>
            <a:r>
              <a:rPr lang="ru-RU" b="1" dirty="0">
                <a:effectLst/>
              </a:rPr>
              <a:t> №2: </a:t>
            </a:r>
            <a:r>
              <a:rPr lang="en-US" b="1" dirty="0">
                <a:effectLst/>
              </a:rPr>
              <a:t>Conflict</a:t>
            </a:r>
            <a:r>
              <a:rPr lang="ru-RU" b="1" dirty="0">
                <a:effectLst/>
              </a:rPr>
              <a:t> </a:t>
            </a:r>
            <a:r>
              <a:rPr lang="ru-RU" sz="2400" b="1" dirty="0">
                <a:effectLst/>
              </a:rPr>
              <a:t>(</a:t>
            </a:r>
            <a:r>
              <a:rPr lang="en-US" sz="2400" b="1" dirty="0">
                <a:effectLst/>
              </a:rPr>
              <a:t>Style of behavior in conflict</a:t>
            </a:r>
            <a:r>
              <a:rPr lang="ru-RU" sz="2400" b="1" dirty="0">
                <a:effectLst/>
              </a:rPr>
              <a:t>)</a:t>
            </a:r>
            <a:endParaRPr lang="ru-RU" dirty="0"/>
          </a:p>
        </p:txBody>
      </p:sp>
      <p:sp>
        <p:nvSpPr>
          <p:cNvPr id="4" name="Номер слайда 3">
            <a:extLst>
              <a:ext uri="{FF2B5EF4-FFF2-40B4-BE49-F238E27FC236}">
                <a16:creationId xmlns:a16="http://schemas.microsoft.com/office/drawing/2014/main" id="{E48CF68F-EF67-42E7-BB9D-67150877F3E9}"/>
              </a:ext>
            </a:extLst>
          </p:cNvPr>
          <p:cNvSpPr>
            <a:spLocks noGrp="1"/>
          </p:cNvSpPr>
          <p:nvPr>
            <p:ph type="sldNum" sz="quarter" idx="10"/>
          </p:nvPr>
        </p:nvSpPr>
        <p:spPr>
          <a:xfrm>
            <a:off x="8748000" y="6416995"/>
            <a:ext cx="396000" cy="396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34B452-D638-479B-81BD-C970193CA9FF}" type="slidenum">
              <a:rPr kumimoji="0" lang="ru-RU" sz="1200" b="0" i="0" u="none" strike="noStrike" kern="1200" cap="none" spc="0" normalizeH="0" baseline="0" noProof="0" smtClean="0">
                <a:ln>
                  <a:noFill/>
                </a:ln>
                <a:solidFill>
                  <a:prstClr val="black">
                    <a:lumMod val="65000"/>
                    <a:lumOff val="35000"/>
                  </a:prstClr>
                </a:solidFill>
                <a:effectLst/>
                <a:uLnTx/>
                <a:uFillTx/>
                <a:latin typeface="Calibri"/>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lumMod val="65000"/>
                  <a:lumOff val="35000"/>
                </a:prstClr>
              </a:solidFill>
              <a:effectLst/>
              <a:uLnTx/>
              <a:uFillTx/>
              <a:latin typeface="Calibri"/>
              <a:ea typeface="+mn-ea"/>
              <a:cs typeface="Arial" charset="0"/>
            </a:endParaRPr>
          </a:p>
        </p:txBody>
      </p:sp>
      <p:sp>
        <p:nvSpPr>
          <p:cNvPr id="5" name="Прямоугольник: скругленные углы 5">
            <a:extLst>
              <a:ext uri="{FF2B5EF4-FFF2-40B4-BE49-F238E27FC236}">
                <a16:creationId xmlns:a16="http://schemas.microsoft.com/office/drawing/2014/main" id="{6C26681D-989A-4088-9611-4AB97DC4E9DB}"/>
              </a:ext>
            </a:extLst>
          </p:cNvPr>
          <p:cNvSpPr/>
          <p:nvPr/>
        </p:nvSpPr>
        <p:spPr>
          <a:xfrm>
            <a:off x="1826695" y="638690"/>
            <a:ext cx="7119305" cy="1757744"/>
          </a:xfrm>
          <a:prstGeom prst="roundRect">
            <a:avLst/>
          </a:prstGeom>
          <a:ln w="1460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80000"/>
              </a:lnSpc>
              <a:spcBef>
                <a:spcPts val="200"/>
              </a:spcBef>
              <a:spcAft>
                <a:spcPts val="200"/>
              </a:spcAft>
              <a:buFont typeface="Wingdings" pitchFamily="2" charset="2"/>
              <a:buChar char="q"/>
              <a:defRPr/>
            </a:pPr>
            <a:endParaRPr lang="en-US" sz="1500" i="1" dirty="0">
              <a:solidFill>
                <a:prstClr val="white"/>
              </a:solidFill>
            </a:endParaRP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Teams whose members trust each other are not afraid to engage in emotional dialogue around issues and decisions that are key to the success of an organization.</a:t>
            </a:r>
            <a:r>
              <a:rPr lang="ru-RU" sz="1500" i="1" dirty="0">
                <a:solidFill>
                  <a:prstClr val="white"/>
                </a:solidFill>
              </a:rPr>
              <a:t> </a:t>
            </a:r>
            <a:endParaRPr lang="en-US" sz="1500" i="1" dirty="0">
              <a:solidFill>
                <a:prstClr val="white"/>
              </a:solidFill>
            </a:endParaRP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They do not hesitate to disagree, challenge and ask each other questions, all in the spirit of finding the best answers, discovering the truth and making excellent decisions.</a:t>
            </a:r>
            <a:r>
              <a:rPr lang="ru-RU" sz="1500" i="1" dirty="0">
                <a:solidFill>
                  <a:prstClr val="white"/>
                </a:solidFill>
              </a:rPr>
              <a:t> </a:t>
            </a:r>
            <a:endParaRPr lang="en-US" sz="1500" i="1" dirty="0">
              <a:solidFill>
                <a:prstClr val="white"/>
              </a:solidFill>
            </a:endParaRPr>
          </a:p>
          <a:p>
            <a:pPr marL="285750" lvl="0" indent="-285750">
              <a:lnSpc>
                <a:spcPct val="80000"/>
              </a:lnSpc>
              <a:spcBef>
                <a:spcPts val="200"/>
              </a:spcBef>
              <a:spcAft>
                <a:spcPts val="200"/>
              </a:spcAft>
              <a:buFont typeface="Wingdings" pitchFamily="2" charset="2"/>
              <a:buChar char="q"/>
              <a:defRPr/>
            </a:pPr>
            <a:r>
              <a:rPr lang="en-US" sz="1500" i="1" dirty="0">
                <a:solidFill>
                  <a:prstClr val="white"/>
                </a:solidFill>
              </a:rPr>
              <a:t>Trust is crucial because without it, team members are unlikely to engage in honest discussions on key issues.</a:t>
            </a:r>
            <a:endParaRPr kumimoji="0" lang="ru-RU" sz="1500" b="0" i="1" u="none" strike="noStrike" kern="1200" cap="none" spc="0" normalizeH="0" baseline="0" noProof="0" dirty="0">
              <a:ln>
                <a:noFill/>
              </a:ln>
              <a:solidFill>
                <a:prstClr val="white"/>
              </a:solidFill>
              <a:effectLst/>
              <a:uLnTx/>
              <a:uFillTx/>
              <a:latin typeface="Calibri"/>
              <a:ea typeface="+mn-ea"/>
              <a:cs typeface="+mn-cs"/>
            </a:endParaRPr>
          </a:p>
        </p:txBody>
      </p:sp>
      <p:sp>
        <p:nvSpPr>
          <p:cNvPr id="6" name="Прямоугольник 5"/>
          <p:cNvSpPr/>
          <p:nvPr/>
        </p:nvSpPr>
        <p:spPr>
          <a:xfrm>
            <a:off x="476544" y="3067974"/>
            <a:ext cx="3735415" cy="319446"/>
          </a:xfrm>
          <a:prstGeom prst="rect">
            <a:avLst/>
          </a:prstGeom>
        </p:spPr>
        <p:txBody>
          <a:bodyPr wrap="square">
            <a:spAutoFit/>
          </a:bodyPr>
          <a:lstStyle/>
          <a:p>
            <a:pPr>
              <a:lnSpc>
                <a:spcPct val="80000"/>
              </a:lnSpc>
            </a:pPr>
            <a:r>
              <a:rPr lang="en-US" b="1" dirty="0">
                <a:solidFill>
                  <a:srgbClr val="FF0000"/>
                </a:solidFill>
              </a:rPr>
              <a:t>Teams that are afraid of conflict</a:t>
            </a:r>
            <a:endParaRPr lang="ru-RU" dirty="0">
              <a:solidFill>
                <a:srgbClr val="FF0000"/>
              </a:solidFill>
            </a:endParaRPr>
          </a:p>
        </p:txBody>
      </p:sp>
      <p:pic>
        <p:nvPicPr>
          <p:cNvPr id="7" name="Picture 3" descr="C:\Users\VNShabanova\Desktop\все\упражнение плакаты\tick-clip-art-88035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394"/>
          <a:stretch/>
        </p:blipFill>
        <p:spPr bwMode="auto">
          <a:xfrm>
            <a:off x="1678606" y="2538983"/>
            <a:ext cx="464284" cy="44750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803667" y="2986485"/>
            <a:ext cx="3539896" cy="319446"/>
          </a:xfrm>
          <a:prstGeom prst="rect">
            <a:avLst/>
          </a:prstGeom>
        </p:spPr>
        <p:txBody>
          <a:bodyPr wrap="square">
            <a:spAutoFit/>
          </a:bodyPr>
          <a:lstStyle/>
          <a:p>
            <a:pPr algn="r">
              <a:lnSpc>
                <a:spcPct val="80000"/>
              </a:lnSpc>
            </a:pPr>
            <a:r>
              <a:rPr lang="en-US" b="1" dirty="0">
                <a:solidFill>
                  <a:srgbClr val="00B050"/>
                </a:solidFill>
              </a:rPr>
              <a:t>When teams accept conflict</a:t>
            </a:r>
            <a:endParaRPr lang="ru-RU" dirty="0">
              <a:solidFill>
                <a:srgbClr val="00B050"/>
              </a:solidFill>
            </a:endParaRPr>
          </a:p>
        </p:txBody>
      </p:sp>
      <p:pic>
        <p:nvPicPr>
          <p:cNvPr id="9" name="Picture 2" descr="C:\Users\VNShabanova\Desktop\все\упражнение плакаты\tick-clip-art-88035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191"/>
          <a:stretch/>
        </p:blipFill>
        <p:spPr bwMode="auto">
          <a:xfrm>
            <a:off x="6779352" y="2583819"/>
            <a:ext cx="438868" cy="439967"/>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ая прямоугольная выноска 9"/>
          <p:cNvSpPr/>
          <p:nvPr/>
        </p:nvSpPr>
        <p:spPr>
          <a:xfrm>
            <a:off x="341531" y="3699030"/>
            <a:ext cx="3690410" cy="2925325"/>
          </a:xfrm>
          <a:prstGeom prst="wedgeRoundRectCallout">
            <a:avLst>
              <a:gd name="adj1" fmla="val 18081"/>
              <a:gd name="adj2" fmla="val -60704"/>
              <a:gd name="adj3" fmla="val 16667"/>
            </a:avLst>
          </a:prstGeom>
          <a:noFill/>
          <a:ln w="1460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spcAft>
                <a:spcPts val="200"/>
              </a:spcAft>
              <a:buFont typeface="Wingdings" pitchFamily="2" charset="2"/>
              <a:buChar char="§"/>
            </a:pPr>
            <a:r>
              <a:rPr lang="en-US" sz="1400" dirty="0">
                <a:solidFill>
                  <a:schemeClr val="tx1"/>
                </a:solidFill>
              </a:rPr>
              <a:t>hold uninteresting for most meetings</a:t>
            </a:r>
            <a:r>
              <a:rPr lang="ru-RU" sz="1400" dirty="0">
                <a:solidFill>
                  <a:schemeClr val="tx1"/>
                </a:solidFill>
              </a:rPr>
              <a:t>; </a:t>
            </a:r>
          </a:p>
          <a:p>
            <a:pPr indent="-144000">
              <a:spcAft>
                <a:spcPts val="200"/>
              </a:spcAft>
              <a:buFont typeface="Wingdings" pitchFamily="2" charset="2"/>
              <a:buChar char="§"/>
            </a:pPr>
            <a:r>
              <a:rPr lang="en-US" sz="1400" dirty="0">
                <a:solidFill>
                  <a:schemeClr val="tx1"/>
                </a:solidFill>
              </a:rPr>
              <a:t>create an atmosphere dominated by the secret transfer of information and</a:t>
            </a:r>
            <a:r>
              <a:rPr lang="ru-RU" sz="1400" dirty="0">
                <a:solidFill>
                  <a:schemeClr val="tx1"/>
                </a:solidFill>
              </a:rPr>
              <a:t> </a:t>
            </a:r>
            <a:r>
              <a:rPr lang="en-US" sz="1400" dirty="0">
                <a:solidFill>
                  <a:schemeClr val="tx1"/>
                </a:solidFill>
              </a:rPr>
              <a:t>ad hominem arguments</a:t>
            </a:r>
            <a:r>
              <a:rPr lang="ru-RU" sz="1400" dirty="0">
                <a:solidFill>
                  <a:schemeClr val="tx1"/>
                </a:solidFill>
              </a:rPr>
              <a:t>; </a:t>
            </a:r>
            <a:endParaRPr lang="en-US" sz="1400" dirty="0">
              <a:solidFill>
                <a:schemeClr val="tx1"/>
              </a:solidFill>
            </a:endParaRPr>
          </a:p>
          <a:p>
            <a:pPr indent="-144000">
              <a:spcAft>
                <a:spcPts val="200"/>
              </a:spcAft>
              <a:buFont typeface="Wingdings" pitchFamily="2" charset="2"/>
              <a:buChar char="§"/>
            </a:pPr>
            <a:r>
              <a:rPr lang="en-US" sz="1400" dirty="0">
                <a:solidFill>
                  <a:schemeClr val="tx1"/>
                </a:solidFill>
              </a:rPr>
              <a:t>ignore controversial topics critical to team success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do not use all opinions and perspectives of team members</a:t>
            </a:r>
            <a:r>
              <a:rPr lang="ru-RU" sz="1400" dirty="0">
                <a:solidFill>
                  <a:schemeClr val="tx1"/>
                </a:solidFill>
              </a:rPr>
              <a:t>;</a:t>
            </a:r>
          </a:p>
          <a:p>
            <a:pPr indent="-144000">
              <a:spcAft>
                <a:spcPts val="200"/>
              </a:spcAft>
              <a:buFont typeface="Wingdings" pitchFamily="2" charset="2"/>
              <a:buChar char="§"/>
            </a:pPr>
            <a:r>
              <a:rPr lang="en-US" sz="1400" dirty="0">
                <a:solidFill>
                  <a:schemeClr val="tx1"/>
                </a:solidFill>
              </a:rPr>
              <a:t>spend time and energy on posturing and interpersonal risk management</a:t>
            </a:r>
            <a:r>
              <a:rPr lang="ru-RU" sz="1400" dirty="0">
                <a:solidFill>
                  <a:schemeClr val="tx1"/>
                </a:solidFill>
              </a:rPr>
              <a:t>.</a:t>
            </a:r>
          </a:p>
        </p:txBody>
      </p:sp>
      <p:sp>
        <p:nvSpPr>
          <p:cNvPr id="11" name="Скругленная прямоугольная выноска 10"/>
          <p:cNvSpPr/>
          <p:nvPr/>
        </p:nvSpPr>
        <p:spPr>
          <a:xfrm>
            <a:off x="4211959" y="3677535"/>
            <a:ext cx="4734041" cy="3060340"/>
          </a:xfrm>
          <a:prstGeom prst="wedgeRoundRectCallout">
            <a:avLst>
              <a:gd name="adj1" fmla="val -19397"/>
              <a:gd name="adj2" fmla="val -62515"/>
              <a:gd name="adj3" fmla="val 16667"/>
            </a:avLst>
          </a:prstGeom>
          <a:noFill/>
          <a:ln w="1460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4000">
              <a:lnSpc>
                <a:spcPct val="75000"/>
              </a:lnSpc>
              <a:spcAft>
                <a:spcPts val="100"/>
              </a:spcAft>
              <a:buFont typeface="Wingdings" pitchFamily="2" charset="2"/>
              <a:buChar char="§"/>
            </a:pPr>
            <a:r>
              <a:rPr lang="en-US" sz="1400" dirty="0">
                <a:solidFill>
                  <a:schemeClr val="tx1"/>
                </a:solidFill>
              </a:rPr>
              <a:t>team members feel free during the discussion and participate in it with great enthusiasm</a:t>
            </a:r>
            <a:r>
              <a:rPr lang="ru-RU" sz="1400" dirty="0">
                <a:solidFill>
                  <a:schemeClr val="tx1"/>
                </a:solidFill>
              </a:rPr>
              <a:t>;</a:t>
            </a:r>
          </a:p>
          <a:p>
            <a:pPr indent="-144000">
              <a:lnSpc>
                <a:spcPct val="75000"/>
              </a:lnSpc>
              <a:spcAft>
                <a:spcPts val="100"/>
              </a:spcAft>
              <a:buFont typeface="Wingdings" pitchFamily="2" charset="2"/>
              <a:buChar char="§"/>
            </a:pPr>
            <a:r>
              <a:rPr lang="en-US" sz="1400" dirty="0">
                <a:solidFill>
                  <a:schemeClr val="tx1"/>
                </a:solidFill>
              </a:rPr>
              <a:t>team members are interesting and convincing</a:t>
            </a:r>
            <a:r>
              <a:rPr lang="ru-RU" sz="1400" dirty="0">
                <a:solidFill>
                  <a:schemeClr val="tx1"/>
                </a:solidFill>
              </a:rPr>
              <a:t>;</a:t>
            </a:r>
          </a:p>
          <a:p>
            <a:pPr indent="-144000">
              <a:lnSpc>
                <a:spcPct val="75000"/>
              </a:lnSpc>
              <a:spcAft>
                <a:spcPts val="100"/>
              </a:spcAft>
              <a:buFont typeface="Wingdings" pitchFamily="2" charset="2"/>
              <a:buChar char="§"/>
            </a:pPr>
            <a:r>
              <a:rPr lang="en-US" sz="1400" dirty="0">
                <a:solidFill>
                  <a:schemeClr val="tx1"/>
                </a:solidFill>
              </a:rPr>
              <a:t>the most important and complex issues are discussed during the meetings</a:t>
            </a:r>
            <a:r>
              <a:rPr lang="ru-RU" sz="1400" dirty="0">
                <a:solidFill>
                  <a:schemeClr val="tx1"/>
                </a:solidFill>
              </a:rPr>
              <a:t>;</a:t>
            </a:r>
            <a:endParaRPr lang="en-US" sz="1400" dirty="0">
              <a:solidFill>
                <a:schemeClr val="tx1"/>
              </a:solidFill>
            </a:endParaRPr>
          </a:p>
          <a:p>
            <a:pPr indent="-144000">
              <a:lnSpc>
                <a:spcPct val="75000"/>
              </a:lnSpc>
              <a:spcAft>
                <a:spcPts val="100"/>
              </a:spcAft>
              <a:buFont typeface="Wingdings" pitchFamily="2" charset="2"/>
              <a:buChar char="§"/>
            </a:pPr>
            <a:r>
              <a:rPr lang="en-US" sz="1400" dirty="0">
                <a:solidFill>
                  <a:schemeClr val="tx1"/>
                </a:solidFill>
              </a:rPr>
              <a:t>team members voice their opinions without fear of confrontation</a:t>
            </a:r>
            <a:r>
              <a:rPr lang="ru-RU" sz="1400" dirty="0">
                <a:solidFill>
                  <a:schemeClr val="tx1"/>
                </a:solidFill>
              </a:rPr>
              <a:t>;</a:t>
            </a:r>
          </a:p>
          <a:p>
            <a:pPr indent="-144000">
              <a:lnSpc>
                <a:spcPct val="75000"/>
              </a:lnSpc>
              <a:spcAft>
                <a:spcPts val="100"/>
              </a:spcAft>
              <a:buFont typeface="Wingdings" pitchFamily="2" charset="2"/>
              <a:buChar char="§"/>
            </a:pPr>
            <a:r>
              <a:rPr lang="en-US" sz="1400" dirty="0">
                <a:solidFill>
                  <a:schemeClr val="tx1"/>
                </a:solidFill>
              </a:rPr>
              <a:t>during the discussions, team members understand how they came to certain conclusions and beliefs</a:t>
            </a:r>
            <a:r>
              <a:rPr lang="ru-RU" sz="1400" dirty="0">
                <a:solidFill>
                  <a:schemeClr val="tx1"/>
                </a:solidFill>
              </a:rPr>
              <a:t>;</a:t>
            </a:r>
          </a:p>
          <a:p>
            <a:pPr indent="-144000">
              <a:lnSpc>
                <a:spcPct val="75000"/>
              </a:lnSpc>
              <a:spcAft>
                <a:spcPts val="100"/>
              </a:spcAft>
              <a:buFont typeface="Wingdings" pitchFamily="2" charset="2"/>
              <a:buChar char="§"/>
            </a:pPr>
            <a:r>
              <a:rPr lang="en-US" sz="1400" dirty="0">
                <a:solidFill>
                  <a:schemeClr val="tx1"/>
                </a:solidFill>
              </a:rPr>
              <a:t>team members ask each other's opinions during meetings</a:t>
            </a:r>
            <a:r>
              <a:rPr lang="ru-RU" sz="1400" dirty="0">
                <a:solidFill>
                  <a:schemeClr val="tx1"/>
                </a:solidFill>
              </a:rPr>
              <a:t>;</a:t>
            </a:r>
          </a:p>
          <a:p>
            <a:pPr indent="-144000">
              <a:lnSpc>
                <a:spcPct val="75000"/>
              </a:lnSpc>
              <a:spcAft>
                <a:spcPts val="100"/>
              </a:spcAft>
              <a:buFont typeface="Wingdings" pitchFamily="2" charset="2"/>
              <a:buChar char="§"/>
            </a:pPr>
            <a:r>
              <a:rPr lang="en-US" sz="1400" dirty="0">
                <a:solidFill>
                  <a:schemeClr val="tx1"/>
                </a:solidFill>
              </a:rPr>
              <a:t>team members share unpopular opinions with the group;</a:t>
            </a:r>
            <a:endParaRPr lang="ru-RU" sz="1400" dirty="0">
              <a:solidFill>
                <a:schemeClr val="tx1"/>
              </a:solidFill>
            </a:endParaRPr>
          </a:p>
          <a:p>
            <a:pPr indent="-144000">
              <a:lnSpc>
                <a:spcPct val="75000"/>
              </a:lnSpc>
              <a:spcAft>
                <a:spcPts val="100"/>
              </a:spcAft>
              <a:buFont typeface="Wingdings" pitchFamily="2" charset="2"/>
              <a:buChar char="§"/>
            </a:pPr>
            <a:r>
              <a:rPr lang="en-US" sz="1400" dirty="0">
                <a:solidFill>
                  <a:schemeClr val="tx1"/>
                </a:solidFill>
              </a:rPr>
              <a:t>if a conflict arises, the team does not dodge a problem, but resolves it before moving on to another topic.</a:t>
            </a:r>
            <a:endParaRPr lang="ru-RU" sz="1400" dirty="0">
              <a:solidFill>
                <a:schemeClr val="tx1"/>
              </a:solidFill>
            </a:endParaRPr>
          </a:p>
        </p:txBody>
      </p:sp>
      <p:pic>
        <p:nvPicPr>
          <p:cNvPr id="2052" name="Picture 4" descr="https://lh4.googleusercontent.com/proxy/dziaSJoXnGFM8ER8cy_6nJq_WD2-7DIiENZ_5suTEVACrpejld_-wo8eOKYR52QRI8PQEf0M1LJ6KmdUeoAFIOG6oyPQCTJJudxWo70Lc1FF65jHY3dM5j9NZYuTBgWLy3lzPxbNmg=w1200-h630-p-k-no-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01" y="946053"/>
            <a:ext cx="1729089" cy="90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05666"/>
      </p:ext>
    </p:extLst>
  </p:cSld>
  <p:clrMapOvr>
    <a:masterClrMapping/>
  </p:clrMapOvr>
  <p:transition>
    <p:wipe dir="r"/>
  </p:transition>
</p:sld>
</file>

<file path=ppt/theme/theme1.xml><?xml version="1.0" encoding="utf-8"?>
<a:theme xmlns:a="http://schemas.openxmlformats.org/drawingml/2006/main" name="1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Презентация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default">
  <a:themeElements>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c-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c-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c-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Шаблон учебной презентации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Шаблон учебной презентации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Презенация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Презенация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Презентация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Презенация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Презенация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Презенация_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Обучение_учебная презентация ЦИП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учебной презентации ЦИПК</Template>
  <TotalTime>28091</TotalTime>
  <Words>2130</Words>
  <Application>Microsoft Office PowerPoint</Application>
  <PresentationFormat>Экран (4:3)</PresentationFormat>
  <Paragraphs>207</Paragraphs>
  <Slides>14</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20</vt:i4>
      </vt:variant>
      <vt:variant>
        <vt:lpstr>Заголовки слайдов</vt:lpstr>
      </vt:variant>
      <vt:variant>
        <vt:i4>14</vt:i4>
      </vt:variant>
    </vt:vector>
  </HeadingPairs>
  <TitlesOfParts>
    <vt:vector size="37" baseType="lpstr">
      <vt:lpstr>Arial</vt:lpstr>
      <vt:lpstr>Calibri</vt:lpstr>
      <vt:lpstr>Wingdings</vt:lpstr>
      <vt:lpstr>1_Обучение_учебная презентация ЦИПК</vt:lpstr>
      <vt:lpstr>Обучение_учебная презентация ЦИПК</vt:lpstr>
      <vt:lpstr>3_Обучение_учебная презентация ЦИПК</vt:lpstr>
      <vt:lpstr>7_Презенация_1</vt:lpstr>
      <vt:lpstr>2_Презентация1</vt:lpstr>
      <vt:lpstr>4_Презенация_1</vt:lpstr>
      <vt:lpstr>11_Презенация_1</vt:lpstr>
      <vt:lpstr>12_Презенация_1</vt:lpstr>
      <vt:lpstr>8_Обучение_учебная презентация ЦИПК</vt:lpstr>
      <vt:lpstr>Презентация1</vt:lpstr>
      <vt:lpstr>12_Обучение_учебная презентация ЦИПК</vt:lpstr>
      <vt:lpstr>6_Обучение_учебная презентация ЦИПК</vt:lpstr>
      <vt:lpstr>3_c-default</vt:lpstr>
      <vt:lpstr>1_Шаблон учебной презентации ЦИПК</vt:lpstr>
      <vt:lpstr>2_Шаблон учебной презентации ЦИПК</vt:lpstr>
      <vt:lpstr>6_Тема Office</vt:lpstr>
      <vt:lpstr>2_Обучение_учебная презентация ЦИПК</vt:lpstr>
      <vt:lpstr>13_Презенация_1</vt:lpstr>
      <vt:lpstr>5_Обучение_учебная презентация ЦИПК</vt:lpstr>
      <vt:lpstr>4_Обучение_учебная презентация ЦИПК</vt:lpstr>
      <vt:lpstr>Презентация PowerPoint</vt:lpstr>
      <vt:lpstr>«ATMOSPHERE OF TRUST IN THE TEAM» </vt:lpstr>
      <vt:lpstr>Презентация PowerPoint</vt:lpstr>
      <vt:lpstr>ОСОБЕННОСТИ  ВНЕШНЕЙ СРЕДЫ ОРГАНИЗАЦИИ </vt:lpstr>
      <vt:lpstr>Презентация PowerPoint</vt:lpstr>
      <vt:lpstr>Презентация PowerPoint</vt:lpstr>
      <vt:lpstr> Establishing an atmosphere of trust in the team</vt:lpstr>
      <vt:lpstr>Component №1: Trust (The atmosphere in the team) </vt:lpstr>
      <vt:lpstr>Component  №2: Conflict (Style of behavior in conflict)</vt:lpstr>
      <vt:lpstr>Component №3: Commitment (Decision-making)</vt:lpstr>
      <vt:lpstr>Component №4:  Accountability (Compliance with the agreements)</vt:lpstr>
      <vt:lpstr>Component №5: Results (Quality of Results) </vt:lpstr>
      <vt:lpstr>FIVE INGREDIENTS OF NON-ABSOLUTED TEAMS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«Роль человеческого фактора  в обеспечении безопасной работы предприятия.  Инструменты формирования высокой культуры безопасности у персонала»</dc:title>
  <dc:creator>Клименко Елена Игоревна</dc:creator>
  <cp:lastModifiedBy>Татьяна</cp:lastModifiedBy>
  <cp:revision>621</cp:revision>
  <cp:lastPrinted>2016-09-28T10:58:46Z</cp:lastPrinted>
  <dcterms:created xsi:type="dcterms:W3CDTF">2014-06-04T05:02:40Z</dcterms:created>
  <dcterms:modified xsi:type="dcterms:W3CDTF">2019-11-29T10:41:43Z</dcterms:modified>
</cp:coreProperties>
</file>