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2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3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874" r:id="rId2"/>
    <p:sldMasterId id="2147483982" r:id="rId3"/>
    <p:sldMasterId id="2147483994" r:id="rId4"/>
  </p:sldMasterIdLst>
  <p:notesMasterIdLst>
    <p:notesMasterId r:id="rId17"/>
  </p:notesMasterIdLst>
  <p:sldIdLst>
    <p:sldId id="329" r:id="rId5"/>
    <p:sldId id="676" r:id="rId6"/>
    <p:sldId id="677" r:id="rId7"/>
    <p:sldId id="687" r:id="rId8"/>
    <p:sldId id="697" r:id="rId9"/>
    <p:sldId id="682" r:id="rId10"/>
    <p:sldId id="678" r:id="rId11"/>
    <p:sldId id="683" r:id="rId12"/>
    <p:sldId id="684" r:id="rId13"/>
    <p:sldId id="685" r:id="rId14"/>
    <p:sldId id="686" r:id="rId15"/>
    <p:sldId id="634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hammad" initials="M" lastIdx="1" clrIdx="0">
    <p:extLst>
      <p:ext uri="{19B8F6BF-5375-455C-9EA6-DF929625EA0E}">
        <p15:presenceInfo xmlns:p15="http://schemas.microsoft.com/office/powerpoint/2012/main" userId="Mohamma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FF66FF"/>
    <a:srgbClr val="4BACC6"/>
    <a:srgbClr val="DCE6F2"/>
    <a:srgbClr val="4F81BD"/>
    <a:srgbClr val="FFFF8F"/>
    <a:srgbClr val="FFFFCC"/>
    <a:srgbClr val="FF99FF"/>
    <a:srgbClr val="B3A2C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76" autoAdjust="0"/>
    <p:restoredTop sz="94434" autoAdjust="0"/>
  </p:normalViewPr>
  <p:slideViewPr>
    <p:cSldViewPr>
      <p:cViewPr varScale="1">
        <p:scale>
          <a:sx n="93" d="100"/>
          <a:sy n="93" d="100"/>
        </p:scale>
        <p:origin x="90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19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37DA68-0ACA-4FA0-B276-094084D0BCE3}" type="doc">
      <dgm:prSet loTypeId="urn:microsoft.com/office/officeart/2005/8/layout/hList1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BAD285B-273C-4F8A-BB79-CC5918F5DAF8}">
      <dgm:prSet phldrT="[Text]" custT="1"/>
      <dgm:spPr>
        <a:xfrm>
          <a:off x="6458894" y="564975"/>
          <a:ext cx="2830783" cy="1132313"/>
        </a:xfrm>
        <a:gradFill rotWithShape="0">
          <a:gsLst>
            <a:gs pos="0">
              <a:srgbClr val="C0504D">
                <a:hueOff val="3121013"/>
                <a:satOff val="-3893"/>
                <a:lumOff val="915"/>
                <a:alphaOff val="0"/>
                <a:shade val="51000"/>
                <a:satMod val="130000"/>
              </a:srgbClr>
            </a:gs>
            <a:gs pos="80000">
              <a:srgbClr val="C0504D">
                <a:hueOff val="3121013"/>
                <a:satOff val="-3893"/>
                <a:lumOff val="915"/>
                <a:alphaOff val="0"/>
                <a:shade val="93000"/>
                <a:satMod val="130000"/>
              </a:srgbClr>
            </a:gs>
            <a:gs pos="100000">
              <a:srgbClr val="C0504D">
                <a:hueOff val="3121013"/>
                <a:satOff val="-3893"/>
                <a:lumOff val="915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algn="ctr" rtl="1"/>
          <a:r>
            <a:rPr lang="fa-IR" sz="1400" b="1" dirty="0" smtClean="0">
              <a:solidFill>
                <a:sysClr val="window" lastClr="FFFFFF"/>
              </a:solidFill>
              <a:latin typeface="Calibri"/>
              <a:ea typeface="+mn-ea"/>
              <a:cs typeface="B Nazanin" panose="00000400000000000000" pitchFamily="2" charset="-78"/>
            </a:rPr>
            <a:t>حوزه نفت</a:t>
          </a:r>
          <a:endParaRPr lang="en-US" sz="1400" b="1" dirty="0">
            <a:solidFill>
              <a:sysClr val="window" lastClr="FFFFFF"/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36104EE7-857D-4E36-89EE-42FE621467F3}" type="parTrans" cxnId="{64A076F5-95BD-4D74-BBC4-9EBAE1E2416A}">
      <dgm:prSet/>
      <dgm:spPr/>
      <dgm:t>
        <a:bodyPr/>
        <a:lstStyle/>
        <a:p>
          <a:pPr algn="r" rtl="1"/>
          <a:endParaRPr lang="en-US" sz="1000" b="1">
            <a:cs typeface="B Nazanin" panose="00000400000000000000" pitchFamily="2" charset="-78"/>
          </a:endParaRPr>
        </a:p>
      </dgm:t>
    </dgm:pt>
    <dgm:pt modelId="{33556DB0-B8B4-4B05-88FF-D46DDD2AA899}" type="sibTrans" cxnId="{64A076F5-95BD-4D74-BBC4-9EBAE1E2416A}">
      <dgm:prSet/>
      <dgm:spPr/>
      <dgm:t>
        <a:bodyPr/>
        <a:lstStyle/>
        <a:p>
          <a:pPr algn="r" rtl="1"/>
          <a:endParaRPr lang="en-US" sz="1000" b="1">
            <a:cs typeface="B Nazanin" panose="00000400000000000000" pitchFamily="2" charset="-78"/>
          </a:endParaRPr>
        </a:p>
      </dgm:t>
    </dgm:pt>
    <dgm:pt modelId="{76354C1A-DC72-4AE0-92D5-E6B9F004F6A4}">
      <dgm:prSet phldrT="[Text]" custT="1"/>
      <dgm:spPr>
        <a:xfrm>
          <a:off x="6458894" y="1566218"/>
          <a:ext cx="2830783" cy="5081799"/>
        </a:xfrm>
        <a:solidFill>
          <a:srgbClr val="C0504D">
            <a:tint val="40000"/>
            <a:alpha val="90000"/>
            <a:hueOff val="3350547"/>
            <a:satOff val="-2919"/>
            <a:lumOff val="-4"/>
            <a:alphaOff val="0"/>
          </a:srgbClr>
        </a:solidFill>
        <a:ln w="9525" cap="flat" cmpd="sng" algn="ctr">
          <a:solidFill>
            <a:srgbClr val="C0504D">
              <a:tint val="40000"/>
              <a:alpha val="90000"/>
              <a:hueOff val="3350547"/>
              <a:satOff val="-2919"/>
              <a:lumOff val="-4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pPr algn="r" rtl="1"/>
          <a:r>
            <a:rPr lang="fa-IR" sz="10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معاونت  برنامه‌ریزی وزارت نفت</a:t>
          </a:r>
          <a:endParaRPr lang="en-US" sz="10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8EBBC159-E4ED-48EB-9DB4-B9BD6F45D2C8}" type="parTrans" cxnId="{06138720-9442-4E5A-8267-D1A1625B5823}">
      <dgm:prSet/>
      <dgm:spPr/>
      <dgm:t>
        <a:bodyPr/>
        <a:lstStyle/>
        <a:p>
          <a:pPr algn="r" rtl="1"/>
          <a:endParaRPr lang="en-US" sz="1000" b="1">
            <a:cs typeface="B Nazanin" panose="00000400000000000000" pitchFamily="2" charset="-78"/>
          </a:endParaRPr>
        </a:p>
      </dgm:t>
    </dgm:pt>
    <dgm:pt modelId="{33D2350F-7B81-4F6B-808A-6C53BBC56FCC}" type="sibTrans" cxnId="{06138720-9442-4E5A-8267-D1A1625B5823}">
      <dgm:prSet/>
      <dgm:spPr/>
      <dgm:t>
        <a:bodyPr/>
        <a:lstStyle/>
        <a:p>
          <a:pPr algn="r" rtl="1"/>
          <a:endParaRPr lang="en-US" sz="1000" b="1">
            <a:cs typeface="B Nazanin" panose="00000400000000000000" pitchFamily="2" charset="-78"/>
          </a:endParaRPr>
        </a:p>
      </dgm:t>
    </dgm:pt>
    <dgm:pt modelId="{63B93F67-5B74-45A3-BBE5-115CEC283CC3}">
      <dgm:prSet phldrT="[Text]" custT="1"/>
      <dgm:spPr>
        <a:xfrm>
          <a:off x="6458894" y="1566218"/>
          <a:ext cx="2830783" cy="5081799"/>
        </a:xfrm>
        <a:solidFill>
          <a:srgbClr val="C0504D">
            <a:tint val="40000"/>
            <a:alpha val="90000"/>
            <a:hueOff val="3350547"/>
            <a:satOff val="-2919"/>
            <a:lumOff val="-4"/>
            <a:alphaOff val="0"/>
          </a:srgbClr>
        </a:solidFill>
        <a:ln w="9525" cap="flat" cmpd="sng" algn="ctr">
          <a:solidFill>
            <a:srgbClr val="C0504D">
              <a:tint val="40000"/>
              <a:alpha val="90000"/>
              <a:hueOff val="3350547"/>
              <a:satOff val="-2919"/>
              <a:lumOff val="-4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pPr algn="r" rtl="1"/>
          <a:r>
            <a:rPr lang="fa-IR" sz="10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معاونت پژوهشی وزارت نفت</a:t>
          </a:r>
          <a:endParaRPr lang="en-US" sz="10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DCA550C1-53AF-464C-929E-0CD042C677FD}" type="parTrans" cxnId="{C4D33C4E-61AD-4AD8-A93A-1A9E11392F17}">
      <dgm:prSet/>
      <dgm:spPr/>
      <dgm:t>
        <a:bodyPr/>
        <a:lstStyle/>
        <a:p>
          <a:pPr algn="r" rtl="1"/>
          <a:endParaRPr lang="en-US" sz="1000" b="1">
            <a:cs typeface="B Nazanin" panose="00000400000000000000" pitchFamily="2" charset="-78"/>
          </a:endParaRPr>
        </a:p>
      </dgm:t>
    </dgm:pt>
    <dgm:pt modelId="{0CB89F7D-A55E-4479-8747-D7C9CD987E4B}" type="sibTrans" cxnId="{C4D33C4E-61AD-4AD8-A93A-1A9E11392F17}">
      <dgm:prSet/>
      <dgm:spPr/>
      <dgm:t>
        <a:bodyPr/>
        <a:lstStyle/>
        <a:p>
          <a:pPr algn="r" rtl="1"/>
          <a:endParaRPr lang="en-US" sz="1000" b="1">
            <a:cs typeface="B Nazanin" panose="00000400000000000000" pitchFamily="2" charset="-78"/>
          </a:endParaRPr>
        </a:p>
      </dgm:t>
    </dgm:pt>
    <dgm:pt modelId="{858A89EB-1E69-4156-AB02-7901EC896E65}">
      <dgm:prSet phldrT="[Text]" custT="1"/>
      <dgm:spPr>
        <a:xfrm>
          <a:off x="9685988" y="564975"/>
          <a:ext cx="2830783" cy="1132313"/>
        </a:xfrm>
        <a:gradFill rotWithShape="0">
          <a:gsLst>
            <a:gs pos="0">
              <a:srgbClr val="C0504D">
                <a:hueOff val="4681519"/>
                <a:satOff val="-5839"/>
                <a:lumOff val="1373"/>
                <a:alphaOff val="0"/>
                <a:shade val="51000"/>
                <a:satMod val="130000"/>
              </a:srgbClr>
            </a:gs>
            <a:gs pos="80000">
              <a:srgbClr val="C0504D">
                <a:hueOff val="4681519"/>
                <a:satOff val="-5839"/>
                <a:lumOff val="1373"/>
                <a:alphaOff val="0"/>
                <a:shade val="93000"/>
                <a:satMod val="130000"/>
              </a:srgbClr>
            </a:gs>
            <a:gs pos="100000">
              <a:srgbClr val="C0504D">
                <a:hueOff val="4681519"/>
                <a:satOff val="-5839"/>
                <a:lumOff val="1373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algn="ctr" rtl="1"/>
          <a:r>
            <a:rPr lang="fa-IR" sz="1400" b="1" dirty="0" smtClean="0">
              <a:solidFill>
                <a:sysClr val="window" lastClr="FFFFFF"/>
              </a:solidFill>
              <a:latin typeface="Calibri"/>
              <a:ea typeface="+mn-ea"/>
              <a:cs typeface="B Nazanin" panose="00000400000000000000" pitchFamily="2" charset="-78"/>
            </a:rPr>
            <a:t>حوزه نیرو</a:t>
          </a:r>
          <a:endParaRPr lang="en-US" sz="1400" b="1" dirty="0">
            <a:solidFill>
              <a:sysClr val="window" lastClr="FFFFFF"/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E30D6275-A2BC-4923-8C18-AEA5685DF43C}" type="parTrans" cxnId="{8719DB16-5A86-4289-B72A-5EE99861328E}">
      <dgm:prSet/>
      <dgm:spPr/>
      <dgm:t>
        <a:bodyPr/>
        <a:lstStyle/>
        <a:p>
          <a:pPr algn="r" rtl="1"/>
          <a:endParaRPr lang="en-US" sz="1000" b="1">
            <a:cs typeface="B Nazanin" panose="00000400000000000000" pitchFamily="2" charset="-78"/>
          </a:endParaRPr>
        </a:p>
      </dgm:t>
    </dgm:pt>
    <dgm:pt modelId="{F52E5F51-8B79-45AF-B3F0-9186886DB430}" type="sibTrans" cxnId="{8719DB16-5A86-4289-B72A-5EE99861328E}">
      <dgm:prSet/>
      <dgm:spPr/>
      <dgm:t>
        <a:bodyPr/>
        <a:lstStyle/>
        <a:p>
          <a:pPr algn="r" rtl="1"/>
          <a:endParaRPr lang="en-US" sz="1000" b="1">
            <a:cs typeface="B Nazanin" panose="00000400000000000000" pitchFamily="2" charset="-78"/>
          </a:endParaRPr>
        </a:p>
      </dgm:t>
    </dgm:pt>
    <dgm:pt modelId="{E3B6F50E-98BD-4442-BDA8-D9B99B95A875}">
      <dgm:prSet phldrT="[Text]" custT="1"/>
      <dgm:spPr>
        <a:xfrm>
          <a:off x="9685988" y="1566218"/>
          <a:ext cx="2830783" cy="5081799"/>
        </a:xfrm>
        <a:solidFill>
          <a:srgbClr val="C0504D">
            <a:tint val="40000"/>
            <a:alpha val="90000"/>
            <a:hueOff val="5025821"/>
            <a:satOff val="-4378"/>
            <a:lumOff val="-6"/>
            <a:alphaOff val="0"/>
          </a:srgbClr>
        </a:solidFill>
        <a:ln w="9525" cap="flat" cmpd="sng" algn="ctr">
          <a:solidFill>
            <a:srgbClr val="C0504D">
              <a:tint val="40000"/>
              <a:alpha val="90000"/>
              <a:hueOff val="5025821"/>
              <a:satOff val="-4378"/>
              <a:lumOff val="-6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pPr algn="r" rtl="1"/>
          <a:r>
            <a:rPr lang="fa-IR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معاونت برنامه‌ریزی وزارت نیرو</a:t>
          </a:r>
          <a:endParaRPr lang="en-US" sz="1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90F4CA20-17A1-4D43-9D72-10A088361FB8}" type="parTrans" cxnId="{77BC04F9-7B65-4E46-AFBC-75FD8EACE754}">
      <dgm:prSet/>
      <dgm:spPr/>
      <dgm:t>
        <a:bodyPr/>
        <a:lstStyle/>
        <a:p>
          <a:pPr algn="r" rtl="1"/>
          <a:endParaRPr lang="en-US" sz="1000" b="1">
            <a:cs typeface="B Nazanin" panose="00000400000000000000" pitchFamily="2" charset="-78"/>
          </a:endParaRPr>
        </a:p>
      </dgm:t>
    </dgm:pt>
    <dgm:pt modelId="{A2193437-0FF4-4328-91C1-82DFD3C91645}" type="sibTrans" cxnId="{77BC04F9-7B65-4E46-AFBC-75FD8EACE754}">
      <dgm:prSet/>
      <dgm:spPr/>
      <dgm:t>
        <a:bodyPr/>
        <a:lstStyle/>
        <a:p>
          <a:pPr algn="r" rtl="1"/>
          <a:endParaRPr lang="en-US" sz="1000" b="1">
            <a:cs typeface="B Nazanin" panose="00000400000000000000" pitchFamily="2" charset="-78"/>
          </a:endParaRPr>
        </a:p>
      </dgm:t>
    </dgm:pt>
    <dgm:pt modelId="{DAB1AD2A-BA40-402D-910C-3115D1648BF6}">
      <dgm:prSet phldrT="[Text]" custT="1"/>
      <dgm:spPr>
        <a:xfrm>
          <a:off x="9685988" y="1566218"/>
          <a:ext cx="2830783" cy="5081799"/>
        </a:xfrm>
        <a:solidFill>
          <a:srgbClr val="C0504D">
            <a:tint val="40000"/>
            <a:alpha val="90000"/>
            <a:hueOff val="5025821"/>
            <a:satOff val="-4378"/>
            <a:lumOff val="-6"/>
            <a:alphaOff val="0"/>
          </a:srgbClr>
        </a:solidFill>
        <a:ln w="9525" cap="flat" cmpd="sng" algn="ctr">
          <a:solidFill>
            <a:srgbClr val="C0504D">
              <a:tint val="40000"/>
              <a:alpha val="90000"/>
              <a:hueOff val="5025821"/>
              <a:satOff val="-4378"/>
              <a:lumOff val="-6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pPr algn="r" rtl="1"/>
          <a:r>
            <a:rPr lang="fa-IR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معاونت پژوهشی  شرکت توانیر</a:t>
          </a:r>
          <a:endParaRPr lang="en-US" sz="1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1F8959B0-E3AC-4244-A42D-F19BE63A893D}" type="parTrans" cxnId="{427F93EC-36DB-4FE5-B787-7035AA2EF152}">
      <dgm:prSet/>
      <dgm:spPr/>
      <dgm:t>
        <a:bodyPr/>
        <a:lstStyle/>
        <a:p>
          <a:pPr algn="r" rtl="1"/>
          <a:endParaRPr lang="en-US" sz="1000" b="1">
            <a:cs typeface="B Nazanin" panose="00000400000000000000" pitchFamily="2" charset="-78"/>
          </a:endParaRPr>
        </a:p>
      </dgm:t>
    </dgm:pt>
    <dgm:pt modelId="{D5A0A2F5-3A72-4A77-8539-26F40C7C7BCF}" type="sibTrans" cxnId="{427F93EC-36DB-4FE5-B787-7035AA2EF152}">
      <dgm:prSet/>
      <dgm:spPr/>
      <dgm:t>
        <a:bodyPr/>
        <a:lstStyle/>
        <a:p>
          <a:pPr algn="r" rtl="1"/>
          <a:endParaRPr lang="en-US" sz="1000" b="1">
            <a:cs typeface="B Nazanin" panose="00000400000000000000" pitchFamily="2" charset="-78"/>
          </a:endParaRPr>
        </a:p>
      </dgm:t>
    </dgm:pt>
    <dgm:pt modelId="{17DED823-1DBC-42E9-9EAA-9A00B49440AA}">
      <dgm:prSet phldrT="[Text]" custT="1"/>
      <dgm:spPr>
        <a:xfrm>
          <a:off x="6458894" y="1566218"/>
          <a:ext cx="2830783" cy="5081799"/>
        </a:xfrm>
        <a:solidFill>
          <a:srgbClr val="C0504D">
            <a:tint val="40000"/>
            <a:alpha val="90000"/>
            <a:hueOff val="3350547"/>
            <a:satOff val="-2919"/>
            <a:lumOff val="-4"/>
            <a:alphaOff val="0"/>
          </a:srgbClr>
        </a:solidFill>
        <a:ln w="9525" cap="flat" cmpd="sng" algn="ctr">
          <a:solidFill>
            <a:srgbClr val="C0504D">
              <a:tint val="40000"/>
              <a:alpha val="90000"/>
              <a:hueOff val="3350547"/>
              <a:satOff val="-2919"/>
              <a:lumOff val="-4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pPr algn="r" rtl="1"/>
          <a:r>
            <a:rPr lang="fa-IR" sz="10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موسسه مطالعات انرژی</a:t>
          </a:r>
          <a:endParaRPr lang="en-US" sz="10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CD8ADB92-F753-4DA8-8224-584F5461BE85}" type="parTrans" cxnId="{A89190FB-5CAF-4B73-A942-EAC1B250E62F}">
      <dgm:prSet/>
      <dgm:spPr/>
      <dgm:t>
        <a:bodyPr/>
        <a:lstStyle/>
        <a:p>
          <a:pPr algn="r" rtl="1"/>
          <a:endParaRPr lang="en-US" sz="1000" b="1">
            <a:cs typeface="B Nazanin" panose="00000400000000000000" pitchFamily="2" charset="-78"/>
          </a:endParaRPr>
        </a:p>
      </dgm:t>
    </dgm:pt>
    <dgm:pt modelId="{8B61515B-4706-4C93-A4F2-34B6BE160EE6}" type="sibTrans" cxnId="{A89190FB-5CAF-4B73-A942-EAC1B250E62F}">
      <dgm:prSet/>
      <dgm:spPr/>
      <dgm:t>
        <a:bodyPr/>
        <a:lstStyle/>
        <a:p>
          <a:pPr algn="r" rtl="1"/>
          <a:endParaRPr lang="en-US" sz="1000" b="1">
            <a:cs typeface="B Nazanin" panose="00000400000000000000" pitchFamily="2" charset="-78"/>
          </a:endParaRPr>
        </a:p>
      </dgm:t>
    </dgm:pt>
    <dgm:pt modelId="{623DE86E-976F-4A60-8D2A-72E6FD52798B}">
      <dgm:prSet phldrT="[Text]" custT="1"/>
      <dgm:spPr>
        <a:xfrm>
          <a:off x="6458894" y="1566218"/>
          <a:ext cx="2830783" cy="5081799"/>
        </a:xfrm>
        <a:solidFill>
          <a:srgbClr val="C0504D">
            <a:tint val="40000"/>
            <a:alpha val="90000"/>
            <a:hueOff val="3350547"/>
            <a:satOff val="-2919"/>
            <a:lumOff val="-4"/>
            <a:alphaOff val="0"/>
          </a:srgbClr>
        </a:solidFill>
        <a:ln w="9525" cap="flat" cmpd="sng" algn="ctr">
          <a:solidFill>
            <a:srgbClr val="C0504D">
              <a:tint val="40000"/>
              <a:alpha val="90000"/>
              <a:hueOff val="3350547"/>
              <a:satOff val="-2919"/>
              <a:lumOff val="-4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pPr algn="r" rtl="1"/>
          <a:r>
            <a:rPr lang="fa-IR" sz="10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معاونت پژوهشی و برنامه‌ریزی  شرکت نفت</a:t>
          </a:r>
          <a:endParaRPr lang="en-US" sz="10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BCC63E90-BF05-4685-A77F-B31DD95AD98E}" type="parTrans" cxnId="{2D0A7DB0-E07E-47DB-ABF5-847B2C3ED843}">
      <dgm:prSet/>
      <dgm:spPr/>
      <dgm:t>
        <a:bodyPr/>
        <a:lstStyle/>
        <a:p>
          <a:pPr algn="r" rtl="1"/>
          <a:endParaRPr lang="en-US" sz="1000" b="1">
            <a:cs typeface="B Nazanin" panose="00000400000000000000" pitchFamily="2" charset="-78"/>
          </a:endParaRPr>
        </a:p>
      </dgm:t>
    </dgm:pt>
    <dgm:pt modelId="{3C6BE837-3E30-49AF-ADAD-871E547A6939}" type="sibTrans" cxnId="{2D0A7DB0-E07E-47DB-ABF5-847B2C3ED843}">
      <dgm:prSet/>
      <dgm:spPr/>
      <dgm:t>
        <a:bodyPr/>
        <a:lstStyle/>
        <a:p>
          <a:pPr algn="r" rtl="1"/>
          <a:endParaRPr lang="en-US" sz="1000" b="1">
            <a:cs typeface="B Nazanin" panose="00000400000000000000" pitchFamily="2" charset="-78"/>
          </a:endParaRPr>
        </a:p>
      </dgm:t>
    </dgm:pt>
    <dgm:pt modelId="{A7C61CAF-8769-43EB-B514-02B0352BBFDA}">
      <dgm:prSet phldrT="[Text]" custT="1"/>
      <dgm:spPr>
        <a:xfrm>
          <a:off x="6458894" y="1566218"/>
          <a:ext cx="2830783" cy="5081799"/>
        </a:xfrm>
        <a:solidFill>
          <a:srgbClr val="C0504D">
            <a:tint val="40000"/>
            <a:alpha val="90000"/>
            <a:hueOff val="3350547"/>
            <a:satOff val="-2919"/>
            <a:lumOff val="-4"/>
            <a:alphaOff val="0"/>
          </a:srgbClr>
        </a:solidFill>
        <a:ln w="9525" cap="flat" cmpd="sng" algn="ctr">
          <a:solidFill>
            <a:srgbClr val="C0504D">
              <a:tint val="40000"/>
              <a:alpha val="90000"/>
              <a:hueOff val="3350547"/>
              <a:satOff val="-2919"/>
              <a:lumOff val="-4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pPr algn="r" rtl="1"/>
          <a:r>
            <a:rPr lang="fa-IR" sz="10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معاونت پژوهشی و برنامه‌ریزی شرکت گاز</a:t>
          </a:r>
          <a:endParaRPr lang="en-US" sz="10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59530A2C-C185-45BC-B4FB-EA73DA9349F9}" type="parTrans" cxnId="{1993552E-2EC0-4B1A-99FC-10119063F729}">
      <dgm:prSet/>
      <dgm:spPr/>
      <dgm:t>
        <a:bodyPr/>
        <a:lstStyle/>
        <a:p>
          <a:pPr algn="r" rtl="1"/>
          <a:endParaRPr lang="en-US" sz="1000" b="1">
            <a:cs typeface="B Nazanin" panose="00000400000000000000" pitchFamily="2" charset="-78"/>
          </a:endParaRPr>
        </a:p>
      </dgm:t>
    </dgm:pt>
    <dgm:pt modelId="{13EF6BE8-2225-40BD-8D5A-78F1F77D9FB4}" type="sibTrans" cxnId="{1993552E-2EC0-4B1A-99FC-10119063F729}">
      <dgm:prSet/>
      <dgm:spPr/>
      <dgm:t>
        <a:bodyPr/>
        <a:lstStyle/>
        <a:p>
          <a:pPr algn="r" rtl="1"/>
          <a:endParaRPr lang="en-US" sz="1000" b="1">
            <a:cs typeface="B Nazanin" panose="00000400000000000000" pitchFamily="2" charset="-78"/>
          </a:endParaRPr>
        </a:p>
      </dgm:t>
    </dgm:pt>
    <dgm:pt modelId="{4E742BB3-7378-488F-9871-8D3B6B476F5A}">
      <dgm:prSet phldrT="[Text]" custT="1"/>
      <dgm:spPr>
        <a:xfrm>
          <a:off x="6458894" y="1566218"/>
          <a:ext cx="2830783" cy="5081799"/>
        </a:xfrm>
        <a:solidFill>
          <a:srgbClr val="C0504D">
            <a:tint val="40000"/>
            <a:alpha val="90000"/>
            <a:hueOff val="3350547"/>
            <a:satOff val="-2919"/>
            <a:lumOff val="-4"/>
            <a:alphaOff val="0"/>
          </a:srgbClr>
        </a:solidFill>
        <a:ln w="9525" cap="flat" cmpd="sng" algn="ctr">
          <a:solidFill>
            <a:srgbClr val="C0504D">
              <a:tint val="40000"/>
              <a:alpha val="90000"/>
              <a:hueOff val="3350547"/>
              <a:satOff val="-2919"/>
              <a:lumOff val="-4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pPr algn="r" rtl="1"/>
          <a:r>
            <a:rPr lang="fa-IR" sz="10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معاونت پژوهشی بهینه‌سازی مصرف سوخت</a:t>
          </a:r>
          <a:endParaRPr lang="en-US" sz="10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EE00789F-F831-470F-9E2D-99AC1B0CFE21}" type="parTrans" cxnId="{67FA3C71-6429-4F7C-B253-FDF8A9413668}">
      <dgm:prSet/>
      <dgm:spPr/>
      <dgm:t>
        <a:bodyPr/>
        <a:lstStyle/>
        <a:p>
          <a:pPr algn="r" rtl="1"/>
          <a:endParaRPr lang="en-US" sz="1000" b="1">
            <a:cs typeface="B Nazanin" panose="00000400000000000000" pitchFamily="2" charset="-78"/>
          </a:endParaRPr>
        </a:p>
      </dgm:t>
    </dgm:pt>
    <dgm:pt modelId="{BF09F07D-90A5-428A-9864-9E8B8ACB48C7}" type="sibTrans" cxnId="{67FA3C71-6429-4F7C-B253-FDF8A9413668}">
      <dgm:prSet/>
      <dgm:spPr/>
      <dgm:t>
        <a:bodyPr/>
        <a:lstStyle/>
        <a:p>
          <a:pPr algn="r" rtl="1"/>
          <a:endParaRPr lang="en-US" sz="1000" b="1">
            <a:cs typeface="B Nazanin" panose="00000400000000000000" pitchFamily="2" charset="-78"/>
          </a:endParaRPr>
        </a:p>
      </dgm:t>
    </dgm:pt>
    <dgm:pt modelId="{D0BA90DB-B5F4-4C70-B094-81BEC10F3461}">
      <dgm:prSet phldrT="[Text]" custT="1"/>
      <dgm:spPr>
        <a:xfrm>
          <a:off x="6458894" y="1566218"/>
          <a:ext cx="2830783" cy="5081799"/>
        </a:xfrm>
        <a:solidFill>
          <a:srgbClr val="C0504D">
            <a:tint val="40000"/>
            <a:alpha val="90000"/>
            <a:hueOff val="3350547"/>
            <a:satOff val="-2919"/>
            <a:lumOff val="-4"/>
            <a:alphaOff val="0"/>
          </a:srgbClr>
        </a:solidFill>
        <a:ln w="9525" cap="flat" cmpd="sng" algn="ctr">
          <a:solidFill>
            <a:srgbClr val="C0504D">
              <a:tint val="40000"/>
              <a:alpha val="90000"/>
              <a:hueOff val="3350547"/>
              <a:satOff val="-2919"/>
              <a:lumOff val="-4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pPr algn="r" rtl="1"/>
          <a:r>
            <a:rPr lang="fa-IR" sz="10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معاونت پژوهشی و برنامه‌ریزی پخش فراورده‌های نفتی</a:t>
          </a:r>
          <a:endParaRPr lang="en-US" sz="10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0FC66C2B-1AFC-484D-B5EB-B9CF4E3F1414}" type="parTrans" cxnId="{5330DA2B-8A10-467A-A323-9F48C8170CF0}">
      <dgm:prSet/>
      <dgm:spPr/>
      <dgm:t>
        <a:bodyPr/>
        <a:lstStyle/>
        <a:p>
          <a:pPr algn="r" rtl="1"/>
          <a:endParaRPr lang="en-US" sz="1000" b="1">
            <a:cs typeface="B Nazanin" panose="00000400000000000000" pitchFamily="2" charset="-78"/>
          </a:endParaRPr>
        </a:p>
      </dgm:t>
    </dgm:pt>
    <dgm:pt modelId="{A00F3E68-B2DE-46FB-82EE-EC36DA75EB24}" type="sibTrans" cxnId="{5330DA2B-8A10-467A-A323-9F48C8170CF0}">
      <dgm:prSet/>
      <dgm:spPr/>
      <dgm:t>
        <a:bodyPr/>
        <a:lstStyle/>
        <a:p>
          <a:pPr algn="r" rtl="1"/>
          <a:endParaRPr lang="en-US" sz="1000" b="1">
            <a:cs typeface="B Nazanin" panose="00000400000000000000" pitchFamily="2" charset="-78"/>
          </a:endParaRPr>
        </a:p>
      </dgm:t>
    </dgm:pt>
    <dgm:pt modelId="{B659E679-C6D2-4E6B-8916-42DF8FBC3227}">
      <dgm:prSet phldrT="[Text]" custT="1"/>
      <dgm:spPr>
        <a:xfrm>
          <a:off x="9685988" y="1566218"/>
          <a:ext cx="2830783" cy="5081799"/>
        </a:xfrm>
        <a:solidFill>
          <a:srgbClr val="C0504D">
            <a:tint val="40000"/>
            <a:alpha val="90000"/>
            <a:hueOff val="5025821"/>
            <a:satOff val="-4378"/>
            <a:lumOff val="-6"/>
            <a:alphaOff val="0"/>
          </a:srgbClr>
        </a:solidFill>
        <a:ln w="9525" cap="flat" cmpd="sng" algn="ctr">
          <a:solidFill>
            <a:srgbClr val="C0504D">
              <a:tint val="40000"/>
              <a:alpha val="90000"/>
              <a:hueOff val="5025821"/>
              <a:satOff val="-4378"/>
              <a:lumOff val="-6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pPr algn="r" rtl="1"/>
          <a:r>
            <a:rPr lang="fa-IR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معاونت پژوهشی وزارت نیرو</a:t>
          </a:r>
          <a:endParaRPr lang="en-US" sz="1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824AEE05-0312-4A02-A660-4F4AA7FEB4B2}" type="parTrans" cxnId="{2849339A-E982-45BA-9407-02F4C6E32F23}">
      <dgm:prSet/>
      <dgm:spPr/>
      <dgm:t>
        <a:bodyPr/>
        <a:lstStyle/>
        <a:p>
          <a:pPr algn="r" rtl="1"/>
          <a:endParaRPr lang="en-US" sz="1000" b="1">
            <a:cs typeface="B Nazanin" panose="00000400000000000000" pitchFamily="2" charset="-78"/>
          </a:endParaRPr>
        </a:p>
      </dgm:t>
    </dgm:pt>
    <dgm:pt modelId="{F3280A41-6F99-4552-842A-615C57222012}" type="sibTrans" cxnId="{2849339A-E982-45BA-9407-02F4C6E32F23}">
      <dgm:prSet/>
      <dgm:spPr/>
      <dgm:t>
        <a:bodyPr/>
        <a:lstStyle/>
        <a:p>
          <a:pPr algn="r" rtl="1"/>
          <a:endParaRPr lang="en-US" sz="1000" b="1">
            <a:cs typeface="B Nazanin" panose="00000400000000000000" pitchFamily="2" charset="-78"/>
          </a:endParaRPr>
        </a:p>
      </dgm:t>
    </dgm:pt>
    <dgm:pt modelId="{F1C87B9D-2FD4-4349-A27C-B9EE1BFC8743}">
      <dgm:prSet phldrT="[Text]" custT="1"/>
      <dgm:spPr>
        <a:xfrm>
          <a:off x="9685988" y="1566218"/>
          <a:ext cx="2830783" cy="5081799"/>
        </a:xfrm>
        <a:solidFill>
          <a:srgbClr val="C0504D">
            <a:tint val="40000"/>
            <a:alpha val="90000"/>
            <a:hueOff val="5025821"/>
            <a:satOff val="-4378"/>
            <a:lumOff val="-6"/>
            <a:alphaOff val="0"/>
          </a:srgbClr>
        </a:solidFill>
        <a:ln w="9525" cap="flat" cmpd="sng" algn="ctr">
          <a:solidFill>
            <a:srgbClr val="C0504D">
              <a:tint val="40000"/>
              <a:alpha val="90000"/>
              <a:hueOff val="5025821"/>
              <a:satOff val="-4378"/>
              <a:lumOff val="-6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pPr algn="r" rtl="1"/>
          <a:r>
            <a:rPr lang="fa-IR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پژوهشگاه نیرو</a:t>
          </a:r>
          <a:endParaRPr lang="en-US" sz="1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3C773EC7-2216-4218-8242-DF7680B4A9B6}" type="parTrans" cxnId="{606DFDAB-ED2A-404C-A539-3F925AFC85BB}">
      <dgm:prSet/>
      <dgm:spPr/>
      <dgm:t>
        <a:bodyPr/>
        <a:lstStyle/>
        <a:p>
          <a:pPr algn="r" rtl="1"/>
          <a:endParaRPr lang="en-US" sz="1000" b="1">
            <a:cs typeface="B Nazanin" panose="00000400000000000000" pitchFamily="2" charset="-78"/>
          </a:endParaRPr>
        </a:p>
      </dgm:t>
    </dgm:pt>
    <dgm:pt modelId="{5CFCF418-A114-478A-B854-C23461BC6573}" type="sibTrans" cxnId="{606DFDAB-ED2A-404C-A539-3F925AFC85BB}">
      <dgm:prSet/>
      <dgm:spPr/>
      <dgm:t>
        <a:bodyPr/>
        <a:lstStyle/>
        <a:p>
          <a:pPr algn="r" rtl="1"/>
          <a:endParaRPr lang="en-US" sz="1000" b="1">
            <a:cs typeface="B Nazanin" panose="00000400000000000000" pitchFamily="2" charset="-78"/>
          </a:endParaRPr>
        </a:p>
      </dgm:t>
    </dgm:pt>
    <dgm:pt modelId="{1C450175-1F9C-4319-963C-3568A4554BDD}">
      <dgm:prSet phldrT="[Text]" custT="1"/>
      <dgm:spPr>
        <a:xfrm>
          <a:off x="9685988" y="1566218"/>
          <a:ext cx="2830783" cy="5081799"/>
        </a:xfrm>
        <a:solidFill>
          <a:srgbClr val="C0504D">
            <a:tint val="40000"/>
            <a:alpha val="90000"/>
            <a:hueOff val="5025821"/>
            <a:satOff val="-4378"/>
            <a:lumOff val="-6"/>
            <a:alphaOff val="0"/>
          </a:srgbClr>
        </a:solidFill>
        <a:ln w="9525" cap="flat" cmpd="sng" algn="ctr">
          <a:solidFill>
            <a:srgbClr val="C0504D">
              <a:tint val="40000"/>
              <a:alpha val="90000"/>
              <a:hueOff val="5025821"/>
              <a:satOff val="-4378"/>
              <a:lumOff val="-6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pPr algn="r" rtl="1"/>
          <a:r>
            <a:rPr lang="fa-IR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معاونت برنامه‌ریزی سانا و سابا</a:t>
          </a:r>
          <a:endParaRPr lang="en-US" sz="1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C335FBC0-7147-4A8B-A9D8-8E8A178FDF84}" type="parTrans" cxnId="{450FC65E-7776-494A-9BE4-A4BA926C1DCA}">
      <dgm:prSet/>
      <dgm:spPr/>
      <dgm:t>
        <a:bodyPr/>
        <a:lstStyle/>
        <a:p>
          <a:pPr algn="r" rtl="1"/>
          <a:endParaRPr lang="en-US" sz="1000" b="1">
            <a:cs typeface="B Nazanin" panose="00000400000000000000" pitchFamily="2" charset="-78"/>
          </a:endParaRPr>
        </a:p>
      </dgm:t>
    </dgm:pt>
    <dgm:pt modelId="{EB912F41-0E46-4568-A195-3FF263F794EF}" type="sibTrans" cxnId="{450FC65E-7776-494A-9BE4-A4BA926C1DCA}">
      <dgm:prSet/>
      <dgm:spPr/>
      <dgm:t>
        <a:bodyPr/>
        <a:lstStyle/>
        <a:p>
          <a:pPr algn="r" rtl="1"/>
          <a:endParaRPr lang="en-US" sz="1000" b="1">
            <a:cs typeface="B Nazanin" panose="00000400000000000000" pitchFamily="2" charset="-78"/>
          </a:endParaRPr>
        </a:p>
      </dgm:t>
    </dgm:pt>
    <dgm:pt modelId="{A975B999-9E75-49BA-A4FB-477263021A1F}">
      <dgm:prSet phldrT="[Text]" custT="1"/>
      <dgm:spPr>
        <a:xfrm>
          <a:off x="3231801" y="564975"/>
          <a:ext cx="2830783" cy="1132313"/>
        </a:xfrm>
        <a:gradFill rotWithShape="0">
          <a:gsLst>
            <a:gs pos="0">
              <a:srgbClr val="C0504D">
                <a:hueOff val="1560506"/>
                <a:satOff val="-1946"/>
                <a:lumOff val="458"/>
                <a:alphaOff val="0"/>
                <a:shade val="51000"/>
                <a:satMod val="130000"/>
              </a:srgbClr>
            </a:gs>
            <a:gs pos="80000">
              <a:srgbClr val="C0504D">
                <a:hueOff val="1560506"/>
                <a:satOff val="-1946"/>
                <a:lumOff val="458"/>
                <a:alphaOff val="0"/>
                <a:shade val="93000"/>
                <a:satMod val="130000"/>
              </a:srgbClr>
            </a:gs>
            <a:gs pos="100000">
              <a:srgbClr val="C0504D">
                <a:hueOff val="1560506"/>
                <a:satOff val="-1946"/>
                <a:lumOff val="458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algn="ctr" rtl="1"/>
          <a:r>
            <a:rPr lang="fa-IR" sz="1400" b="1" dirty="0" smtClean="0">
              <a:solidFill>
                <a:sysClr val="window" lastClr="FFFFFF"/>
              </a:solidFill>
              <a:latin typeface="Calibri"/>
              <a:ea typeface="+mn-ea"/>
              <a:cs typeface="B Nazanin" panose="00000400000000000000" pitchFamily="2" charset="-78"/>
            </a:rPr>
            <a:t>حوزه انرژی اتمی</a:t>
          </a:r>
          <a:endParaRPr lang="en-US" sz="1400" b="1" dirty="0">
            <a:solidFill>
              <a:sysClr val="window" lastClr="FFFFFF"/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1104ADEF-4548-4E17-ABC4-F269C313DCCB}" type="parTrans" cxnId="{7DC03F1A-017A-411B-A246-69B9C1DCF559}">
      <dgm:prSet/>
      <dgm:spPr/>
      <dgm:t>
        <a:bodyPr/>
        <a:lstStyle/>
        <a:p>
          <a:endParaRPr lang="en-US" sz="1000"/>
        </a:p>
      </dgm:t>
    </dgm:pt>
    <dgm:pt modelId="{D75B5A36-2B3A-45BF-9B57-0E5809CC8971}" type="sibTrans" cxnId="{7DC03F1A-017A-411B-A246-69B9C1DCF559}">
      <dgm:prSet/>
      <dgm:spPr/>
      <dgm:t>
        <a:bodyPr/>
        <a:lstStyle/>
        <a:p>
          <a:endParaRPr lang="en-US" sz="1000"/>
        </a:p>
      </dgm:t>
    </dgm:pt>
    <dgm:pt modelId="{D13492DE-124E-4514-A27B-42BF1BFB5B39}">
      <dgm:prSet phldrT="[Text]" custT="1"/>
      <dgm:spPr>
        <a:xfrm>
          <a:off x="3231801" y="1566218"/>
          <a:ext cx="2830783" cy="5081799"/>
        </a:xfrm>
        <a:solidFill>
          <a:srgbClr val="C0504D">
            <a:tint val="40000"/>
            <a:alpha val="90000"/>
            <a:hueOff val="1675274"/>
            <a:satOff val="-1459"/>
            <a:lumOff val="-2"/>
            <a:alphaOff val="0"/>
          </a:srgbClr>
        </a:solidFill>
        <a:ln w="9525" cap="flat" cmpd="sng" algn="ctr">
          <a:solidFill>
            <a:srgbClr val="C0504D">
              <a:tint val="40000"/>
              <a:alpha val="90000"/>
              <a:hueOff val="1675274"/>
              <a:satOff val="-1459"/>
              <a:lumOff val="-2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pPr algn="r" rtl="1"/>
          <a:r>
            <a:rPr lang="fa-IR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معاونت برنامه‌ریزی و سیاست‌گذاری</a:t>
          </a:r>
          <a:endParaRPr lang="en-US" sz="1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F74B3136-2004-4390-8477-571CB3AED018}" type="parTrans" cxnId="{DBBE36EB-CB25-4C0E-A820-1BE515AB16FA}">
      <dgm:prSet/>
      <dgm:spPr/>
      <dgm:t>
        <a:bodyPr/>
        <a:lstStyle/>
        <a:p>
          <a:endParaRPr lang="en-US" sz="1000"/>
        </a:p>
      </dgm:t>
    </dgm:pt>
    <dgm:pt modelId="{0448D39D-AFA6-4B6D-9DA3-E4CDAD92CBB0}" type="sibTrans" cxnId="{DBBE36EB-CB25-4C0E-A820-1BE515AB16FA}">
      <dgm:prSet/>
      <dgm:spPr/>
      <dgm:t>
        <a:bodyPr/>
        <a:lstStyle/>
        <a:p>
          <a:endParaRPr lang="en-US" sz="1000"/>
        </a:p>
      </dgm:t>
    </dgm:pt>
    <dgm:pt modelId="{CF881EBD-21CF-412E-A364-ED4BB6D73613}">
      <dgm:prSet phldrT="[Text]" custT="1"/>
      <dgm:spPr>
        <a:xfrm>
          <a:off x="3231801" y="1566218"/>
          <a:ext cx="2830783" cy="5081799"/>
        </a:xfrm>
        <a:solidFill>
          <a:srgbClr val="C0504D">
            <a:tint val="40000"/>
            <a:alpha val="90000"/>
            <a:hueOff val="1675274"/>
            <a:satOff val="-1459"/>
            <a:lumOff val="-2"/>
            <a:alphaOff val="0"/>
          </a:srgbClr>
        </a:solidFill>
        <a:ln w="9525" cap="flat" cmpd="sng" algn="ctr">
          <a:solidFill>
            <a:srgbClr val="C0504D">
              <a:tint val="40000"/>
              <a:alpha val="90000"/>
              <a:hueOff val="1675274"/>
              <a:satOff val="-1459"/>
              <a:lumOff val="-2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pPr algn="r" rtl="1"/>
          <a:r>
            <a:rPr lang="fa-IR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معاونت تولید و توسعه نیروگاه‌ها</a:t>
          </a:r>
          <a:endParaRPr lang="en-US" sz="1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7C3D8F02-19E8-48E7-B8F5-E228359AED27}" type="parTrans" cxnId="{09A14C39-48C8-448B-9544-D42DD43AFFA0}">
      <dgm:prSet/>
      <dgm:spPr/>
      <dgm:t>
        <a:bodyPr/>
        <a:lstStyle/>
        <a:p>
          <a:endParaRPr lang="en-US" sz="1000"/>
        </a:p>
      </dgm:t>
    </dgm:pt>
    <dgm:pt modelId="{0C923D14-27A8-42CB-87F1-F262C20A70A2}" type="sibTrans" cxnId="{09A14C39-48C8-448B-9544-D42DD43AFFA0}">
      <dgm:prSet/>
      <dgm:spPr/>
      <dgm:t>
        <a:bodyPr/>
        <a:lstStyle/>
        <a:p>
          <a:endParaRPr lang="en-US" sz="1000"/>
        </a:p>
      </dgm:t>
    </dgm:pt>
    <dgm:pt modelId="{9B1B5DEF-2B74-42D3-B072-46B7511C2EC8}">
      <dgm:prSet phldrT="[Text]" custT="1"/>
      <dgm:spPr>
        <a:xfrm>
          <a:off x="3231801" y="1566218"/>
          <a:ext cx="2830783" cy="5081799"/>
        </a:xfrm>
        <a:solidFill>
          <a:srgbClr val="C0504D">
            <a:tint val="40000"/>
            <a:alpha val="90000"/>
            <a:hueOff val="1675274"/>
            <a:satOff val="-1459"/>
            <a:lumOff val="-2"/>
            <a:alphaOff val="0"/>
          </a:srgbClr>
        </a:solidFill>
        <a:ln w="9525" cap="flat" cmpd="sng" algn="ctr">
          <a:solidFill>
            <a:srgbClr val="C0504D">
              <a:tint val="40000"/>
              <a:alpha val="90000"/>
              <a:hueOff val="1675274"/>
              <a:satOff val="-1459"/>
              <a:lumOff val="-2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pPr algn="r" rtl="1"/>
          <a:r>
            <a:rPr lang="fa-IR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معاونت چرخه سوخت</a:t>
          </a:r>
          <a:endParaRPr lang="en-US" sz="1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F02B977D-FB98-4791-8BBE-85633EFDD042}" type="parTrans" cxnId="{9FFA643E-B4CE-4788-BF57-5768A96892DE}">
      <dgm:prSet/>
      <dgm:spPr/>
      <dgm:t>
        <a:bodyPr/>
        <a:lstStyle/>
        <a:p>
          <a:endParaRPr lang="en-US" sz="1000"/>
        </a:p>
      </dgm:t>
    </dgm:pt>
    <dgm:pt modelId="{8F3E05F1-D853-4DC1-B8A0-5A5235855709}" type="sibTrans" cxnId="{9FFA643E-B4CE-4788-BF57-5768A96892DE}">
      <dgm:prSet/>
      <dgm:spPr/>
      <dgm:t>
        <a:bodyPr/>
        <a:lstStyle/>
        <a:p>
          <a:endParaRPr lang="en-US" sz="1000"/>
        </a:p>
      </dgm:t>
    </dgm:pt>
    <dgm:pt modelId="{837C5CF5-C3DE-416F-8722-AAC2190D069A}">
      <dgm:prSet phldrT="[Text]" custT="1"/>
      <dgm:spPr>
        <a:xfrm>
          <a:off x="4707" y="564975"/>
          <a:ext cx="2830783" cy="1132313"/>
        </a:xfr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 algn="ctr" rtl="0"/>
          <a:r>
            <a:rPr lang="fa-IR" sz="1400" b="1" dirty="0" smtClean="0">
              <a:solidFill>
                <a:sysClr val="window" lastClr="FFFFFF"/>
              </a:solidFill>
              <a:latin typeface="Calibri"/>
              <a:ea typeface="+mn-ea"/>
              <a:cs typeface="B Nazanin" panose="00000400000000000000" pitchFamily="2" charset="-78"/>
            </a:rPr>
            <a:t>سایر</a:t>
          </a:r>
          <a:endParaRPr lang="en-US" sz="1400" b="1" dirty="0">
            <a:solidFill>
              <a:sysClr val="window" lastClr="FFFFFF"/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1F11283D-8EBE-49E4-BB9E-84A47BE5B65E}" type="parTrans" cxnId="{897AE96F-2260-4516-8A77-D0DD6174F806}">
      <dgm:prSet/>
      <dgm:spPr/>
      <dgm:t>
        <a:bodyPr/>
        <a:lstStyle/>
        <a:p>
          <a:endParaRPr lang="en-US" sz="1000"/>
        </a:p>
      </dgm:t>
    </dgm:pt>
    <dgm:pt modelId="{61F3C8F1-F47F-40AA-B382-89FCB6B23A73}" type="sibTrans" cxnId="{897AE96F-2260-4516-8A77-D0DD6174F806}">
      <dgm:prSet/>
      <dgm:spPr/>
      <dgm:t>
        <a:bodyPr/>
        <a:lstStyle/>
        <a:p>
          <a:endParaRPr lang="en-US" sz="1000"/>
        </a:p>
      </dgm:t>
    </dgm:pt>
    <dgm:pt modelId="{99B5A501-72E3-4537-99E0-4EF1E4FE7A93}">
      <dgm:prSet phldrT="[Text]" custT="1"/>
      <dgm:spPr>
        <a:xfrm>
          <a:off x="4707" y="1566218"/>
          <a:ext cx="2830783" cy="5081799"/>
        </a:xfr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pPr algn="r" rtl="1"/>
          <a:r>
            <a:rPr lang="fa-IR" sz="10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معاونت برنامه‌ریزی ریاست جمهوری (بخش انرژی)</a:t>
          </a:r>
          <a:endParaRPr lang="en-US" sz="10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79F8DD04-694C-460E-8E5F-DC0D5D516FAF}" type="parTrans" cxnId="{196A91D4-C954-4E9C-8054-0E1E705DEB4E}">
      <dgm:prSet/>
      <dgm:spPr/>
      <dgm:t>
        <a:bodyPr/>
        <a:lstStyle/>
        <a:p>
          <a:endParaRPr lang="en-US" sz="1000"/>
        </a:p>
      </dgm:t>
    </dgm:pt>
    <dgm:pt modelId="{15F1D8D8-5E6F-4220-8A37-83D416BD2539}" type="sibTrans" cxnId="{196A91D4-C954-4E9C-8054-0E1E705DEB4E}">
      <dgm:prSet/>
      <dgm:spPr/>
      <dgm:t>
        <a:bodyPr/>
        <a:lstStyle/>
        <a:p>
          <a:endParaRPr lang="en-US" sz="1000"/>
        </a:p>
      </dgm:t>
    </dgm:pt>
    <dgm:pt modelId="{A2BAD431-E05F-4E34-9720-74E7E14C1A66}">
      <dgm:prSet phldrT="[Text]" custT="1"/>
      <dgm:spPr>
        <a:xfrm>
          <a:off x="4707" y="1566218"/>
          <a:ext cx="2830783" cy="5081799"/>
        </a:xfr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pPr algn="r" rtl="1"/>
          <a:r>
            <a:rPr lang="fa-IR" sz="10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معاونت علم و فناوری ریاست جمهوری</a:t>
          </a:r>
          <a:endParaRPr lang="en-US" sz="10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EA3D6C1F-7E9F-468E-87F5-03BD4EF209B7}" type="parTrans" cxnId="{E1028989-BB87-4669-909D-2E0230FBBB83}">
      <dgm:prSet/>
      <dgm:spPr/>
      <dgm:t>
        <a:bodyPr/>
        <a:lstStyle/>
        <a:p>
          <a:endParaRPr lang="en-US" sz="1000"/>
        </a:p>
      </dgm:t>
    </dgm:pt>
    <dgm:pt modelId="{75974567-B8F1-4642-BD9C-8B52B1396303}" type="sibTrans" cxnId="{E1028989-BB87-4669-909D-2E0230FBBB83}">
      <dgm:prSet/>
      <dgm:spPr/>
      <dgm:t>
        <a:bodyPr/>
        <a:lstStyle/>
        <a:p>
          <a:endParaRPr lang="en-US" sz="1000"/>
        </a:p>
      </dgm:t>
    </dgm:pt>
    <dgm:pt modelId="{907EF526-741E-4E1F-8364-BDE96C11F0F1}">
      <dgm:prSet phldrT="[Text]" custT="1"/>
      <dgm:spPr>
        <a:xfrm>
          <a:off x="4707" y="1566218"/>
          <a:ext cx="2830783" cy="5081799"/>
        </a:xfr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pPr algn="r" rtl="1"/>
          <a:r>
            <a:rPr lang="fa-IR" sz="10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شورای عالی عتف (کمیسیون انرژی)</a:t>
          </a:r>
          <a:endParaRPr lang="en-US" sz="10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DC9F4F45-740E-4124-BF40-74F86DB8D63D}" type="parTrans" cxnId="{66833211-3894-48FE-8737-FCF3549209BC}">
      <dgm:prSet/>
      <dgm:spPr/>
      <dgm:t>
        <a:bodyPr/>
        <a:lstStyle/>
        <a:p>
          <a:endParaRPr lang="en-US" sz="1000"/>
        </a:p>
      </dgm:t>
    </dgm:pt>
    <dgm:pt modelId="{89AC79A1-C607-42A0-83E0-048B6E5200DE}" type="sibTrans" cxnId="{66833211-3894-48FE-8737-FCF3549209BC}">
      <dgm:prSet/>
      <dgm:spPr/>
      <dgm:t>
        <a:bodyPr/>
        <a:lstStyle/>
        <a:p>
          <a:endParaRPr lang="en-US" sz="1000"/>
        </a:p>
      </dgm:t>
    </dgm:pt>
    <dgm:pt modelId="{969DC09A-DD90-4FED-A6FB-D29BD09775B3}">
      <dgm:prSet phldrT="[Text]" custT="1"/>
      <dgm:spPr>
        <a:xfrm>
          <a:off x="4707" y="1566218"/>
          <a:ext cx="2830783" cy="5081799"/>
        </a:xfr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pPr algn="r" rtl="1"/>
          <a:r>
            <a:rPr lang="fa-IR" sz="10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شورای عالی انرژی</a:t>
          </a:r>
          <a:endParaRPr lang="en-US" sz="10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71C66BF0-7756-4D34-8D65-7483F254141A}" type="parTrans" cxnId="{399600F5-89D2-4537-AE78-E0399ED144AE}">
      <dgm:prSet/>
      <dgm:spPr/>
      <dgm:t>
        <a:bodyPr/>
        <a:lstStyle/>
        <a:p>
          <a:endParaRPr lang="en-US" sz="1000"/>
        </a:p>
      </dgm:t>
    </dgm:pt>
    <dgm:pt modelId="{06E4820D-8A74-434C-B89A-2677141FC79D}" type="sibTrans" cxnId="{399600F5-89D2-4537-AE78-E0399ED144AE}">
      <dgm:prSet/>
      <dgm:spPr/>
      <dgm:t>
        <a:bodyPr/>
        <a:lstStyle/>
        <a:p>
          <a:endParaRPr lang="en-US" sz="1000"/>
        </a:p>
      </dgm:t>
    </dgm:pt>
    <dgm:pt modelId="{108EECCD-918B-4622-9463-2C740516F652}">
      <dgm:prSet phldrT="[Text]" custT="1"/>
      <dgm:spPr>
        <a:xfrm>
          <a:off x="4707" y="1566218"/>
          <a:ext cx="2830783" cy="5081799"/>
        </a:xfr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pPr algn="r" rtl="1"/>
          <a:r>
            <a:rPr lang="fa-IR" sz="10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کمیسیون انرژی مجلس</a:t>
          </a:r>
          <a:endParaRPr lang="en-US" sz="10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2A1ABB0E-7952-4090-A702-2C047FF50E85}" type="parTrans" cxnId="{FA3AABF0-8F5A-49CB-B2E3-80D80BF652A3}">
      <dgm:prSet/>
      <dgm:spPr/>
      <dgm:t>
        <a:bodyPr/>
        <a:lstStyle/>
        <a:p>
          <a:endParaRPr lang="en-US" sz="1000"/>
        </a:p>
      </dgm:t>
    </dgm:pt>
    <dgm:pt modelId="{54C3E18F-7FF5-4FFA-B8E8-4ADB2D061381}" type="sibTrans" cxnId="{FA3AABF0-8F5A-49CB-B2E3-80D80BF652A3}">
      <dgm:prSet/>
      <dgm:spPr/>
      <dgm:t>
        <a:bodyPr/>
        <a:lstStyle/>
        <a:p>
          <a:endParaRPr lang="en-US" sz="1000"/>
        </a:p>
      </dgm:t>
    </dgm:pt>
    <dgm:pt modelId="{ABC3A900-28A1-49AA-846E-A0AD13EC357D}">
      <dgm:prSet phldrT="[Text]" custT="1"/>
      <dgm:spPr>
        <a:xfrm>
          <a:off x="4707" y="1566218"/>
          <a:ext cx="2830783" cy="5081799"/>
        </a:xfr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pPr algn="r" rtl="1"/>
          <a:r>
            <a:rPr lang="fa-IR" sz="10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کمیسیون انرژی مجمع تشخیص مصلحت</a:t>
          </a:r>
          <a:endParaRPr lang="en-US" sz="10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99FE9126-7277-4C32-9B88-B055C800C048}" type="parTrans" cxnId="{B26CDD3E-3577-49E7-ACDD-E9714CD11225}">
      <dgm:prSet/>
      <dgm:spPr/>
      <dgm:t>
        <a:bodyPr/>
        <a:lstStyle/>
        <a:p>
          <a:endParaRPr lang="en-US" sz="1000"/>
        </a:p>
      </dgm:t>
    </dgm:pt>
    <dgm:pt modelId="{96FBCEB3-D794-422E-A1BF-D847D49FD29F}" type="sibTrans" cxnId="{B26CDD3E-3577-49E7-ACDD-E9714CD11225}">
      <dgm:prSet/>
      <dgm:spPr/>
      <dgm:t>
        <a:bodyPr/>
        <a:lstStyle/>
        <a:p>
          <a:endParaRPr lang="en-US" sz="1000"/>
        </a:p>
      </dgm:t>
    </dgm:pt>
    <dgm:pt modelId="{DA5FE352-381D-4C73-80A3-F76FA340158B}">
      <dgm:prSet phldrT="[Text]" custT="1"/>
      <dgm:spPr>
        <a:xfrm>
          <a:off x="3231801" y="1566218"/>
          <a:ext cx="2830783" cy="5081799"/>
        </a:xfrm>
        <a:solidFill>
          <a:srgbClr val="C0504D">
            <a:tint val="40000"/>
            <a:alpha val="90000"/>
            <a:hueOff val="1675274"/>
            <a:satOff val="-1459"/>
            <a:lumOff val="-2"/>
            <a:alphaOff val="0"/>
          </a:srgbClr>
        </a:solidFill>
        <a:ln w="9525" cap="flat" cmpd="sng" algn="ctr">
          <a:solidFill>
            <a:srgbClr val="C0504D">
              <a:tint val="40000"/>
              <a:alpha val="90000"/>
              <a:hueOff val="1675274"/>
              <a:satOff val="-1459"/>
              <a:lumOff val="-2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pPr algn="r" rtl="1"/>
          <a:r>
            <a:rPr lang="fa-IR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معاونت فناوری‌های پیشرفته</a:t>
          </a:r>
          <a:endParaRPr lang="en-US" sz="1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7571DD08-6446-42DC-993D-0CB568352027}" type="parTrans" cxnId="{8150465A-AFAC-4FBE-81BD-02501EA0DD74}">
      <dgm:prSet/>
      <dgm:spPr/>
      <dgm:t>
        <a:bodyPr/>
        <a:lstStyle/>
        <a:p>
          <a:endParaRPr lang="en-US" sz="1000"/>
        </a:p>
      </dgm:t>
    </dgm:pt>
    <dgm:pt modelId="{5EE76AD3-4A01-42B0-AC68-E2D6869B8A68}" type="sibTrans" cxnId="{8150465A-AFAC-4FBE-81BD-02501EA0DD74}">
      <dgm:prSet/>
      <dgm:spPr/>
      <dgm:t>
        <a:bodyPr/>
        <a:lstStyle/>
        <a:p>
          <a:endParaRPr lang="en-US" sz="1000"/>
        </a:p>
      </dgm:t>
    </dgm:pt>
    <dgm:pt modelId="{790087B3-9F59-4CCA-9EF9-14A8CC2A5545}">
      <dgm:prSet phldrT="[Text]" custT="1"/>
      <dgm:spPr>
        <a:xfrm>
          <a:off x="4707" y="1566218"/>
          <a:ext cx="2830783" cy="5081799"/>
        </a:xfr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pPr algn="r" rtl="1"/>
          <a:r>
            <a:rPr lang="fa-IR" sz="10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کمیسیون امورزیربنایی دولت</a:t>
          </a:r>
          <a:endParaRPr lang="en-US" sz="10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063ED839-BCD6-4913-A640-873CC9CBE49F}" type="parTrans" cxnId="{6E302F25-44C3-4D31-BEA2-492AD51F020A}">
      <dgm:prSet/>
      <dgm:spPr/>
      <dgm:t>
        <a:bodyPr/>
        <a:lstStyle/>
        <a:p>
          <a:endParaRPr lang="en-US" sz="1000"/>
        </a:p>
      </dgm:t>
    </dgm:pt>
    <dgm:pt modelId="{568E5ED0-A478-4F63-BD12-5361F8769CF2}" type="sibTrans" cxnId="{6E302F25-44C3-4D31-BEA2-492AD51F020A}">
      <dgm:prSet/>
      <dgm:spPr/>
      <dgm:t>
        <a:bodyPr/>
        <a:lstStyle/>
        <a:p>
          <a:endParaRPr lang="en-US" sz="1000"/>
        </a:p>
      </dgm:t>
    </dgm:pt>
    <dgm:pt modelId="{4DF6C222-35A8-4371-BF86-0326B2AF350E}">
      <dgm:prSet phldrT="[Text]" custT="1"/>
      <dgm:spPr>
        <a:xfrm>
          <a:off x="4707" y="1566218"/>
          <a:ext cx="2830783" cy="5081799"/>
        </a:xfr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pPr algn="r" rtl="1"/>
          <a:r>
            <a:rPr lang="fa-IR" sz="10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دفتر همکاری‌های علم و فناوری</a:t>
          </a:r>
          <a:endParaRPr lang="en-US" sz="10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DFEBE895-3E07-4D4B-BE4A-373420F52560}" type="parTrans" cxnId="{94340AE0-1D16-46B3-A4B6-62E405F84297}">
      <dgm:prSet/>
      <dgm:spPr/>
      <dgm:t>
        <a:bodyPr/>
        <a:lstStyle/>
        <a:p>
          <a:endParaRPr lang="en-US" sz="1000"/>
        </a:p>
      </dgm:t>
    </dgm:pt>
    <dgm:pt modelId="{90FFDC8D-BBE7-455A-AC1A-70616DC96CB0}" type="sibTrans" cxnId="{94340AE0-1D16-46B3-A4B6-62E405F84297}">
      <dgm:prSet/>
      <dgm:spPr/>
      <dgm:t>
        <a:bodyPr/>
        <a:lstStyle/>
        <a:p>
          <a:endParaRPr lang="en-US" sz="1000"/>
        </a:p>
      </dgm:t>
    </dgm:pt>
    <dgm:pt modelId="{E01BFD1A-AADC-4FB3-AD7B-34588F8CBB50}">
      <dgm:prSet phldrT="[Text]" custT="1"/>
      <dgm:spPr>
        <a:xfrm>
          <a:off x="4707" y="1566218"/>
          <a:ext cx="2830783" cy="5081799"/>
        </a:xfr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pPr algn="r" rtl="1"/>
          <a:r>
            <a:rPr lang="fa-IR" sz="10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سازمان حفاظت محیط زیست ایران</a:t>
          </a:r>
          <a:endParaRPr lang="en-US" sz="10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44474E2E-F616-4E85-9203-89D175CFB5CC}" type="parTrans" cxnId="{1BCA41EF-2A44-48FE-AA5D-BA3D6E51B7D8}">
      <dgm:prSet/>
      <dgm:spPr/>
      <dgm:t>
        <a:bodyPr/>
        <a:lstStyle/>
        <a:p>
          <a:endParaRPr lang="en-US" sz="1000"/>
        </a:p>
      </dgm:t>
    </dgm:pt>
    <dgm:pt modelId="{8F9EA7E1-9096-471A-AFCE-975E83BCBEE3}" type="sibTrans" cxnId="{1BCA41EF-2A44-48FE-AA5D-BA3D6E51B7D8}">
      <dgm:prSet/>
      <dgm:spPr/>
      <dgm:t>
        <a:bodyPr/>
        <a:lstStyle/>
        <a:p>
          <a:endParaRPr lang="en-US" sz="1000"/>
        </a:p>
      </dgm:t>
    </dgm:pt>
    <dgm:pt modelId="{EE52D35F-8051-45F7-938A-C21AF58B6FBE}">
      <dgm:prSet phldrT="[Text]" custT="1"/>
      <dgm:spPr>
        <a:xfrm>
          <a:off x="6458894" y="1566218"/>
          <a:ext cx="2830783" cy="5081799"/>
        </a:xfrm>
        <a:solidFill>
          <a:srgbClr val="C0504D">
            <a:tint val="40000"/>
            <a:alpha val="90000"/>
            <a:hueOff val="3350547"/>
            <a:satOff val="-2919"/>
            <a:lumOff val="-4"/>
            <a:alphaOff val="0"/>
          </a:srgbClr>
        </a:solidFill>
        <a:ln w="9525" cap="flat" cmpd="sng" algn="ctr">
          <a:solidFill>
            <a:srgbClr val="C0504D">
              <a:tint val="40000"/>
              <a:alpha val="90000"/>
              <a:hueOff val="3350547"/>
              <a:satOff val="-2919"/>
              <a:lumOff val="-4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pPr algn="r" rtl="1"/>
          <a:r>
            <a:rPr lang="fa-IR" sz="10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شرکت ملی صنایع پتروشیمی</a:t>
          </a:r>
          <a:endParaRPr lang="en-US" sz="10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CDB6D60B-F7D5-42FF-9E12-57508555EEED}" type="parTrans" cxnId="{4B6790C0-F43C-4483-80BD-6D4371E0B71D}">
      <dgm:prSet/>
      <dgm:spPr/>
      <dgm:t>
        <a:bodyPr/>
        <a:lstStyle/>
        <a:p>
          <a:endParaRPr lang="en-US" sz="1000"/>
        </a:p>
      </dgm:t>
    </dgm:pt>
    <dgm:pt modelId="{1F404EB7-A628-4FB6-B685-43EBDE411155}" type="sibTrans" cxnId="{4B6790C0-F43C-4483-80BD-6D4371E0B71D}">
      <dgm:prSet/>
      <dgm:spPr/>
      <dgm:t>
        <a:bodyPr/>
        <a:lstStyle/>
        <a:p>
          <a:endParaRPr lang="en-US" sz="1000"/>
        </a:p>
      </dgm:t>
    </dgm:pt>
    <dgm:pt modelId="{170D9811-472B-43A7-A1FA-558A9DD0FC9C}">
      <dgm:prSet phldrT="[Text]" custT="1"/>
      <dgm:spPr>
        <a:xfrm>
          <a:off x="6458894" y="1566218"/>
          <a:ext cx="2830783" cy="5081799"/>
        </a:xfrm>
        <a:solidFill>
          <a:srgbClr val="C0504D">
            <a:tint val="40000"/>
            <a:alpha val="90000"/>
            <a:hueOff val="3350547"/>
            <a:satOff val="-2919"/>
            <a:lumOff val="-4"/>
            <a:alphaOff val="0"/>
          </a:srgbClr>
        </a:solidFill>
        <a:ln w="9525" cap="flat" cmpd="sng" algn="ctr">
          <a:solidFill>
            <a:srgbClr val="C0504D">
              <a:tint val="40000"/>
              <a:alpha val="90000"/>
              <a:hueOff val="3350547"/>
              <a:satOff val="-2919"/>
              <a:lumOff val="-4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pPr algn="r" rtl="1"/>
          <a:r>
            <a:rPr lang="fa-IR" sz="10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شرکت پشتیبانی ساخت و تهیه کالای نفت تهران</a:t>
          </a:r>
          <a:endParaRPr lang="en-US" sz="10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4DDA9673-064A-4B8E-ABE9-F84DEC64C777}" type="parTrans" cxnId="{692F0882-7160-44AD-8E2F-973C456A33B9}">
      <dgm:prSet/>
      <dgm:spPr/>
      <dgm:t>
        <a:bodyPr/>
        <a:lstStyle/>
        <a:p>
          <a:endParaRPr lang="en-US" sz="1000"/>
        </a:p>
      </dgm:t>
    </dgm:pt>
    <dgm:pt modelId="{5840E660-73BD-4AEE-9F91-2F38D5B4B5AB}" type="sibTrans" cxnId="{692F0882-7160-44AD-8E2F-973C456A33B9}">
      <dgm:prSet/>
      <dgm:spPr/>
      <dgm:t>
        <a:bodyPr/>
        <a:lstStyle/>
        <a:p>
          <a:endParaRPr lang="en-US" sz="1000"/>
        </a:p>
      </dgm:t>
    </dgm:pt>
    <dgm:pt modelId="{0C3A31F3-2FA0-4A33-8E1B-A47DE583E70C}">
      <dgm:prSet phldrT="[Text]" custT="1"/>
      <dgm:spPr>
        <a:xfrm>
          <a:off x="4707" y="1566218"/>
          <a:ext cx="2830783" cy="5081799"/>
        </a:xfr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pPr algn="r" rtl="1"/>
          <a:r>
            <a:rPr lang="fa-IR" sz="10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وزارت صنعت، معدن و تجارت</a:t>
          </a:r>
          <a:endParaRPr lang="en-US" sz="10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gm:t>
    </dgm:pt>
    <dgm:pt modelId="{15E69092-C8BB-4483-86FB-DB22F7C0696B}" type="parTrans" cxnId="{FEB89A1E-4FAC-4B3F-8BFC-BC3800A9A7D0}">
      <dgm:prSet/>
      <dgm:spPr/>
      <dgm:t>
        <a:bodyPr/>
        <a:lstStyle/>
        <a:p>
          <a:endParaRPr lang="en-US" sz="1000"/>
        </a:p>
      </dgm:t>
    </dgm:pt>
    <dgm:pt modelId="{B55DE6E0-C632-490D-9CB1-15A55A4B747A}" type="sibTrans" cxnId="{FEB89A1E-4FAC-4B3F-8BFC-BC3800A9A7D0}">
      <dgm:prSet/>
      <dgm:spPr/>
      <dgm:t>
        <a:bodyPr/>
        <a:lstStyle/>
        <a:p>
          <a:endParaRPr lang="en-US" sz="1000"/>
        </a:p>
      </dgm:t>
    </dgm:pt>
    <dgm:pt modelId="{F852D573-8C54-4753-B397-C815F0AE61E2}" type="pres">
      <dgm:prSet presAssocID="{7C37DA68-0ACA-4FA0-B276-094084D0BCE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937738-5E2E-4229-A361-8538AA9BB5A7}" type="pres">
      <dgm:prSet presAssocID="{837C5CF5-C3DE-416F-8722-AAC2190D069A}" presName="composite" presStyleCnt="0"/>
      <dgm:spPr/>
    </dgm:pt>
    <dgm:pt modelId="{9A36AB7A-3AE9-4875-898F-B4A1E1FAF7A8}" type="pres">
      <dgm:prSet presAssocID="{837C5CF5-C3DE-416F-8722-AAC2190D069A}" presName="parTx" presStyleLbl="alignNode1" presStyleIdx="0" presStyleCnt="4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871E44DA-34A3-467C-BA79-CF03FB9303A4}" type="pres">
      <dgm:prSet presAssocID="{837C5CF5-C3DE-416F-8722-AAC2190D069A}" presName="desTx" presStyleLbl="alignAccFollowNode1" presStyleIdx="0" presStyleCnt="4" custScaleY="10543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42B2B99-B42A-4459-B9BF-2CFCD1A987DD}" type="pres">
      <dgm:prSet presAssocID="{61F3C8F1-F47F-40AA-B382-89FCB6B23A73}" presName="space" presStyleCnt="0"/>
      <dgm:spPr/>
    </dgm:pt>
    <dgm:pt modelId="{3C18EB0F-43C2-4C30-97C4-2571F04E0666}" type="pres">
      <dgm:prSet presAssocID="{A975B999-9E75-49BA-A4FB-477263021A1F}" presName="composite" presStyleCnt="0"/>
      <dgm:spPr/>
    </dgm:pt>
    <dgm:pt modelId="{947B8581-4841-46A9-AF02-34108A1F265F}" type="pres">
      <dgm:prSet presAssocID="{A975B999-9E75-49BA-A4FB-477263021A1F}" presName="parTx" presStyleLbl="alignNode1" presStyleIdx="1" presStyleCnt="4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E896ADF-1D1D-4565-87AF-F8607399E731}" type="pres">
      <dgm:prSet presAssocID="{A975B999-9E75-49BA-A4FB-477263021A1F}" presName="desTx" presStyleLbl="alignAccFollowNode1" presStyleIdx="1" presStyleCnt="4" custScaleY="10543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10996285-9525-4A79-8CD4-609FED44EB09}" type="pres">
      <dgm:prSet presAssocID="{D75B5A36-2B3A-45BF-9B57-0E5809CC8971}" presName="space" presStyleCnt="0"/>
      <dgm:spPr/>
    </dgm:pt>
    <dgm:pt modelId="{95FE2551-C894-4751-BA36-C6CB443CD50D}" type="pres">
      <dgm:prSet presAssocID="{DBAD285B-273C-4F8A-BB79-CC5918F5DAF8}" presName="composite" presStyleCnt="0"/>
      <dgm:spPr/>
    </dgm:pt>
    <dgm:pt modelId="{4C9259E6-4FFB-4983-AA82-2A11998EA71E}" type="pres">
      <dgm:prSet presAssocID="{DBAD285B-273C-4F8A-BB79-CC5918F5DAF8}" presName="parTx" presStyleLbl="alignNode1" presStyleIdx="2" presStyleCnt="4" custLinFactNeighborY="7403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933CFCD-41E8-4FB0-AE4E-9FF7F3FAA863}" type="pres">
      <dgm:prSet presAssocID="{DBAD285B-273C-4F8A-BB79-CC5918F5DAF8}" presName="desTx" presStyleLbl="alignAccFollowNode1" presStyleIdx="2" presStyleCnt="4" custScaleY="10543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D876517-CCA7-4C81-841C-C7B2083485DF}" type="pres">
      <dgm:prSet presAssocID="{33556DB0-B8B4-4B05-88FF-D46DDD2AA899}" presName="space" presStyleCnt="0"/>
      <dgm:spPr/>
    </dgm:pt>
    <dgm:pt modelId="{EA545C61-5B94-434E-8732-5DE20EFF2ED6}" type="pres">
      <dgm:prSet presAssocID="{858A89EB-1E69-4156-AB02-7901EC896E65}" presName="composite" presStyleCnt="0"/>
      <dgm:spPr/>
    </dgm:pt>
    <dgm:pt modelId="{BCB1322A-891E-4ED2-B2CB-8F4006B59B37}" type="pres">
      <dgm:prSet presAssocID="{858A89EB-1E69-4156-AB02-7901EC896E65}" presName="parTx" presStyleLbl="alignNode1" presStyleIdx="3" presStyleCnt="4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8AF64AC4-68A3-4287-BA8A-4B718692AA3C}" type="pres">
      <dgm:prSet presAssocID="{858A89EB-1E69-4156-AB02-7901EC896E65}" presName="desTx" presStyleLbl="alignAccFollowNode1" presStyleIdx="3" presStyleCnt="4" custScaleY="10543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BCCDCC6A-6100-4453-B122-3472A93C6D50}" type="presOf" srcId="{858A89EB-1E69-4156-AB02-7901EC896E65}" destId="{BCB1322A-891E-4ED2-B2CB-8F4006B59B37}" srcOrd="0" destOrd="0" presId="urn:microsoft.com/office/officeart/2005/8/layout/hList1"/>
    <dgm:cxn modelId="{B26CDD3E-3577-49E7-ACDD-E9714CD11225}" srcId="{837C5CF5-C3DE-416F-8722-AAC2190D069A}" destId="{ABC3A900-28A1-49AA-846E-A0AD13EC357D}" srcOrd="5" destOrd="0" parTransId="{99FE9126-7277-4C32-9B88-B055C800C048}" sibTransId="{96FBCEB3-D794-422E-A1BF-D847D49FD29F}"/>
    <dgm:cxn modelId="{1BCA41EF-2A44-48FE-AA5D-BA3D6E51B7D8}" srcId="{837C5CF5-C3DE-416F-8722-AAC2190D069A}" destId="{E01BFD1A-AADC-4FB3-AD7B-34588F8CBB50}" srcOrd="8" destOrd="0" parTransId="{44474E2E-F616-4E85-9203-89D175CFB5CC}" sibTransId="{8F9EA7E1-9096-471A-AFCE-975E83BCBEE3}"/>
    <dgm:cxn modelId="{BFC03B02-B173-4FE9-914E-BCA5EAA731B7}" type="presOf" srcId="{170D9811-472B-43A7-A1FA-558A9DD0FC9C}" destId="{9933CFCD-41E8-4FB0-AE4E-9FF7F3FAA863}" srcOrd="0" destOrd="8" presId="urn:microsoft.com/office/officeart/2005/8/layout/hList1"/>
    <dgm:cxn modelId="{8047AF16-8784-4B30-9F21-DBF77FE90168}" type="presOf" srcId="{0C3A31F3-2FA0-4A33-8E1B-A47DE583E70C}" destId="{871E44DA-34A3-467C-BA79-CF03FB9303A4}" srcOrd="0" destOrd="9" presId="urn:microsoft.com/office/officeart/2005/8/layout/hList1"/>
    <dgm:cxn modelId="{80180052-2CED-4D7E-8391-5EFD66605D25}" type="presOf" srcId="{A2BAD431-E05F-4E34-9720-74E7E14C1A66}" destId="{871E44DA-34A3-467C-BA79-CF03FB9303A4}" srcOrd="0" destOrd="1" presId="urn:microsoft.com/office/officeart/2005/8/layout/hList1"/>
    <dgm:cxn modelId="{FD30508C-06EB-4200-B959-1468DC66E921}" type="presOf" srcId="{A975B999-9E75-49BA-A4FB-477263021A1F}" destId="{947B8581-4841-46A9-AF02-34108A1F265F}" srcOrd="0" destOrd="0" presId="urn:microsoft.com/office/officeart/2005/8/layout/hList1"/>
    <dgm:cxn modelId="{2D0A7DB0-E07E-47DB-ABF5-847B2C3ED843}" srcId="{DBAD285B-273C-4F8A-BB79-CC5918F5DAF8}" destId="{623DE86E-976F-4A60-8D2A-72E6FD52798B}" srcOrd="3" destOrd="0" parTransId="{BCC63E90-BF05-4685-A77F-B31DD95AD98E}" sibTransId="{3C6BE837-3E30-49AF-ADAD-871E547A6939}"/>
    <dgm:cxn modelId="{897AE96F-2260-4516-8A77-D0DD6174F806}" srcId="{7C37DA68-0ACA-4FA0-B276-094084D0BCE3}" destId="{837C5CF5-C3DE-416F-8722-AAC2190D069A}" srcOrd="0" destOrd="0" parTransId="{1F11283D-8EBE-49E4-BB9E-84A47BE5B65E}" sibTransId="{61F3C8F1-F47F-40AA-B382-89FCB6B23A73}"/>
    <dgm:cxn modelId="{65338AB1-FE89-46ED-B8BE-B73B54B977E2}" type="presOf" srcId="{76354C1A-DC72-4AE0-92D5-E6B9F004F6A4}" destId="{9933CFCD-41E8-4FB0-AE4E-9FF7F3FAA863}" srcOrd="0" destOrd="0" presId="urn:microsoft.com/office/officeart/2005/8/layout/hList1"/>
    <dgm:cxn modelId="{94340AE0-1D16-46B3-A4B6-62E405F84297}" srcId="{837C5CF5-C3DE-416F-8722-AAC2190D069A}" destId="{4DF6C222-35A8-4371-BF86-0326B2AF350E}" srcOrd="7" destOrd="0" parTransId="{DFEBE895-3E07-4D4B-BE4A-373420F52560}" sibTransId="{90FFDC8D-BBE7-455A-AC1A-70616DC96CB0}"/>
    <dgm:cxn modelId="{3B7CB46A-07F5-424F-AD9A-EF5C1AED2031}" type="presOf" srcId="{ABC3A900-28A1-49AA-846E-A0AD13EC357D}" destId="{871E44DA-34A3-467C-BA79-CF03FB9303A4}" srcOrd="0" destOrd="5" presId="urn:microsoft.com/office/officeart/2005/8/layout/hList1"/>
    <dgm:cxn modelId="{593EB0FE-AC22-42A5-ADE3-F32E0166943C}" type="presOf" srcId="{DA5FE352-381D-4C73-80A3-F76FA340158B}" destId="{CE896ADF-1D1D-4565-87AF-F8607399E731}" srcOrd="0" destOrd="3" presId="urn:microsoft.com/office/officeart/2005/8/layout/hList1"/>
    <dgm:cxn modelId="{77BC04F9-7B65-4E46-AFBC-75FD8EACE754}" srcId="{858A89EB-1E69-4156-AB02-7901EC896E65}" destId="{E3B6F50E-98BD-4442-BDA8-D9B99B95A875}" srcOrd="0" destOrd="0" parTransId="{90F4CA20-17A1-4D43-9D72-10A088361FB8}" sibTransId="{A2193437-0FF4-4328-91C1-82DFD3C91645}"/>
    <dgm:cxn modelId="{D5FB17AB-48F6-4E32-B05D-B70974F4F3A2}" type="presOf" srcId="{790087B3-9F59-4CCA-9EF9-14A8CC2A5545}" destId="{871E44DA-34A3-467C-BA79-CF03FB9303A4}" srcOrd="0" destOrd="6" presId="urn:microsoft.com/office/officeart/2005/8/layout/hList1"/>
    <dgm:cxn modelId="{4B6790C0-F43C-4483-80BD-6D4371E0B71D}" srcId="{DBAD285B-273C-4F8A-BB79-CC5918F5DAF8}" destId="{EE52D35F-8051-45F7-938A-C21AF58B6FBE}" srcOrd="7" destOrd="0" parTransId="{CDB6D60B-F7D5-42FF-9E12-57508555EEED}" sibTransId="{1F404EB7-A628-4FB6-B685-43EBDE411155}"/>
    <dgm:cxn modelId="{937E70A9-2723-4BB9-846D-E060C6BC5EF3}" type="presOf" srcId="{CF881EBD-21CF-412E-A364-ED4BB6D73613}" destId="{CE896ADF-1D1D-4565-87AF-F8607399E731}" srcOrd="0" destOrd="1" presId="urn:microsoft.com/office/officeart/2005/8/layout/hList1"/>
    <dgm:cxn modelId="{4914A3A2-BC23-4999-A77B-D82BC89E9CDD}" type="presOf" srcId="{63B93F67-5B74-45A3-BBE5-115CEC283CC3}" destId="{9933CFCD-41E8-4FB0-AE4E-9FF7F3FAA863}" srcOrd="0" destOrd="1" presId="urn:microsoft.com/office/officeart/2005/8/layout/hList1"/>
    <dgm:cxn modelId="{8150465A-AFAC-4FBE-81BD-02501EA0DD74}" srcId="{A975B999-9E75-49BA-A4FB-477263021A1F}" destId="{DA5FE352-381D-4C73-80A3-F76FA340158B}" srcOrd="3" destOrd="0" parTransId="{7571DD08-6446-42DC-993D-0CB568352027}" sibTransId="{5EE76AD3-4A01-42B0-AC68-E2D6869B8A68}"/>
    <dgm:cxn modelId="{F7195150-41BF-448C-8725-F7563AE6FDAE}" type="presOf" srcId="{7C37DA68-0ACA-4FA0-B276-094084D0BCE3}" destId="{F852D573-8C54-4753-B397-C815F0AE61E2}" srcOrd="0" destOrd="0" presId="urn:microsoft.com/office/officeart/2005/8/layout/hList1"/>
    <dgm:cxn modelId="{8E2FC7CD-C9A3-4147-8774-8CD6DE02ED02}" type="presOf" srcId="{4E742BB3-7378-488F-9871-8D3B6B476F5A}" destId="{9933CFCD-41E8-4FB0-AE4E-9FF7F3FAA863}" srcOrd="0" destOrd="5" presId="urn:microsoft.com/office/officeart/2005/8/layout/hList1"/>
    <dgm:cxn modelId="{450FC65E-7776-494A-9BE4-A4BA926C1DCA}" srcId="{858A89EB-1E69-4156-AB02-7901EC896E65}" destId="{1C450175-1F9C-4319-963C-3568A4554BDD}" srcOrd="4" destOrd="0" parTransId="{C335FBC0-7147-4A8B-A9D8-8E8A178FDF84}" sibTransId="{EB912F41-0E46-4568-A195-3FF263F794EF}"/>
    <dgm:cxn modelId="{72FD9928-74DD-4159-86AA-7DCE595BBC6B}" type="presOf" srcId="{DAB1AD2A-BA40-402D-910C-3115D1648BF6}" destId="{8AF64AC4-68A3-4287-BA8A-4B718692AA3C}" srcOrd="0" destOrd="2" presId="urn:microsoft.com/office/officeart/2005/8/layout/hList1"/>
    <dgm:cxn modelId="{09A14C39-48C8-448B-9544-D42DD43AFFA0}" srcId="{A975B999-9E75-49BA-A4FB-477263021A1F}" destId="{CF881EBD-21CF-412E-A364-ED4BB6D73613}" srcOrd="1" destOrd="0" parTransId="{7C3D8F02-19E8-48E7-B8F5-E228359AED27}" sibTransId="{0C923D14-27A8-42CB-87F1-F262C20A70A2}"/>
    <dgm:cxn modelId="{DDB2BBA6-7992-42EE-B1AE-EFA04C9EEFE4}" type="presOf" srcId="{D0BA90DB-B5F4-4C70-B094-81BEC10F3461}" destId="{9933CFCD-41E8-4FB0-AE4E-9FF7F3FAA863}" srcOrd="0" destOrd="6" presId="urn:microsoft.com/office/officeart/2005/8/layout/hList1"/>
    <dgm:cxn modelId="{FA3AABF0-8F5A-49CB-B2E3-80D80BF652A3}" srcId="{837C5CF5-C3DE-416F-8722-AAC2190D069A}" destId="{108EECCD-918B-4622-9463-2C740516F652}" srcOrd="4" destOrd="0" parTransId="{2A1ABB0E-7952-4090-A702-2C047FF50E85}" sibTransId="{54C3E18F-7FF5-4FFA-B8E8-4ADB2D061381}"/>
    <dgm:cxn modelId="{6E302F25-44C3-4D31-BEA2-492AD51F020A}" srcId="{837C5CF5-C3DE-416F-8722-AAC2190D069A}" destId="{790087B3-9F59-4CCA-9EF9-14A8CC2A5545}" srcOrd="6" destOrd="0" parTransId="{063ED839-BCD6-4913-A640-873CC9CBE49F}" sibTransId="{568E5ED0-A478-4F63-BD12-5361F8769CF2}"/>
    <dgm:cxn modelId="{606DFDAB-ED2A-404C-A539-3F925AFC85BB}" srcId="{858A89EB-1E69-4156-AB02-7901EC896E65}" destId="{F1C87B9D-2FD4-4349-A27C-B9EE1BFC8743}" srcOrd="3" destOrd="0" parTransId="{3C773EC7-2216-4218-8242-DF7680B4A9B6}" sibTransId="{5CFCF418-A114-478A-B854-C23461BC6573}"/>
    <dgm:cxn modelId="{692F0882-7160-44AD-8E2F-973C456A33B9}" srcId="{DBAD285B-273C-4F8A-BB79-CC5918F5DAF8}" destId="{170D9811-472B-43A7-A1FA-558A9DD0FC9C}" srcOrd="8" destOrd="0" parTransId="{4DDA9673-064A-4B8E-ABE9-F84DEC64C777}" sibTransId="{5840E660-73BD-4AEE-9F91-2F38D5B4B5AB}"/>
    <dgm:cxn modelId="{2849339A-E982-45BA-9407-02F4C6E32F23}" srcId="{858A89EB-1E69-4156-AB02-7901EC896E65}" destId="{B659E679-C6D2-4E6B-8916-42DF8FBC3227}" srcOrd="1" destOrd="0" parTransId="{824AEE05-0312-4A02-A660-4F4AA7FEB4B2}" sibTransId="{F3280A41-6F99-4552-842A-615C57222012}"/>
    <dgm:cxn modelId="{66833211-3894-48FE-8737-FCF3549209BC}" srcId="{837C5CF5-C3DE-416F-8722-AAC2190D069A}" destId="{907EF526-741E-4E1F-8364-BDE96C11F0F1}" srcOrd="2" destOrd="0" parTransId="{DC9F4F45-740E-4124-BF40-74F86DB8D63D}" sibTransId="{89AC79A1-C607-42A0-83E0-048B6E5200DE}"/>
    <dgm:cxn modelId="{3CD40EEB-F0D7-4ADA-AC57-928EBA25FE6C}" type="presOf" srcId="{837C5CF5-C3DE-416F-8722-AAC2190D069A}" destId="{9A36AB7A-3AE9-4875-898F-B4A1E1FAF7A8}" srcOrd="0" destOrd="0" presId="urn:microsoft.com/office/officeart/2005/8/layout/hList1"/>
    <dgm:cxn modelId="{064ABB3E-4762-4AAC-8D5B-592E9C30B278}" type="presOf" srcId="{F1C87B9D-2FD4-4349-A27C-B9EE1BFC8743}" destId="{8AF64AC4-68A3-4287-BA8A-4B718692AA3C}" srcOrd="0" destOrd="3" presId="urn:microsoft.com/office/officeart/2005/8/layout/hList1"/>
    <dgm:cxn modelId="{66C50C02-6B97-436E-B3A2-CAAE47F7DB9E}" type="presOf" srcId="{EE52D35F-8051-45F7-938A-C21AF58B6FBE}" destId="{9933CFCD-41E8-4FB0-AE4E-9FF7F3FAA863}" srcOrd="0" destOrd="7" presId="urn:microsoft.com/office/officeart/2005/8/layout/hList1"/>
    <dgm:cxn modelId="{A89190FB-5CAF-4B73-A942-EAC1B250E62F}" srcId="{DBAD285B-273C-4F8A-BB79-CC5918F5DAF8}" destId="{17DED823-1DBC-42E9-9EAA-9A00B49440AA}" srcOrd="2" destOrd="0" parTransId="{CD8ADB92-F753-4DA8-8224-584F5461BE85}" sibTransId="{8B61515B-4706-4C93-A4F2-34B6BE160EE6}"/>
    <dgm:cxn modelId="{3EC727CC-0067-4A5C-91F4-75241114D822}" type="presOf" srcId="{1C450175-1F9C-4319-963C-3568A4554BDD}" destId="{8AF64AC4-68A3-4287-BA8A-4B718692AA3C}" srcOrd="0" destOrd="4" presId="urn:microsoft.com/office/officeart/2005/8/layout/hList1"/>
    <dgm:cxn modelId="{C4D33C4E-61AD-4AD8-A93A-1A9E11392F17}" srcId="{DBAD285B-273C-4F8A-BB79-CC5918F5DAF8}" destId="{63B93F67-5B74-45A3-BBE5-115CEC283CC3}" srcOrd="1" destOrd="0" parTransId="{DCA550C1-53AF-464C-929E-0CD042C677FD}" sibTransId="{0CB89F7D-A55E-4479-8747-D7C9CD987E4B}"/>
    <dgm:cxn modelId="{43119E40-2C1B-45F3-8051-C9ACB39CEADA}" type="presOf" srcId="{969DC09A-DD90-4FED-A6FB-D29BD09775B3}" destId="{871E44DA-34A3-467C-BA79-CF03FB9303A4}" srcOrd="0" destOrd="3" presId="urn:microsoft.com/office/officeart/2005/8/layout/hList1"/>
    <dgm:cxn modelId="{5330DA2B-8A10-467A-A323-9F48C8170CF0}" srcId="{DBAD285B-273C-4F8A-BB79-CC5918F5DAF8}" destId="{D0BA90DB-B5F4-4C70-B094-81BEC10F3461}" srcOrd="6" destOrd="0" parTransId="{0FC66C2B-1AFC-484D-B5EB-B9CF4E3F1414}" sibTransId="{A00F3E68-B2DE-46FB-82EE-EC36DA75EB24}"/>
    <dgm:cxn modelId="{67FA3C71-6429-4F7C-B253-FDF8A9413668}" srcId="{DBAD285B-273C-4F8A-BB79-CC5918F5DAF8}" destId="{4E742BB3-7378-488F-9871-8D3B6B476F5A}" srcOrd="5" destOrd="0" parTransId="{EE00789F-F831-470F-9E2D-99AC1B0CFE21}" sibTransId="{BF09F07D-90A5-428A-9864-9E8B8ACB48C7}"/>
    <dgm:cxn modelId="{64A076F5-95BD-4D74-BBC4-9EBAE1E2416A}" srcId="{7C37DA68-0ACA-4FA0-B276-094084D0BCE3}" destId="{DBAD285B-273C-4F8A-BB79-CC5918F5DAF8}" srcOrd="2" destOrd="0" parTransId="{36104EE7-857D-4E36-89EE-42FE621467F3}" sibTransId="{33556DB0-B8B4-4B05-88FF-D46DDD2AA899}"/>
    <dgm:cxn modelId="{5EDCB059-9D14-42C2-8957-C088973665B9}" type="presOf" srcId="{E01BFD1A-AADC-4FB3-AD7B-34588F8CBB50}" destId="{871E44DA-34A3-467C-BA79-CF03FB9303A4}" srcOrd="0" destOrd="8" presId="urn:microsoft.com/office/officeart/2005/8/layout/hList1"/>
    <dgm:cxn modelId="{1993552E-2EC0-4B1A-99FC-10119063F729}" srcId="{DBAD285B-273C-4F8A-BB79-CC5918F5DAF8}" destId="{A7C61CAF-8769-43EB-B514-02B0352BBFDA}" srcOrd="4" destOrd="0" parTransId="{59530A2C-C185-45BC-B4FB-EA73DA9349F9}" sibTransId="{13EF6BE8-2225-40BD-8D5A-78F1F77D9FB4}"/>
    <dgm:cxn modelId="{A4C49E59-217C-4BDE-B516-466DD30F1E0A}" type="presOf" srcId="{DBAD285B-273C-4F8A-BB79-CC5918F5DAF8}" destId="{4C9259E6-4FFB-4983-AA82-2A11998EA71E}" srcOrd="0" destOrd="0" presId="urn:microsoft.com/office/officeart/2005/8/layout/hList1"/>
    <dgm:cxn modelId="{E1028989-BB87-4669-909D-2E0230FBBB83}" srcId="{837C5CF5-C3DE-416F-8722-AAC2190D069A}" destId="{A2BAD431-E05F-4E34-9720-74E7E14C1A66}" srcOrd="1" destOrd="0" parTransId="{EA3D6C1F-7E9F-468E-87F5-03BD4EF209B7}" sibTransId="{75974567-B8F1-4642-BD9C-8B52B1396303}"/>
    <dgm:cxn modelId="{B7203F6E-7602-409D-9507-82C7D0790743}" type="presOf" srcId="{A7C61CAF-8769-43EB-B514-02B0352BBFDA}" destId="{9933CFCD-41E8-4FB0-AE4E-9FF7F3FAA863}" srcOrd="0" destOrd="4" presId="urn:microsoft.com/office/officeart/2005/8/layout/hList1"/>
    <dgm:cxn modelId="{FEB89A1E-4FAC-4B3F-8BFC-BC3800A9A7D0}" srcId="{837C5CF5-C3DE-416F-8722-AAC2190D069A}" destId="{0C3A31F3-2FA0-4A33-8E1B-A47DE583E70C}" srcOrd="9" destOrd="0" parTransId="{15E69092-C8BB-4483-86FB-DB22F7C0696B}" sibTransId="{B55DE6E0-C632-490D-9CB1-15A55A4B747A}"/>
    <dgm:cxn modelId="{7FD86A57-00E9-43D5-ACD9-F9FF4DC8CB1F}" type="presOf" srcId="{99B5A501-72E3-4537-99E0-4EF1E4FE7A93}" destId="{871E44DA-34A3-467C-BA79-CF03FB9303A4}" srcOrd="0" destOrd="0" presId="urn:microsoft.com/office/officeart/2005/8/layout/hList1"/>
    <dgm:cxn modelId="{399600F5-89D2-4537-AE78-E0399ED144AE}" srcId="{837C5CF5-C3DE-416F-8722-AAC2190D069A}" destId="{969DC09A-DD90-4FED-A6FB-D29BD09775B3}" srcOrd="3" destOrd="0" parTransId="{71C66BF0-7756-4D34-8D65-7483F254141A}" sibTransId="{06E4820D-8A74-434C-B89A-2677141FC79D}"/>
    <dgm:cxn modelId="{73F1F06D-2D6C-4071-9DB5-9D23153DEA11}" type="presOf" srcId="{E3B6F50E-98BD-4442-BDA8-D9B99B95A875}" destId="{8AF64AC4-68A3-4287-BA8A-4B718692AA3C}" srcOrd="0" destOrd="0" presId="urn:microsoft.com/office/officeart/2005/8/layout/hList1"/>
    <dgm:cxn modelId="{C31F7748-36B8-49F2-BE88-63833E3B84A4}" type="presOf" srcId="{B659E679-C6D2-4E6B-8916-42DF8FBC3227}" destId="{8AF64AC4-68A3-4287-BA8A-4B718692AA3C}" srcOrd="0" destOrd="1" presId="urn:microsoft.com/office/officeart/2005/8/layout/hList1"/>
    <dgm:cxn modelId="{A030EF4B-84C6-41D0-9D8F-4F5FBD66E4EF}" type="presOf" srcId="{623DE86E-976F-4A60-8D2A-72E6FD52798B}" destId="{9933CFCD-41E8-4FB0-AE4E-9FF7F3FAA863}" srcOrd="0" destOrd="3" presId="urn:microsoft.com/office/officeart/2005/8/layout/hList1"/>
    <dgm:cxn modelId="{7DC03F1A-017A-411B-A246-69B9C1DCF559}" srcId="{7C37DA68-0ACA-4FA0-B276-094084D0BCE3}" destId="{A975B999-9E75-49BA-A4FB-477263021A1F}" srcOrd="1" destOrd="0" parTransId="{1104ADEF-4548-4E17-ABC4-F269C313DCCB}" sibTransId="{D75B5A36-2B3A-45BF-9B57-0E5809CC8971}"/>
    <dgm:cxn modelId="{196A91D4-C954-4E9C-8054-0E1E705DEB4E}" srcId="{837C5CF5-C3DE-416F-8722-AAC2190D069A}" destId="{99B5A501-72E3-4537-99E0-4EF1E4FE7A93}" srcOrd="0" destOrd="0" parTransId="{79F8DD04-694C-460E-8E5F-DC0D5D516FAF}" sibTransId="{15F1D8D8-5E6F-4220-8A37-83D416BD2539}"/>
    <dgm:cxn modelId="{9FFA643E-B4CE-4788-BF57-5768A96892DE}" srcId="{A975B999-9E75-49BA-A4FB-477263021A1F}" destId="{9B1B5DEF-2B74-42D3-B072-46B7511C2EC8}" srcOrd="2" destOrd="0" parTransId="{F02B977D-FB98-4791-8BBE-85633EFDD042}" sibTransId="{8F3E05F1-D853-4DC1-B8A0-5A5235855709}"/>
    <dgm:cxn modelId="{7EB1B848-9153-462B-AFBC-E6E5DF781040}" type="presOf" srcId="{D13492DE-124E-4514-A27B-42BF1BFB5B39}" destId="{CE896ADF-1D1D-4565-87AF-F8607399E731}" srcOrd="0" destOrd="0" presId="urn:microsoft.com/office/officeart/2005/8/layout/hList1"/>
    <dgm:cxn modelId="{82196962-E804-4198-A951-7D14AB8DD052}" type="presOf" srcId="{108EECCD-918B-4622-9463-2C740516F652}" destId="{871E44DA-34A3-467C-BA79-CF03FB9303A4}" srcOrd="0" destOrd="4" presId="urn:microsoft.com/office/officeart/2005/8/layout/hList1"/>
    <dgm:cxn modelId="{C9856F5E-408D-4A67-884D-B64AD6235A4C}" type="presOf" srcId="{907EF526-741E-4E1F-8364-BDE96C11F0F1}" destId="{871E44DA-34A3-467C-BA79-CF03FB9303A4}" srcOrd="0" destOrd="2" presId="urn:microsoft.com/office/officeart/2005/8/layout/hList1"/>
    <dgm:cxn modelId="{427F93EC-36DB-4FE5-B787-7035AA2EF152}" srcId="{858A89EB-1E69-4156-AB02-7901EC896E65}" destId="{DAB1AD2A-BA40-402D-910C-3115D1648BF6}" srcOrd="2" destOrd="0" parTransId="{1F8959B0-E3AC-4244-A42D-F19BE63A893D}" sibTransId="{D5A0A2F5-3A72-4A77-8539-26F40C7C7BCF}"/>
    <dgm:cxn modelId="{7ABDE5C9-1734-4F09-8786-6F5CD64F759E}" type="presOf" srcId="{9B1B5DEF-2B74-42D3-B072-46B7511C2EC8}" destId="{CE896ADF-1D1D-4565-87AF-F8607399E731}" srcOrd="0" destOrd="2" presId="urn:microsoft.com/office/officeart/2005/8/layout/hList1"/>
    <dgm:cxn modelId="{DBBE36EB-CB25-4C0E-A820-1BE515AB16FA}" srcId="{A975B999-9E75-49BA-A4FB-477263021A1F}" destId="{D13492DE-124E-4514-A27B-42BF1BFB5B39}" srcOrd="0" destOrd="0" parTransId="{F74B3136-2004-4390-8477-571CB3AED018}" sibTransId="{0448D39D-AFA6-4B6D-9DA3-E4CDAD92CBB0}"/>
    <dgm:cxn modelId="{8719DB16-5A86-4289-B72A-5EE99861328E}" srcId="{7C37DA68-0ACA-4FA0-B276-094084D0BCE3}" destId="{858A89EB-1E69-4156-AB02-7901EC896E65}" srcOrd="3" destOrd="0" parTransId="{E30D6275-A2BC-4923-8C18-AEA5685DF43C}" sibTransId="{F52E5F51-8B79-45AF-B3F0-9186886DB430}"/>
    <dgm:cxn modelId="{40F89FAD-76ED-4EED-9668-B44A2C6DD5F5}" type="presOf" srcId="{4DF6C222-35A8-4371-BF86-0326B2AF350E}" destId="{871E44DA-34A3-467C-BA79-CF03FB9303A4}" srcOrd="0" destOrd="7" presId="urn:microsoft.com/office/officeart/2005/8/layout/hList1"/>
    <dgm:cxn modelId="{87A70D0F-8B4B-44BD-B75D-2C0E8B07D6D9}" type="presOf" srcId="{17DED823-1DBC-42E9-9EAA-9A00B49440AA}" destId="{9933CFCD-41E8-4FB0-AE4E-9FF7F3FAA863}" srcOrd="0" destOrd="2" presId="urn:microsoft.com/office/officeart/2005/8/layout/hList1"/>
    <dgm:cxn modelId="{06138720-9442-4E5A-8267-D1A1625B5823}" srcId="{DBAD285B-273C-4F8A-BB79-CC5918F5DAF8}" destId="{76354C1A-DC72-4AE0-92D5-E6B9F004F6A4}" srcOrd="0" destOrd="0" parTransId="{8EBBC159-E4ED-48EB-9DB4-B9BD6F45D2C8}" sibTransId="{33D2350F-7B81-4F6B-808A-6C53BBC56FCC}"/>
    <dgm:cxn modelId="{C0E5C632-3AF5-4C12-AE4F-B90D348DBFCE}" type="presParOf" srcId="{F852D573-8C54-4753-B397-C815F0AE61E2}" destId="{94937738-5E2E-4229-A361-8538AA9BB5A7}" srcOrd="0" destOrd="0" presId="urn:microsoft.com/office/officeart/2005/8/layout/hList1"/>
    <dgm:cxn modelId="{C93A28C1-88F7-46A2-A20F-291ED7D310B2}" type="presParOf" srcId="{94937738-5E2E-4229-A361-8538AA9BB5A7}" destId="{9A36AB7A-3AE9-4875-898F-B4A1E1FAF7A8}" srcOrd="0" destOrd="0" presId="urn:microsoft.com/office/officeart/2005/8/layout/hList1"/>
    <dgm:cxn modelId="{3D4D16FE-FCA1-4575-89AB-37838554EB80}" type="presParOf" srcId="{94937738-5E2E-4229-A361-8538AA9BB5A7}" destId="{871E44DA-34A3-467C-BA79-CF03FB9303A4}" srcOrd="1" destOrd="0" presId="urn:microsoft.com/office/officeart/2005/8/layout/hList1"/>
    <dgm:cxn modelId="{C84BC943-781D-4859-96BB-4CB7B5CB94ED}" type="presParOf" srcId="{F852D573-8C54-4753-B397-C815F0AE61E2}" destId="{942B2B99-B42A-4459-B9BF-2CFCD1A987DD}" srcOrd="1" destOrd="0" presId="urn:microsoft.com/office/officeart/2005/8/layout/hList1"/>
    <dgm:cxn modelId="{F62C582A-BE6E-4079-BB42-14DE8BAEF492}" type="presParOf" srcId="{F852D573-8C54-4753-B397-C815F0AE61E2}" destId="{3C18EB0F-43C2-4C30-97C4-2571F04E0666}" srcOrd="2" destOrd="0" presId="urn:microsoft.com/office/officeart/2005/8/layout/hList1"/>
    <dgm:cxn modelId="{ED44F328-0DC0-4E55-8D74-89CB2A2CA71C}" type="presParOf" srcId="{3C18EB0F-43C2-4C30-97C4-2571F04E0666}" destId="{947B8581-4841-46A9-AF02-34108A1F265F}" srcOrd="0" destOrd="0" presId="urn:microsoft.com/office/officeart/2005/8/layout/hList1"/>
    <dgm:cxn modelId="{85527457-6272-4EC5-A72B-8DA2FD01EF31}" type="presParOf" srcId="{3C18EB0F-43C2-4C30-97C4-2571F04E0666}" destId="{CE896ADF-1D1D-4565-87AF-F8607399E731}" srcOrd="1" destOrd="0" presId="urn:microsoft.com/office/officeart/2005/8/layout/hList1"/>
    <dgm:cxn modelId="{E253AF7D-FA99-4C10-BB5A-B0000DC9A30F}" type="presParOf" srcId="{F852D573-8C54-4753-B397-C815F0AE61E2}" destId="{10996285-9525-4A79-8CD4-609FED44EB09}" srcOrd="3" destOrd="0" presId="urn:microsoft.com/office/officeart/2005/8/layout/hList1"/>
    <dgm:cxn modelId="{B4B9A0A9-7D72-47E5-A79F-8DF70E67682A}" type="presParOf" srcId="{F852D573-8C54-4753-B397-C815F0AE61E2}" destId="{95FE2551-C894-4751-BA36-C6CB443CD50D}" srcOrd="4" destOrd="0" presId="urn:microsoft.com/office/officeart/2005/8/layout/hList1"/>
    <dgm:cxn modelId="{811EE5E1-EF10-4B45-8AF5-72AFC0D705A7}" type="presParOf" srcId="{95FE2551-C894-4751-BA36-C6CB443CD50D}" destId="{4C9259E6-4FFB-4983-AA82-2A11998EA71E}" srcOrd="0" destOrd="0" presId="urn:microsoft.com/office/officeart/2005/8/layout/hList1"/>
    <dgm:cxn modelId="{2A78F005-EA31-4514-824B-903DA86444CA}" type="presParOf" srcId="{95FE2551-C894-4751-BA36-C6CB443CD50D}" destId="{9933CFCD-41E8-4FB0-AE4E-9FF7F3FAA863}" srcOrd="1" destOrd="0" presId="urn:microsoft.com/office/officeart/2005/8/layout/hList1"/>
    <dgm:cxn modelId="{E9158A9B-72F1-4069-A95A-F08192FB1981}" type="presParOf" srcId="{F852D573-8C54-4753-B397-C815F0AE61E2}" destId="{4D876517-CCA7-4C81-841C-C7B2083485DF}" srcOrd="5" destOrd="0" presId="urn:microsoft.com/office/officeart/2005/8/layout/hList1"/>
    <dgm:cxn modelId="{6C6817C8-8C87-4AA1-A345-9C3CD1615901}" type="presParOf" srcId="{F852D573-8C54-4753-B397-C815F0AE61E2}" destId="{EA545C61-5B94-434E-8732-5DE20EFF2ED6}" srcOrd="6" destOrd="0" presId="urn:microsoft.com/office/officeart/2005/8/layout/hList1"/>
    <dgm:cxn modelId="{7A1805FE-A1BB-441A-9162-17F9B7587921}" type="presParOf" srcId="{EA545C61-5B94-434E-8732-5DE20EFF2ED6}" destId="{BCB1322A-891E-4ED2-B2CB-8F4006B59B37}" srcOrd="0" destOrd="0" presId="urn:microsoft.com/office/officeart/2005/8/layout/hList1"/>
    <dgm:cxn modelId="{91AC5EDA-8391-4F87-A776-1037AEE9AE03}" type="presParOf" srcId="{EA545C61-5B94-434E-8732-5DE20EFF2ED6}" destId="{8AF64AC4-68A3-4287-BA8A-4B718692AA3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A06945-FBDC-4523-A482-31E0923FEDD3}" type="doc">
      <dgm:prSet loTypeId="urn:microsoft.com/office/officeart/2005/8/layout/cycle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fa-IR"/>
        </a:p>
      </dgm:t>
    </dgm:pt>
    <dgm:pt modelId="{6E08C70E-5035-47ED-9E5C-68C6EFF87FF2}">
      <dgm:prSet phldrT="[Text]" custT="1"/>
      <dgm:spPr/>
      <dgm:t>
        <a:bodyPr/>
        <a:lstStyle/>
        <a:p>
          <a:pPr rtl="1"/>
          <a:r>
            <a:rPr lang="fa-IR" sz="1100" b="1" dirty="0" smtClean="0">
              <a:cs typeface="B Mitra" panose="00000400000000000000" pitchFamily="2" charset="-78"/>
            </a:rPr>
            <a:t>نماینده معاونت علمی و فناوری</a:t>
          </a:r>
          <a:endParaRPr lang="fa-IR" sz="1100" b="1" dirty="0">
            <a:cs typeface="B Mitra" panose="00000400000000000000" pitchFamily="2" charset="-78"/>
          </a:endParaRPr>
        </a:p>
      </dgm:t>
    </dgm:pt>
    <dgm:pt modelId="{6FEC74D7-561E-4808-8F11-3A961397926B}" type="parTrans" cxnId="{4B2F2934-0A89-4460-B204-43A8848BB731}">
      <dgm:prSet/>
      <dgm:spPr/>
      <dgm:t>
        <a:bodyPr/>
        <a:lstStyle/>
        <a:p>
          <a:pPr rtl="1"/>
          <a:endParaRPr lang="fa-IR" sz="1600" b="1">
            <a:cs typeface="B Mitra" panose="00000400000000000000" pitchFamily="2" charset="-78"/>
          </a:endParaRPr>
        </a:p>
      </dgm:t>
    </dgm:pt>
    <dgm:pt modelId="{55206F22-E715-44AF-9C78-3FAFA364EB53}" type="sibTrans" cxnId="{4B2F2934-0A89-4460-B204-43A8848BB731}">
      <dgm:prSet/>
      <dgm:spPr/>
      <dgm:t>
        <a:bodyPr/>
        <a:lstStyle/>
        <a:p>
          <a:pPr rtl="1"/>
          <a:endParaRPr lang="fa-IR" sz="4000" b="1">
            <a:cs typeface="B Mitra" panose="00000400000000000000" pitchFamily="2" charset="-78"/>
          </a:endParaRPr>
        </a:p>
      </dgm:t>
    </dgm:pt>
    <dgm:pt modelId="{EE6F2802-9166-4CE8-917E-23875CF12C15}">
      <dgm:prSet phldrT="[Text]" custT="1"/>
      <dgm:spPr/>
      <dgm:t>
        <a:bodyPr/>
        <a:lstStyle/>
        <a:p>
          <a:pPr rtl="1"/>
          <a:r>
            <a:rPr lang="fa-IR" sz="1050" b="1" dirty="0" smtClean="0">
              <a:cs typeface="B Mitra" panose="00000400000000000000" pitchFamily="2" charset="-78"/>
            </a:rPr>
            <a:t>نماینده وزارت نفت</a:t>
          </a:r>
          <a:endParaRPr lang="fa-IR" sz="1050" b="1" dirty="0">
            <a:cs typeface="B Mitra" panose="00000400000000000000" pitchFamily="2" charset="-78"/>
          </a:endParaRPr>
        </a:p>
      </dgm:t>
    </dgm:pt>
    <dgm:pt modelId="{4CFA72B5-E311-449D-8EDA-AA7248269A93}" type="parTrans" cxnId="{5E5565DE-E365-4510-8E56-E0CE34FFCBB7}">
      <dgm:prSet/>
      <dgm:spPr/>
      <dgm:t>
        <a:bodyPr/>
        <a:lstStyle/>
        <a:p>
          <a:pPr rtl="1"/>
          <a:endParaRPr lang="fa-IR" sz="1600" b="1">
            <a:cs typeface="B Mitra" panose="00000400000000000000" pitchFamily="2" charset="-78"/>
          </a:endParaRPr>
        </a:p>
      </dgm:t>
    </dgm:pt>
    <dgm:pt modelId="{08CA1AEB-5ABC-4DC8-B322-6AAB832E2BCA}" type="sibTrans" cxnId="{5E5565DE-E365-4510-8E56-E0CE34FFCBB7}">
      <dgm:prSet/>
      <dgm:spPr/>
      <dgm:t>
        <a:bodyPr/>
        <a:lstStyle/>
        <a:p>
          <a:pPr rtl="1"/>
          <a:endParaRPr lang="fa-IR" sz="1600" b="1">
            <a:cs typeface="B Mitra" panose="00000400000000000000" pitchFamily="2" charset="-78"/>
          </a:endParaRPr>
        </a:p>
      </dgm:t>
    </dgm:pt>
    <dgm:pt modelId="{C0C4863C-25B2-4FDF-8830-0324CD033185}">
      <dgm:prSet phldrT="[Text]" custT="1"/>
      <dgm:spPr/>
      <dgm:t>
        <a:bodyPr/>
        <a:lstStyle/>
        <a:p>
          <a:pPr rtl="1"/>
          <a:r>
            <a:rPr lang="fa-IR" sz="1100" b="1" dirty="0" smtClean="0">
              <a:cs typeface="B Mitra" panose="00000400000000000000" pitchFamily="2" charset="-78"/>
            </a:rPr>
            <a:t>نماینده سازمان محیط زیست</a:t>
          </a:r>
          <a:endParaRPr lang="fa-IR" sz="1100" b="1" dirty="0">
            <a:cs typeface="B Mitra" panose="00000400000000000000" pitchFamily="2" charset="-78"/>
          </a:endParaRPr>
        </a:p>
      </dgm:t>
    </dgm:pt>
    <dgm:pt modelId="{EB6C5CBA-9309-4B82-9874-667D1F5FD9E0}" type="parTrans" cxnId="{2A53FCC6-E742-48A2-A230-EB86F15EB7B3}">
      <dgm:prSet/>
      <dgm:spPr/>
      <dgm:t>
        <a:bodyPr/>
        <a:lstStyle/>
        <a:p>
          <a:pPr rtl="1"/>
          <a:endParaRPr lang="fa-IR" sz="1600" b="1">
            <a:cs typeface="B Mitra" panose="00000400000000000000" pitchFamily="2" charset="-78"/>
          </a:endParaRPr>
        </a:p>
      </dgm:t>
    </dgm:pt>
    <dgm:pt modelId="{4640AD55-560B-47A3-8127-7FDF0866DD7F}" type="sibTrans" cxnId="{2A53FCC6-E742-48A2-A230-EB86F15EB7B3}">
      <dgm:prSet/>
      <dgm:spPr/>
      <dgm:t>
        <a:bodyPr/>
        <a:lstStyle/>
        <a:p>
          <a:pPr rtl="1"/>
          <a:endParaRPr lang="fa-IR" sz="1600" b="1">
            <a:cs typeface="B Mitra" panose="00000400000000000000" pitchFamily="2" charset="-78"/>
          </a:endParaRPr>
        </a:p>
      </dgm:t>
    </dgm:pt>
    <dgm:pt modelId="{6A10E63F-9FD2-419D-BB8A-10250D53C2C0}">
      <dgm:prSet phldrT="[Text]" custT="1"/>
      <dgm:spPr/>
      <dgm:t>
        <a:bodyPr/>
        <a:lstStyle/>
        <a:p>
          <a:pPr rtl="1"/>
          <a:r>
            <a:rPr lang="fa-IR" sz="1100" b="1" dirty="0" smtClean="0">
              <a:cs typeface="B Mitra" panose="00000400000000000000" pitchFamily="2" charset="-78"/>
            </a:rPr>
            <a:t>نماینده سازمان مدیریت و برنامه ریزی</a:t>
          </a:r>
          <a:endParaRPr lang="fa-IR" sz="1100" b="1" dirty="0">
            <a:cs typeface="B Mitra" panose="00000400000000000000" pitchFamily="2" charset="-78"/>
          </a:endParaRPr>
        </a:p>
      </dgm:t>
    </dgm:pt>
    <dgm:pt modelId="{05D2D7D5-A4BF-4334-AC60-30DF1083DBB4}" type="parTrans" cxnId="{43B68CF5-DFFF-4535-96D2-F37A6E9CA606}">
      <dgm:prSet/>
      <dgm:spPr/>
      <dgm:t>
        <a:bodyPr/>
        <a:lstStyle/>
        <a:p>
          <a:pPr rtl="1"/>
          <a:endParaRPr lang="fa-IR" sz="1600" b="1">
            <a:cs typeface="B Mitra" panose="00000400000000000000" pitchFamily="2" charset="-78"/>
          </a:endParaRPr>
        </a:p>
      </dgm:t>
    </dgm:pt>
    <dgm:pt modelId="{C399033F-09A1-415A-A943-89D5D87DF57A}" type="sibTrans" cxnId="{43B68CF5-DFFF-4535-96D2-F37A6E9CA606}">
      <dgm:prSet/>
      <dgm:spPr/>
      <dgm:t>
        <a:bodyPr/>
        <a:lstStyle/>
        <a:p>
          <a:pPr rtl="1"/>
          <a:endParaRPr lang="fa-IR" sz="1600" b="1">
            <a:cs typeface="B Mitra" panose="00000400000000000000" pitchFamily="2" charset="-78"/>
          </a:endParaRPr>
        </a:p>
      </dgm:t>
    </dgm:pt>
    <dgm:pt modelId="{22FAF47B-9A06-4D57-8766-EC5A5FE2F929}">
      <dgm:prSet phldrT="[Text]" custT="1"/>
      <dgm:spPr/>
      <dgm:t>
        <a:bodyPr/>
        <a:lstStyle/>
        <a:p>
          <a:pPr rtl="1"/>
          <a:r>
            <a:rPr lang="fa-IR" sz="1100" b="1" dirty="0" smtClean="0">
              <a:cs typeface="B Mitra" panose="00000400000000000000" pitchFamily="2" charset="-78"/>
            </a:rPr>
            <a:t>نماینده مرکز همکاری‌های فناوری</a:t>
          </a:r>
          <a:endParaRPr lang="fa-IR" sz="1100" b="1" dirty="0">
            <a:cs typeface="B Mitra" panose="00000400000000000000" pitchFamily="2" charset="-78"/>
          </a:endParaRPr>
        </a:p>
      </dgm:t>
    </dgm:pt>
    <dgm:pt modelId="{FC316ABA-23E2-483C-B68C-82AA996E28ED}" type="parTrans" cxnId="{4C1D37E0-F39E-4B7B-B760-39384459DC93}">
      <dgm:prSet/>
      <dgm:spPr/>
      <dgm:t>
        <a:bodyPr/>
        <a:lstStyle/>
        <a:p>
          <a:pPr rtl="1"/>
          <a:endParaRPr lang="fa-IR" sz="1600" b="1">
            <a:cs typeface="B Mitra" panose="00000400000000000000" pitchFamily="2" charset="-78"/>
          </a:endParaRPr>
        </a:p>
      </dgm:t>
    </dgm:pt>
    <dgm:pt modelId="{6E703FCC-72E3-4319-8B56-B019F0D4DB80}" type="sibTrans" cxnId="{4C1D37E0-F39E-4B7B-B760-39384459DC93}">
      <dgm:prSet/>
      <dgm:spPr/>
      <dgm:t>
        <a:bodyPr/>
        <a:lstStyle/>
        <a:p>
          <a:pPr rtl="1"/>
          <a:endParaRPr lang="fa-IR" sz="1600" b="1">
            <a:cs typeface="B Mitra" panose="00000400000000000000" pitchFamily="2" charset="-78"/>
          </a:endParaRPr>
        </a:p>
      </dgm:t>
    </dgm:pt>
    <dgm:pt modelId="{EE62934C-AA57-407C-8A20-C7C0A90EA910}">
      <dgm:prSet phldrT="[Text]" custT="1"/>
      <dgm:spPr/>
      <dgm:t>
        <a:bodyPr/>
        <a:lstStyle/>
        <a:p>
          <a:pPr rtl="1"/>
          <a:r>
            <a:rPr lang="fa-IR" sz="1100" b="1" dirty="0" smtClean="0">
              <a:cs typeface="B Mitra" panose="00000400000000000000" pitchFamily="2" charset="-78"/>
            </a:rPr>
            <a:t>نماینده وزارت نیرو</a:t>
          </a:r>
          <a:endParaRPr lang="fa-IR" sz="1100" b="1" dirty="0">
            <a:cs typeface="B Mitra" panose="00000400000000000000" pitchFamily="2" charset="-78"/>
          </a:endParaRPr>
        </a:p>
      </dgm:t>
    </dgm:pt>
    <dgm:pt modelId="{5626619C-323F-48DF-88A7-79D3517F67AE}" type="parTrans" cxnId="{55D49879-381B-4AD5-B8F7-49A2A2E8BDCE}">
      <dgm:prSet/>
      <dgm:spPr/>
      <dgm:t>
        <a:bodyPr/>
        <a:lstStyle/>
        <a:p>
          <a:pPr rtl="1"/>
          <a:endParaRPr lang="fa-IR" sz="1600" b="1">
            <a:cs typeface="B Mitra" panose="00000400000000000000" pitchFamily="2" charset="-78"/>
          </a:endParaRPr>
        </a:p>
      </dgm:t>
    </dgm:pt>
    <dgm:pt modelId="{74E0BE2F-F0F3-4E0E-8406-88E01FB0BB98}" type="sibTrans" cxnId="{55D49879-381B-4AD5-B8F7-49A2A2E8BDCE}">
      <dgm:prSet/>
      <dgm:spPr/>
      <dgm:t>
        <a:bodyPr/>
        <a:lstStyle/>
        <a:p>
          <a:pPr rtl="1"/>
          <a:endParaRPr lang="fa-IR" sz="1600" b="1">
            <a:cs typeface="B Mitra" panose="00000400000000000000" pitchFamily="2" charset="-78"/>
          </a:endParaRPr>
        </a:p>
      </dgm:t>
    </dgm:pt>
    <dgm:pt modelId="{DCB422C3-118E-494E-B0BD-33E5DE3E923B}">
      <dgm:prSet phldrT="[Text]" custT="1"/>
      <dgm:spPr/>
      <dgm:t>
        <a:bodyPr/>
        <a:lstStyle/>
        <a:p>
          <a:pPr rtl="1"/>
          <a:r>
            <a:rPr lang="fa-IR" sz="1100" b="1" dirty="0" smtClean="0">
              <a:cs typeface="B Mitra" panose="00000400000000000000" pitchFamily="2" charset="-78"/>
            </a:rPr>
            <a:t>نماینده سازمان انرژی اتمی</a:t>
          </a:r>
          <a:endParaRPr lang="fa-IR" sz="1100" b="1" dirty="0">
            <a:cs typeface="B Mitra" panose="00000400000000000000" pitchFamily="2" charset="-78"/>
          </a:endParaRPr>
        </a:p>
      </dgm:t>
    </dgm:pt>
    <dgm:pt modelId="{23828E1C-C644-4988-9DA4-147B33320951}" type="parTrans" cxnId="{6B7487F3-44D2-4DDB-B95C-7AB737E9C678}">
      <dgm:prSet/>
      <dgm:spPr/>
      <dgm:t>
        <a:bodyPr/>
        <a:lstStyle/>
        <a:p>
          <a:pPr rtl="1"/>
          <a:endParaRPr lang="fa-IR" sz="1600" b="1">
            <a:cs typeface="B Mitra" panose="00000400000000000000" pitchFamily="2" charset="-78"/>
          </a:endParaRPr>
        </a:p>
      </dgm:t>
    </dgm:pt>
    <dgm:pt modelId="{A8CEB018-57E1-49DE-B6F7-C5C6982EB735}" type="sibTrans" cxnId="{6B7487F3-44D2-4DDB-B95C-7AB737E9C678}">
      <dgm:prSet/>
      <dgm:spPr/>
      <dgm:t>
        <a:bodyPr/>
        <a:lstStyle/>
        <a:p>
          <a:pPr rtl="1"/>
          <a:endParaRPr lang="fa-IR" sz="1600" b="1">
            <a:cs typeface="B Mitra" panose="00000400000000000000" pitchFamily="2" charset="-78"/>
          </a:endParaRPr>
        </a:p>
      </dgm:t>
    </dgm:pt>
    <dgm:pt modelId="{3DDCE177-A9E1-4A5A-B933-D48A3BAAB223}">
      <dgm:prSet phldrT="[Text]" custT="1"/>
      <dgm:spPr/>
      <dgm:t>
        <a:bodyPr/>
        <a:lstStyle/>
        <a:p>
          <a:pPr rtl="1"/>
          <a:r>
            <a:rPr lang="fa-IR" sz="1100" b="1" dirty="0" smtClean="0">
              <a:cs typeface="B Mitra" panose="00000400000000000000" pitchFamily="2" charset="-78"/>
            </a:rPr>
            <a:t>نماینده وزارت صنعت، معدن و تجارت</a:t>
          </a:r>
          <a:endParaRPr lang="fa-IR" sz="1100" b="1" dirty="0">
            <a:cs typeface="B Mitra" panose="00000400000000000000" pitchFamily="2" charset="-78"/>
          </a:endParaRPr>
        </a:p>
      </dgm:t>
    </dgm:pt>
    <dgm:pt modelId="{2CD30F9B-0378-41FC-8540-8A8790D9F137}" type="parTrans" cxnId="{095E0EF5-BF20-4FBE-A9EA-156DFB2DE80A}">
      <dgm:prSet/>
      <dgm:spPr/>
      <dgm:t>
        <a:bodyPr/>
        <a:lstStyle/>
        <a:p>
          <a:pPr rtl="1"/>
          <a:endParaRPr lang="fa-IR" sz="1600" b="1">
            <a:cs typeface="B Mitra" panose="00000400000000000000" pitchFamily="2" charset="-78"/>
          </a:endParaRPr>
        </a:p>
      </dgm:t>
    </dgm:pt>
    <dgm:pt modelId="{086F5710-BD7E-4650-B66A-910D9935116C}" type="sibTrans" cxnId="{095E0EF5-BF20-4FBE-A9EA-156DFB2DE80A}">
      <dgm:prSet/>
      <dgm:spPr/>
      <dgm:t>
        <a:bodyPr/>
        <a:lstStyle/>
        <a:p>
          <a:pPr rtl="1"/>
          <a:endParaRPr lang="fa-IR" sz="1600" b="1">
            <a:cs typeface="B Mitra" panose="00000400000000000000" pitchFamily="2" charset="-78"/>
          </a:endParaRPr>
        </a:p>
      </dgm:t>
    </dgm:pt>
    <dgm:pt modelId="{9C980A6A-072C-4FD7-A0B8-2722DC857047}">
      <dgm:prSet phldrT="[Text]" custT="1"/>
      <dgm:spPr/>
      <dgm:t>
        <a:bodyPr/>
        <a:lstStyle/>
        <a:p>
          <a:pPr rtl="1"/>
          <a:r>
            <a:rPr lang="fa-IR" sz="1100" b="1" dirty="0" smtClean="0">
              <a:cs typeface="B Mitra" panose="00000400000000000000" pitchFamily="2" charset="-78"/>
            </a:rPr>
            <a:t>نماینده وزارت مسکن و شهرسازی</a:t>
          </a:r>
          <a:endParaRPr lang="fa-IR" sz="1100" b="1" dirty="0">
            <a:cs typeface="B Mitra" panose="00000400000000000000" pitchFamily="2" charset="-78"/>
          </a:endParaRPr>
        </a:p>
      </dgm:t>
    </dgm:pt>
    <dgm:pt modelId="{A566C671-6E5B-4784-90B7-88F125D5CE14}" type="parTrans" cxnId="{2FB8FC3D-BAAC-447C-9A0E-30457E05BCF0}">
      <dgm:prSet/>
      <dgm:spPr/>
      <dgm:t>
        <a:bodyPr/>
        <a:lstStyle/>
        <a:p>
          <a:pPr rtl="1"/>
          <a:endParaRPr lang="fa-IR" sz="1600" b="1">
            <a:cs typeface="B Mitra" panose="00000400000000000000" pitchFamily="2" charset="-78"/>
          </a:endParaRPr>
        </a:p>
      </dgm:t>
    </dgm:pt>
    <dgm:pt modelId="{BB89A67C-ADE7-4DA5-BD79-702F5151F885}" type="sibTrans" cxnId="{2FB8FC3D-BAAC-447C-9A0E-30457E05BCF0}">
      <dgm:prSet/>
      <dgm:spPr/>
      <dgm:t>
        <a:bodyPr/>
        <a:lstStyle/>
        <a:p>
          <a:pPr rtl="1"/>
          <a:endParaRPr lang="fa-IR" sz="1600" b="1">
            <a:cs typeface="B Mitra" panose="00000400000000000000" pitchFamily="2" charset="-78"/>
          </a:endParaRPr>
        </a:p>
      </dgm:t>
    </dgm:pt>
    <dgm:pt modelId="{0BC0D0A5-1E4E-4BE8-BF95-8BD4A176A52B}">
      <dgm:prSet phldrT="[Text]" custT="1"/>
      <dgm:spPr/>
      <dgm:t>
        <a:bodyPr/>
        <a:lstStyle/>
        <a:p>
          <a:pPr rtl="1"/>
          <a:r>
            <a:rPr lang="fa-IR" sz="1100" b="1" dirty="0" smtClean="0">
              <a:cs typeface="B Mitra" panose="00000400000000000000" pitchFamily="2" charset="-78"/>
            </a:rPr>
            <a:t>اشخاص حقیقی</a:t>
          </a:r>
          <a:endParaRPr lang="fa-IR" sz="1100" b="1" dirty="0">
            <a:cs typeface="B Mitra" panose="00000400000000000000" pitchFamily="2" charset="-78"/>
          </a:endParaRPr>
        </a:p>
      </dgm:t>
    </dgm:pt>
    <dgm:pt modelId="{9035BD7B-8E95-4D60-97A7-6072F1E368E1}" type="parTrans" cxnId="{4AB6E871-EF00-44A4-A077-FC83FA4D620A}">
      <dgm:prSet/>
      <dgm:spPr/>
      <dgm:t>
        <a:bodyPr/>
        <a:lstStyle/>
        <a:p>
          <a:pPr rtl="1"/>
          <a:endParaRPr lang="fa-IR" sz="1050"/>
        </a:p>
      </dgm:t>
    </dgm:pt>
    <dgm:pt modelId="{E2CB76F8-029B-4AEA-B2F5-99814A9356C0}" type="sibTrans" cxnId="{4AB6E871-EF00-44A4-A077-FC83FA4D620A}">
      <dgm:prSet/>
      <dgm:spPr/>
      <dgm:t>
        <a:bodyPr/>
        <a:lstStyle/>
        <a:p>
          <a:pPr rtl="1"/>
          <a:endParaRPr lang="fa-IR" sz="1050"/>
        </a:p>
      </dgm:t>
    </dgm:pt>
    <dgm:pt modelId="{6E178E88-B595-402C-AEDC-C2A1FC4C12F4}" type="pres">
      <dgm:prSet presAssocID="{33A06945-FBDC-4523-A482-31E0923FEDD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B2A74E66-91AF-4481-AAB8-EB7F98302880}" type="pres">
      <dgm:prSet presAssocID="{6E08C70E-5035-47ED-9E5C-68C6EFF87FF2}" presName="node" presStyleLbl="node1" presStyleIdx="0" presStyleCnt="10" custScaleX="138280" custScaleY="18910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21F0491-D05F-4805-B427-FFC009F0A657}" type="pres">
      <dgm:prSet presAssocID="{6E08C70E-5035-47ED-9E5C-68C6EFF87FF2}" presName="spNode" presStyleCnt="0"/>
      <dgm:spPr/>
    </dgm:pt>
    <dgm:pt modelId="{88595212-EC65-4509-BBA3-D941B9A90ED3}" type="pres">
      <dgm:prSet presAssocID="{55206F22-E715-44AF-9C78-3FAFA364EB53}" presName="sibTrans" presStyleLbl="sibTrans1D1" presStyleIdx="0" presStyleCnt="10"/>
      <dgm:spPr/>
      <dgm:t>
        <a:bodyPr/>
        <a:lstStyle/>
        <a:p>
          <a:pPr rtl="1"/>
          <a:endParaRPr lang="fa-IR"/>
        </a:p>
      </dgm:t>
    </dgm:pt>
    <dgm:pt modelId="{2732210E-2CC8-4EB3-BA04-522D4FFB6658}" type="pres">
      <dgm:prSet presAssocID="{EE6F2802-9166-4CE8-917E-23875CF12C15}" presName="node" presStyleLbl="node1" presStyleIdx="1" presStyleCnt="10" custScaleX="138280" custScaleY="18910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5766C39-16AD-4A66-842B-C051D74BBD49}" type="pres">
      <dgm:prSet presAssocID="{EE6F2802-9166-4CE8-917E-23875CF12C15}" presName="spNode" presStyleCnt="0"/>
      <dgm:spPr/>
    </dgm:pt>
    <dgm:pt modelId="{3CA3D3A4-FE59-4028-BCF1-80A499EDB536}" type="pres">
      <dgm:prSet presAssocID="{08CA1AEB-5ABC-4DC8-B322-6AAB832E2BCA}" presName="sibTrans" presStyleLbl="sibTrans1D1" presStyleIdx="1" presStyleCnt="10"/>
      <dgm:spPr/>
      <dgm:t>
        <a:bodyPr/>
        <a:lstStyle/>
        <a:p>
          <a:pPr rtl="1"/>
          <a:endParaRPr lang="fa-IR"/>
        </a:p>
      </dgm:t>
    </dgm:pt>
    <dgm:pt modelId="{FBF4B424-962B-4D4B-88CE-3AF34764CB7E}" type="pres">
      <dgm:prSet presAssocID="{EE62934C-AA57-407C-8A20-C7C0A90EA910}" presName="node" presStyleLbl="node1" presStyleIdx="2" presStyleCnt="10" custScaleX="138280" custScaleY="18910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52A6EE2-07AC-481D-863E-EA9ABA8F9961}" type="pres">
      <dgm:prSet presAssocID="{EE62934C-AA57-407C-8A20-C7C0A90EA910}" presName="spNode" presStyleCnt="0"/>
      <dgm:spPr/>
    </dgm:pt>
    <dgm:pt modelId="{DE5ACEC7-0875-4241-B5F3-699AE780142F}" type="pres">
      <dgm:prSet presAssocID="{74E0BE2F-F0F3-4E0E-8406-88E01FB0BB98}" presName="sibTrans" presStyleLbl="sibTrans1D1" presStyleIdx="2" presStyleCnt="10"/>
      <dgm:spPr/>
      <dgm:t>
        <a:bodyPr/>
        <a:lstStyle/>
        <a:p>
          <a:pPr rtl="1"/>
          <a:endParaRPr lang="fa-IR"/>
        </a:p>
      </dgm:t>
    </dgm:pt>
    <dgm:pt modelId="{B433A5B0-94BA-47E7-9B1D-348C3B2E4250}" type="pres">
      <dgm:prSet presAssocID="{DCB422C3-118E-494E-B0BD-33E5DE3E923B}" presName="node" presStyleLbl="node1" presStyleIdx="3" presStyleCnt="10" custScaleX="138280" custScaleY="18910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2BED049-0898-4032-B84F-51206865B7F3}" type="pres">
      <dgm:prSet presAssocID="{DCB422C3-118E-494E-B0BD-33E5DE3E923B}" presName="spNode" presStyleCnt="0"/>
      <dgm:spPr/>
    </dgm:pt>
    <dgm:pt modelId="{D48A7DBA-F9C2-4F55-8A53-7F10951B5AAD}" type="pres">
      <dgm:prSet presAssocID="{A8CEB018-57E1-49DE-B6F7-C5C6982EB735}" presName="sibTrans" presStyleLbl="sibTrans1D1" presStyleIdx="3" presStyleCnt="10"/>
      <dgm:spPr/>
      <dgm:t>
        <a:bodyPr/>
        <a:lstStyle/>
        <a:p>
          <a:pPr rtl="1"/>
          <a:endParaRPr lang="fa-IR"/>
        </a:p>
      </dgm:t>
    </dgm:pt>
    <dgm:pt modelId="{AA379B5F-A70F-4CA8-BE44-97D5DA1413E8}" type="pres">
      <dgm:prSet presAssocID="{3DDCE177-A9E1-4A5A-B933-D48A3BAAB223}" presName="node" presStyleLbl="node1" presStyleIdx="4" presStyleCnt="10" custScaleX="138280" custScaleY="18910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95BF729-290A-416D-9C66-ECC161DAF5D2}" type="pres">
      <dgm:prSet presAssocID="{3DDCE177-A9E1-4A5A-B933-D48A3BAAB223}" presName="spNode" presStyleCnt="0"/>
      <dgm:spPr/>
    </dgm:pt>
    <dgm:pt modelId="{4639D373-34F6-4166-8C06-ED12DF7BBFE3}" type="pres">
      <dgm:prSet presAssocID="{086F5710-BD7E-4650-B66A-910D9935116C}" presName="sibTrans" presStyleLbl="sibTrans1D1" presStyleIdx="4" presStyleCnt="10"/>
      <dgm:spPr/>
      <dgm:t>
        <a:bodyPr/>
        <a:lstStyle/>
        <a:p>
          <a:pPr rtl="1"/>
          <a:endParaRPr lang="fa-IR"/>
        </a:p>
      </dgm:t>
    </dgm:pt>
    <dgm:pt modelId="{1CBF87B7-3123-498C-8581-F29722C5C23E}" type="pres">
      <dgm:prSet presAssocID="{9C980A6A-072C-4FD7-A0B8-2722DC857047}" presName="node" presStyleLbl="node1" presStyleIdx="5" presStyleCnt="10" custScaleX="138280" custScaleY="18910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C6F1E05-AF92-44E9-AF33-26CCD5D17A2F}" type="pres">
      <dgm:prSet presAssocID="{9C980A6A-072C-4FD7-A0B8-2722DC857047}" presName="spNode" presStyleCnt="0"/>
      <dgm:spPr/>
    </dgm:pt>
    <dgm:pt modelId="{5DD15684-AE3C-4D9E-AD94-25A7D1A73103}" type="pres">
      <dgm:prSet presAssocID="{BB89A67C-ADE7-4DA5-BD79-702F5151F885}" presName="sibTrans" presStyleLbl="sibTrans1D1" presStyleIdx="5" presStyleCnt="10"/>
      <dgm:spPr/>
      <dgm:t>
        <a:bodyPr/>
        <a:lstStyle/>
        <a:p>
          <a:pPr rtl="1"/>
          <a:endParaRPr lang="fa-IR"/>
        </a:p>
      </dgm:t>
    </dgm:pt>
    <dgm:pt modelId="{7A61F932-5D3F-4BA1-AB32-C156CF6C0C94}" type="pres">
      <dgm:prSet presAssocID="{C0C4863C-25B2-4FDF-8830-0324CD033185}" presName="node" presStyleLbl="node1" presStyleIdx="6" presStyleCnt="10" custScaleX="138280" custScaleY="18910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1DCF8B4-7370-4195-BE56-8DC3C9B40FB1}" type="pres">
      <dgm:prSet presAssocID="{C0C4863C-25B2-4FDF-8830-0324CD033185}" presName="spNode" presStyleCnt="0"/>
      <dgm:spPr/>
    </dgm:pt>
    <dgm:pt modelId="{216C4315-529E-4B47-9E43-42A25BABAF6C}" type="pres">
      <dgm:prSet presAssocID="{4640AD55-560B-47A3-8127-7FDF0866DD7F}" presName="sibTrans" presStyleLbl="sibTrans1D1" presStyleIdx="6" presStyleCnt="10"/>
      <dgm:spPr/>
      <dgm:t>
        <a:bodyPr/>
        <a:lstStyle/>
        <a:p>
          <a:pPr rtl="1"/>
          <a:endParaRPr lang="fa-IR"/>
        </a:p>
      </dgm:t>
    </dgm:pt>
    <dgm:pt modelId="{DC42938F-2FF9-49F5-8185-ED0F3203CBA0}" type="pres">
      <dgm:prSet presAssocID="{6A10E63F-9FD2-419D-BB8A-10250D53C2C0}" presName="node" presStyleLbl="node1" presStyleIdx="7" presStyleCnt="10" custScaleX="138280" custScaleY="18910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95BEDFF-6CF9-4DD9-940D-D25DEA46627C}" type="pres">
      <dgm:prSet presAssocID="{6A10E63F-9FD2-419D-BB8A-10250D53C2C0}" presName="spNode" presStyleCnt="0"/>
      <dgm:spPr/>
    </dgm:pt>
    <dgm:pt modelId="{6D670721-045C-4903-8C91-255649E59BB6}" type="pres">
      <dgm:prSet presAssocID="{C399033F-09A1-415A-A943-89D5D87DF57A}" presName="sibTrans" presStyleLbl="sibTrans1D1" presStyleIdx="7" presStyleCnt="10"/>
      <dgm:spPr/>
      <dgm:t>
        <a:bodyPr/>
        <a:lstStyle/>
        <a:p>
          <a:pPr rtl="1"/>
          <a:endParaRPr lang="fa-IR"/>
        </a:p>
      </dgm:t>
    </dgm:pt>
    <dgm:pt modelId="{0F5789FD-E037-454D-9B9A-C013EF372203}" type="pres">
      <dgm:prSet presAssocID="{22FAF47B-9A06-4D57-8766-EC5A5FE2F929}" presName="node" presStyleLbl="node1" presStyleIdx="8" presStyleCnt="10" custScaleX="138280" custScaleY="18910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9305340-8622-46E4-A22A-C0609659A6CA}" type="pres">
      <dgm:prSet presAssocID="{22FAF47B-9A06-4D57-8766-EC5A5FE2F929}" presName="spNode" presStyleCnt="0"/>
      <dgm:spPr/>
    </dgm:pt>
    <dgm:pt modelId="{724E8940-08B3-40B4-996E-953D31093903}" type="pres">
      <dgm:prSet presAssocID="{6E703FCC-72E3-4319-8B56-B019F0D4DB80}" presName="sibTrans" presStyleLbl="sibTrans1D1" presStyleIdx="8" presStyleCnt="10"/>
      <dgm:spPr/>
      <dgm:t>
        <a:bodyPr/>
        <a:lstStyle/>
        <a:p>
          <a:pPr rtl="1"/>
          <a:endParaRPr lang="fa-IR"/>
        </a:p>
      </dgm:t>
    </dgm:pt>
    <dgm:pt modelId="{B7D6EB66-1493-445A-8B7F-A2034B7D9A37}" type="pres">
      <dgm:prSet presAssocID="{0BC0D0A5-1E4E-4BE8-BF95-8BD4A176A52B}" presName="node" presStyleLbl="node1" presStyleIdx="9" presStyleCnt="10" custScaleX="138280" custScaleY="18910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102A03C-A57B-4246-A11D-960F7C7356B8}" type="pres">
      <dgm:prSet presAssocID="{0BC0D0A5-1E4E-4BE8-BF95-8BD4A176A52B}" presName="spNode" presStyleCnt="0"/>
      <dgm:spPr/>
    </dgm:pt>
    <dgm:pt modelId="{EC20879E-3FF4-41A8-8859-FE898F756660}" type="pres">
      <dgm:prSet presAssocID="{E2CB76F8-029B-4AEA-B2F5-99814A9356C0}" presName="sibTrans" presStyleLbl="sibTrans1D1" presStyleIdx="9" presStyleCnt="10"/>
      <dgm:spPr/>
      <dgm:t>
        <a:bodyPr/>
        <a:lstStyle/>
        <a:p>
          <a:pPr rtl="1"/>
          <a:endParaRPr lang="fa-IR"/>
        </a:p>
      </dgm:t>
    </dgm:pt>
  </dgm:ptLst>
  <dgm:cxnLst>
    <dgm:cxn modelId="{4B2F2934-0A89-4460-B204-43A8848BB731}" srcId="{33A06945-FBDC-4523-A482-31E0923FEDD3}" destId="{6E08C70E-5035-47ED-9E5C-68C6EFF87FF2}" srcOrd="0" destOrd="0" parTransId="{6FEC74D7-561E-4808-8F11-3A961397926B}" sibTransId="{55206F22-E715-44AF-9C78-3FAFA364EB53}"/>
    <dgm:cxn modelId="{7596A3F4-FB44-4EA0-B508-37BE6E96CAD2}" type="presOf" srcId="{6A10E63F-9FD2-419D-BB8A-10250D53C2C0}" destId="{DC42938F-2FF9-49F5-8185-ED0F3203CBA0}" srcOrd="0" destOrd="0" presId="urn:microsoft.com/office/officeart/2005/8/layout/cycle6"/>
    <dgm:cxn modelId="{A396B40F-2F8E-4DB8-BDEE-536ED587E355}" type="presOf" srcId="{22FAF47B-9A06-4D57-8766-EC5A5FE2F929}" destId="{0F5789FD-E037-454D-9B9A-C013EF372203}" srcOrd="0" destOrd="0" presId="urn:microsoft.com/office/officeart/2005/8/layout/cycle6"/>
    <dgm:cxn modelId="{600536B1-8E43-4717-91F4-9DE6BFAA223F}" type="presOf" srcId="{EE6F2802-9166-4CE8-917E-23875CF12C15}" destId="{2732210E-2CC8-4EB3-BA04-522D4FFB6658}" srcOrd="0" destOrd="0" presId="urn:microsoft.com/office/officeart/2005/8/layout/cycle6"/>
    <dgm:cxn modelId="{4C1D37E0-F39E-4B7B-B760-39384459DC93}" srcId="{33A06945-FBDC-4523-A482-31E0923FEDD3}" destId="{22FAF47B-9A06-4D57-8766-EC5A5FE2F929}" srcOrd="8" destOrd="0" parTransId="{FC316ABA-23E2-483C-B68C-82AA996E28ED}" sibTransId="{6E703FCC-72E3-4319-8B56-B019F0D4DB80}"/>
    <dgm:cxn modelId="{28164878-39BC-4AAF-BC1A-CDD3D2EA4C0D}" type="presOf" srcId="{6E08C70E-5035-47ED-9E5C-68C6EFF87FF2}" destId="{B2A74E66-91AF-4481-AAB8-EB7F98302880}" srcOrd="0" destOrd="0" presId="urn:microsoft.com/office/officeart/2005/8/layout/cycle6"/>
    <dgm:cxn modelId="{EFE445FB-FB21-47AC-8F31-1A802C899A3A}" type="presOf" srcId="{0BC0D0A5-1E4E-4BE8-BF95-8BD4A176A52B}" destId="{B7D6EB66-1493-445A-8B7F-A2034B7D9A37}" srcOrd="0" destOrd="0" presId="urn:microsoft.com/office/officeart/2005/8/layout/cycle6"/>
    <dgm:cxn modelId="{8FDA1FA3-0031-4305-9F62-634C1D78D50C}" type="presOf" srcId="{55206F22-E715-44AF-9C78-3FAFA364EB53}" destId="{88595212-EC65-4509-BBA3-D941B9A90ED3}" srcOrd="0" destOrd="0" presId="urn:microsoft.com/office/officeart/2005/8/layout/cycle6"/>
    <dgm:cxn modelId="{124C42BC-86C0-4E1F-A786-D199AB8ECFF3}" type="presOf" srcId="{08CA1AEB-5ABC-4DC8-B322-6AAB832E2BCA}" destId="{3CA3D3A4-FE59-4028-BCF1-80A499EDB536}" srcOrd="0" destOrd="0" presId="urn:microsoft.com/office/officeart/2005/8/layout/cycle6"/>
    <dgm:cxn modelId="{D602F339-DD91-4DEE-8499-CC290695C4F7}" type="presOf" srcId="{33A06945-FBDC-4523-A482-31E0923FEDD3}" destId="{6E178E88-B595-402C-AEDC-C2A1FC4C12F4}" srcOrd="0" destOrd="0" presId="urn:microsoft.com/office/officeart/2005/8/layout/cycle6"/>
    <dgm:cxn modelId="{095E0EF5-BF20-4FBE-A9EA-156DFB2DE80A}" srcId="{33A06945-FBDC-4523-A482-31E0923FEDD3}" destId="{3DDCE177-A9E1-4A5A-B933-D48A3BAAB223}" srcOrd="4" destOrd="0" parTransId="{2CD30F9B-0378-41FC-8540-8A8790D9F137}" sibTransId="{086F5710-BD7E-4650-B66A-910D9935116C}"/>
    <dgm:cxn modelId="{BB95573C-06EC-4241-A896-E050D7213D24}" type="presOf" srcId="{EE62934C-AA57-407C-8A20-C7C0A90EA910}" destId="{FBF4B424-962B-4D4B-88CE-3AF34764CB7E}" srcOrd="0" destOrd="0" presId="urn:microsoft.com/office/officeart/2005/8/layout/cycle6"/>
    <dgm:cxn modelId="{C02A6162-B00C-4FF1-93E0-E02C05F62673}" type="presOf" srcId="{BB89A67C-ADE7-4DA5-BD79-702F5151F885}" destId="{5DD15684-AE3C-4D9E-AD94-25A7D1A73103}" srcOrd="0" destOrd="0" presId="urn:microsoft.com/office/officeart/2005/8/layout/cycle6"/>
    <dgm:cxn modelId="{66FA6D01-1CB9-4FBB-800A-D30259114B12}" type="presOf" srcId="{4640AD55-560B-47A3-8127-7FDF0866DD7F}" destId="{216C4315-529E-4B47-9E43-42A25BABAF6C}" srcOrd="0" destOrd="0" presId="urn:microsoft.com/office/officeart/2005/8/layout/cycle6"/>
    <dgm:cxn modelId="{5DCDD869-CD2B-4BF3-BD2A-DE466BD5A540}" type="presOf" srcId="{A8CEB018-57E1-49DE-B6F7-C5C6982EB735}" destId="{D48A7DBA-F9C2-4F55-8A53-7F10951B5AAD}" srcOrd="0" destOrd="0" presId="urn:microsoft.com/office/officeart/2005/8/layout/cycle6"/>
    <dgm:cxn modelId="{43B68CF5-DFFF-4535-96D2-F37A6E9CA606}" srcId="{33A06945-FBDC-4523-A482-31E0923FEDD3}" destId="{6A10E63F-9FD2-419D-BB8A-10250D53C2C0}" srcOrd="7" destOrd="0" parTransId="{05D2D7D5-A4BF-4334-AC60-30DF1083DBB4}" sibTransId="{C399033F-09A1-415A-A943-89D5D87DF57A}"/>
    <dgm:cxn modelId="{6B7487F3-44D2-4DDB-B95C-7AB737E9C678}" srcId="{33A06945-FBDC-4523-A482-31E0923FEDD3}" destId="{DCB422C3-118E-494E-B0BD-33E5DE3E923B}" srcOrd="3" destOrd="0" parTransId="{23828E1C-C644-4988-9DA4-147B33320951}" sibTransId="{A8CEB018-57E1-49DE-B6F7-C5C6982EB735}"/>
    <dgm:cxn modelId="{E98E25FC-26B5-4058-BBE7-5E9078C9402C}" type="presOf" srcId="{6E703FCC-72E3-4319-8B56-B019F0D4DB80}" destId="{724E8940-08B3-40B4-996E-953D31093903}" srcOrd="0" destOrd="0" presId="urn:microsoft.com/office/officeart/2005/8/layout/cycle6"/>
    <dgm:cxn modelId="{5418C666-DB4E-4E9C-A017-A71F00DD8771}" type="presOf" srcId="{C399033F-09A1-415A-A943-89D5D87DF57A}" destId="{6D670721-045C-4903-8C91-255649E59BB6}" srcOrd="0" destOrd="0" presId="urn:microsoft.com/office/officeart/2005/8/layout/cycle6"/>
    <dgm:cxn modelId="{91163AEC-C9BA-4876-A25E-1E0A2762B004}" type="presOf" srcId="{086F5710-BD7E-4650-B66A-910D9935116C}" destId="{4639D373-34F6-4166-8C06-ED12DF7BBFE3}" srcOrd="0" destOrd="0" presId="urn:microsoft.com/office/officeart/2005/8/layout/cycle6"/>
    <dgm:cxn modelId="{4AB6E871-EF00-44A4-A077-FC83FA4D620A}" srcId="{33A06945-FBDC-4523-A482-31E0923FEDD3}" destId="{0BC0D0A5-1E4E-4BE8-BF95-8BD4A176A52B}" srcOrd="9" destOrd="0" parTransId="{9035BD7B-8E95-4D60-97A7-6072F1E368E1}" sibTransId="{E2CB76F8-029B-4AEA-B2F5-99814A9356C0}"/>
    <dgm:cxn modelId="{55D49879-381B-4AD5-B8F7-49A2A2E8BDCE}" srcId="{33A06945-FBDC-4523-A482-31E0923FEDD3}" destId="{EE62934C-AA57-407C-8A20-C7C0A90EA910}" srcOrd="2" destOrd="0" parTransId="{5626619C-323F-48DF-88A7-79D3517F67AE}" sibTransId="{74E0BE2F-F0F3-4E0E-8406-88E01FB0BB98}"/>
    <dgm:cxn modelId="{E9DA6180-8A71-4A85-8E88-605277BECA3F}" type="presOf" srcId="{74E0BE2F-F0F3-4E0E-8406-88E01FB0BB98}" destId="{DE5ACEC7-0875-4241-B5F3-699AE780142F}" srcOrd="0" destOrd="0" presId="urn:microsoft.com/office/officeart/2005/8/layout/cycle6"/>
    <dgm:cxn modelId="{45C22E28-EA19-4881-ABE6-BCF7B809E312}" type="presOf" srcId="{C0C4863C-25B2-4FDF-8830-0324CD033185}" destId="{7A61F932-5D3F-4BA1-AB32-C156CF6C0C94}" srcOrd="0" destOrd="0" presId="urn:microsoft.com/office/officeart/2005/8/layout/cycle6"/>
    <dgm:cxn modelId="{5E5565DE-E365-4510-8E56-E0CE34FFCBB7}" srcId="{33A06945-FBDC-4523-A482-31E0923FEDD3}" destId="{EE6F2802-9166-4CE8-917E-23875CF12C15}" srcOrd="1" destOrd="0" parTransId="{4CFA72B5-E311-449D-8EDA-AA7248269A93}" sibTransId="{08CA1AEB-5ABC-4DC8-B322-6AAB832E2BCA}"/>
    <dgm:cxn modelId="{2FB8FC3D-BAAC-447C-9A0E-30457E05BCF0}" srcId="{33A06945-FBDC-4523-A482-31E0923FEDD3}" destId="{9C980A6A-072C-4FD7-A0B8-2722DC857047}" srcOrd="5" destOrd="0" parTransId="{A566C671-6E5B-4784-90B7-88F125D5CE14}" sibTransId="{BB89A67C-ADE7-4DA5-BD79-702F5151F885}"/>
    <dgm:cxn modelId="{408C0EA7-7F9A-43C1-90B0-A4EF67F1C74E}" type="presOf" srcId="{3DDCE177-A9E1-4A5A-B933-D48A3BAAB223}" destId="{AA379B5F-A70F-4CA8-BE44-97D5DA1413E8}" srcOrd="0" destOrd="0" presId="urn:microsoft.com/office/officeart/2005/8/layout/cycle6"/>
    <dgm:cxn modelId="{053543C4-D9DF-4353-B870-D145355E0509}" type="presOf" srcId="{9C980A6A-072C-4FD7-A0B8-2722DC857047}" destId="{1CBF87B7-3123-498C-8581-F29722C5C23E}" srcOrd="0" destOrd="0" presId="urn:microsoft.com/office/officeart/2005/8/layout/cycle6"/>
    <dgm:cxn modelId="{2A53FCC6-E742-48A2-A230-EB86F15EB7B3}" srcId="{33A06945-FBDC-4523-A482-31E0923FEDD3}" destId="{C0C4863C-25B2-4FDF-8830-0324CD033185}" srcOrd="6" destOrd="0" parTransId="{EB6C5CBA-9309-4B82-9874-667D1F5FD9E0}" sibTransId="{4640AD55-560B-47A3-8127-7FDF0866DD7F}"/>
    <dgm:cxn modelId="{CDC10D61-DF8A-4857-9A4B-BF9CF50713FA}" type="presOf" srcId="{DCB422C3-118E-494E-B0BD-33E5DE3E923B}" destId="{B433A5B0-94BA-47E7-9B1D-348C3B2E4250}" srcOrd="0" destOrd="0" presId="urn:microsoft.com/office/officeart/2005/8/layout/cycle6"/>
    <dgm:cxn modelId="{9C85CBA2-72E8-4F54-8FB4-A83A47E68387}" type="presOf" srcId="{E2CB76F8-029B-4AEA-B2F5-99814A9356C0}" destId="{EC20879E-3FF4-41A8-8859-FE898F756660}" srcOrd="0" destOrd="0" presId="urn:microsoft.com/office/officeart/2005/8/layout/cycle6"/>
    <dgm:cxn modelId="{462B79FE-2ECB-4028-BA58-0B039BB791B5}" type="presParOf" srcId="{6E178E88-B595-402C-AEDC-C2A1FC4C12F4}" destId="{B2A74E66-91AF-4481-AAB8-EB7F98302880}" srcOrd="0" destOrd="0" presId="urn:microsoft.com/office/officeart/2005/8/layout/cycle6"/>
    <dgm:cxn modelId="{71F159C4-008D-4C82-B647-A80E4EADBA2C}" type="presParOf" srcId="{6E178E88-B595-402C-AEDC-C2A1FC4C12F4}" destId="{821F0491-D05F-4805-B427-FFC009F0A657}" srcOrd="1" destOrd="0" presId="urn:microsoft.com/office/officeart/2005/8/layout/cycle6"/>
    <dgm:cxn modelId="{67D05409-26CA-4D6E-9373-515CABE8EEF4}" type="presParOf" srcId="{6E178E88-B595-402C-AEDC-C2A1FC4C12F4}" destId="{88595212-EC65-4509-BBA3-D941B9A90ED3}" srcOrd="2" destOrd="0" presId="urn:microsoft.com/office/officeart/2005/8/layout/cycle6"/>
    <dgm:cxn modelId="{511EB150-89D2-4272-B216-88E865F5F23A}" type="presParOf" srcId="{6E178E88-B595-402C-AEDC-C2A1FC4C12F4}" destId="{2732210E-2CC8-4EB3-BA04-522D4FFB6658}" srcOrd="3" destOrd="0" presId="urn:microsoft.com/office/officeart/2005/8/layout/cycle6"/>
    <dgm:cxn modelId="{493A0337-1ADD-4B30-914B-6AC4F6837DE1}" type="presParOf" srcId="{6E178E88-B595-402C-AEDC-C2A1FC4C12F4}" destId="{85766C39-16AD-4A66-842B-C051D74BBD49}" srcOrd="4" destOrd="0" presId="urn:microsoft.com/office/officeart/2005/8/layout/cycle6"/>
    <dgm:cxn modelId="{810FC761-6D6D-46A7-914E-5F1DD95CC924}" type="presParOf" srcId="{6E178E88-B595-402C-AEDC-C2A1FC4C12F4}" destId="{3CA3D3A4-FE59-4028-BCF1-80A499EDB536}" srcOrd="5" destOrd="0" presId="urn:microsoft.com/office/officeart/2005/8/layout/cycle6"/>
    <dgm:cxn modelId="{1D9309D9-7607-47F7-803C-C0172978E75F}" type="presParOf" srcId="{6E178E88-B595-402C-AEDC-C2A1FC4C12F4}" destId="{FBF4B424-962B-4D4B-88CE-3AF34764CB7E}" srcOrd="6" destOrd="0" presId="urn:microsoft.com/office/officeart/2005/8/layout/cycle6"/>
    <dgm:cxn modelId="{BFA19245-84C2-4B52-A63B-031BF020A333}" type="presParOf" srcId="{6E178E88-B595-402C-AEDC-C2A1FC4C12F4}" destId="{252A6EE2-07AC-481D-863E-EA9ABA8F9961}" srcOrd="7" destOrd="0" presId="urn:microsoft.com/office/officeart/2005/8/layout/cycle6"/>
    <dgm:cxn modelId="{B9D67945-F5C9-425D-AE8F-8F380A63F669}" type="presParOf" srcId="{6E178E88-B595-402C-AEDC-C2A1FC4C12F4}" destId="{DE5ACEC7-0875-4241-B5F3-699AE780142F}" srcOrd="8" destOrd="0" presId="urn:microsoft.com/office/officeart/2005/8/layout/cycle6"/>
    <dgm:cxn modelId="{1B7A45CD-F986-4283-AED5-C74EB22FB815}" type="presParOf" srcId="{6E178E88-B595-402C-AEDC-C2A1FC4C12F4}" destId="{B433A5B0-94BA-47E7-9B1D-348C3B2E4250}" srcOrd="9" destOrd="0" presId="urn:microsoft.com/office/officeart/2005/8/layout/cycle6"/>
    <dgm:cxn modelId="{B7B70E26-D6B2-4C2B-84E9-CB4643B3CE64}" type="presParOf" srcId="{6E178E88-B595-402C-AEDC-C2A1FC4C12F4}" destId="{E2BED049-0898-4032-B84F-51206865B7F3}" srcOrd="10" destOrd="0" presId="urn:microsoft.com/office/officeart/2005/8/layout/cycle6"/>
    <dgm:cxn modelId="{AAF4A8D4-3432-4245-A27E-D32E78A467A0}" type="presParOf" srcId="{6E178E88-B595-402C-AEDC-C2A1FC4C12F4}" destId="{D48A7DBA-F9C2-4F55-8A53-7F10951B5AAD}" srcOrd="11" destOrd="0" presId="urn:microsoft.com/office/officeart/2005/8/layout/cycle6"/>
    <dgm:cxn modelId="{C50537C5-BD38-4BB2-8EC4-2E298B9CADD0}" type="presParOf" srcId="{6E178E88-B595-402C-AEDC-C2A1FC4C12F4}" destId="{AA379B5F-A70F-4CA8-BE44-97D5DA1413E8}" srcOrd="12" destOrd="0" presId="urn:microsoft.com/office/officeart/2005/8/layout/cycle6"/>
    <dgm:cxn modelId="{7242925A-567D-41C5-AEB2-F619F97A6460}" type="presParOf" srcId="{6E178E88-B595-402C-AEDC-C2A1FC4C12F4}" destId="{D95BF729-290A-416D-9C66-ECC161DAF5D2}" srcOrd="13" destOrd="0" presId="urn:microsoft.com/office/officeart/2005/8/layout/cycle6"/>
    <dgm:cxn modelId="{F1250AE8-C908-45F2-B822-F04C25A011E0}" type="presParOf" srcId="{6E178E88-B595-402C-AEDC-C2A1FC4C12F4}" destId="{4639D373-34F6-4166-8C06-ED12DF7BBFE3}" srcOrd="14" destOrd="0" presId="urn:microsoft.com/office/officeart/2005/8/layout/cycle6"/>
    <dgm:cxn modelId="{9AF67834-4B16-4F5A-9F5D-6A587818BA44}" type="presParOf" srcId="{6E178E88-B595-402C-AEDC-C2A1FC4C12F4}" destId="{1CBF87B7-3123-498C-8581-F29722C5C23E}" srcOrd="15" destOrd="0" presId="urn:microsoft.com/office/officeart/2005/8/layout/cycle6"/>
    <dgm:cxn modelId="{25E1C46E-86F4-40F8-A32D-FB3B27D943ED}" type="presParOf" srcId="{6E178E88-B595-402C-AEDC-C2A1FC4C12F4}" destId="{5C6F1E05-AF92-44E9-AF33-26CCD5D17A2F}" srcOrd="16" destOrd="0" presId="urn:microsoft.com/office/officeart/2005/8/layout/cycle6"/>
    <dgm:cxn modelId="{DE1F5B13-BC87-492C-BB9B-2D07410FCC25}" type="presParOf" srcId="{6E178E88-B595-402C-AEDC-C2A1FC4C12F4}" destId="{5DD15684-AE3C-4D9E-AD94-25A7D1A73103}" srcOrd="17" destOrd="0" presId="urn:microsoft.com/office/officeart/2005/8/layout/cycle6"/>
    <dgm:cxn modelId="{26EBFB81-C914-47C3-AB7E-282E7790162D}" type="presParOf" srcId="{6E178E88-B595-402C-AEDC-C2A1FC4C12F4}" destId="{7A61F932-5D3F-4BA1-AB32-C156CF6C0C94}" srcOrd="18" destOrd="0" presId="urn:microsoft.com/office/officeart/2005/8/layout/cycle6"/>
    <dgm:cxn modelId="{A21B2F65-F3C2-4975-8F2D-772E3CF9C78C}" type="presParOf" srcId="{6E178E88-B595-402C-AEDC-C2A1FC4C12F4}" destId="{C1DCF8B4-7370-4195-BE56-8DC3C9B40FB1}" srcOrd="19" destOrd="0" presId="urn:microsoft.com/office/officeart/2005/8/layout/cycle6"/>
    <dgm:cxn modelId="{3FDB015D-54B1-4D24-B125-B4686A4D3872}" type="presParOf" srcId="{6E178E88-B595-402C-AEDC-C2A1FC4C12F4}" destId="{216C4315-529E-4B47-9E43-42A25BABAF6C}" srcOrd="20" destOrd="0" presId="urn:microsoft.com/office/officeart/2005/8/layout/cycle6"/>
    <dgm:cxn modelId="{57EE6AFC-E466-4B3C-AB9A-7582C2BE0A94}" type="presParOf" srcId="{6E178E88-B595-402C-AEDC-C2A1FC4C12F4}" destId="{DC42938F-2FF9-49F5-8185-ED0F3203CBA0}" srcOrd="21" destOrd="0" presId="urn:microsoft.com/office/officeart/2005/8/layout/cycle6"/>
    <dgm:cxn modelId="{7CB329FA-676F-47A5-8AB8-76054E129F70}" type="presParOf" srcId="{6E178E88-B595-402C-AEDC-C2A1FC4C12F4}" destId="{E95BEDFF-6CF9-4DD9-940D-D25DEA46627C}" srcOrd="22" destOrd="0" presId="urn:microsoft.com/office/officeart/2005/8/layout/cycle6"/>
    <dgm:cxn modelId="{F77E0652-52A7-489B-A81E-7468904DF822}" type="presParOf" srcId="{6E178E88-B595-402C-AEDC-C2A1FC4C12F4}" destId="{6D670721-045C-4903-8C91-255649E59BB6}" srcOrd="23" destOrd="0" presId="urn:microsoft.com/office/officeart/2005/8/layout/cycle6"/>
    <dgm:cxn modelId="{09DA7469-EB7E-4721-ACA2-9246B0A0809B}" type="presParOf" srcId="{6E178E88-B595-402C-AEDC-C2A1FC4C12F4}" destId="{0F5789FD-E037-454D-9B9A-C013EF372203}" srcOrd="24" destOrd="0" presId="urn:microsoft.com/office/officeart/2005/8/layout/cycle6"/>
    <dgm:cxn modelId="{DF00F14F-B60E-433B-9FF0-9210CF788EBA}" type="presParOf" srcId="{6E178E88-B595-402C-AEDC-C2A1FC4C12F4}" destId="{89305340-8622-46E4-A22A-C0609659A6CA}" srcOrd="25" destOrd="0" presId="urn:microsoft.com/office/officeart/2005/8/layout/cycle6"/>
    <dgm:cxn modelId="{B29BF66F-A362-4396-A9E1-754F6632B800}" type="presParOf" srcId="{6E178E88-B595-402C-AEDC-C2A1FC4C12F4}" destId="{724E8940-08B3-40B4-996E-953D31093903}" srcOrd="26" destOrd="0" presId="urn:microsoft.com/office/officeart/2005/8/layout/cycle6"/>
    <dgm:cxn modelId="{000E5568-9931-4D5F-9B59-1E8615DF352D}" type="presParOf" srcId="{6E178E88-B595-402C-AEDC-C2A1FC4C12F4}" destId="{B7D6EB66-1493-445A-8B7F-A2034B7D9A37}" srcOrd="27" destOrd="0" presId="urn:microsoft.com/office/officeart/2005/8/layout/cycle6"/>
    <dgm:cxn modelId="{AD70AEEC-873A-41DD-A984-F1EE06621C2A}" type="presParOf" srcId="{6E178E88-B595-402C-AEDC-C2A1FC4C12F4}" destId="{D102A03C-A57B-4246-A11D-960F7C7356B8}" srcOrd="28" destOrd="0" presId="urn:microsoft.com/office/officeart/2005/8/layout/cycle6"/>
    <dgm:cxn modelId="{DCC4C33C-E21C-45D1-B0DE-1B2494859B49}" type="presParOf" srcId="{6E178E88-B595-402C-AEDC-C2A1FC4C12F4}" destId="{EC20879E-3FF4-41A8-8859-FE898F756660}" srcOrd="29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F5B628-F53D-4236-8854-A4B298ADC1B4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fa-IR"/>
        </a:p>
      </dgm:t>
    </dgm:pt>
    <dgm:pt modelId="{B7C4E928-F451-41FE-B5B1-B0088B18E200}">
      <dgm:prSet phldrT="[Text]" custT="1"/>
      <dgm:spPr/>
      <dgm:t>
        <a:bodyPr/>
        <a:lstStyle/>
        <a:p>
          <a:pPr rtl="1"/>
          <a:r>
            <a:rPr lang="fa-IR" sz="1600" dirty="0" smtClean="0">
              <a:cs typeface="B Nazanin" panose="00000400000000000000" pitchFamily="2" charset="-78"/>
            </a:rPr>
            <a:t>راهبری انجام مطالعات</a:t>
          </a:r>
          <a:endParaRPr lang="fa-IR" sz="1600" dirty="0">
            <a:cs typeface="B Nazanin" panose="00000400000000000000" pitchFamily="2" charset="-78"/>
          </a:endParaRPr>
        </a:p>
      </dgm:t>
    </dgm:pt>
    <dgm:pt modelId="{A1C83BCD-CC63-4C33-ADA4-FCC4ECE2B8C9}" type="parTrans" cxnId="{8C1C4077-3684-4BC7-826D-601318B591E2}">
      <dgm:prSet/>
      <dgm:spPr/>
      <dgm:t>
        <a:bodyPr/>
        <a:lstStyle/>
        <a:p>
          <a:pPr rtl="1"/>
          <a:endParaRPr lang="fa-IR" sz="1600">
            <a:cs typeface="B Nazanin" panose="00000400000000000000" pitchFamily="2" charset="-78"/>
          </a:endParaRPr>
        </a:p>
      </dgm:t>
    </dgm:pt>
    <dgm:pt modelId="{8B33D0E9-7660-495D-BC88-CC743010D208}" type="sibTrans" cxnId="{8C1C4077-3684-4BC7-826D-601318B591E2}">
      <dgm:prSet/>
      <dgm:spPr/>
      <dgm:t>
        <a:bodyPr/>
        <a:lstStyle/>
        <a:p>
          <a:pPr rtl="1"/>
          <a:endParaRPr lang="fa-IR" sz="1600">
            <a:cs typeface="B Nazanin" panose="00000400000000000000" pitchFamily="2" charset="-78"/>
          </a:endParaRPr>
        </a:p>
      </dgm:t>
    </dgm:pt>
    <dgm:pt modelId="{0ACEE9C9-1F62-41D8-89D0-B83D51CD31F3}">
      <dgm:prSet custT="1"/>
      <dgm:spPr/>
      <dgm:t>
        <a:bodyPr/>
        <a:lstStyle/>
        <a:p>
          <a:pPr rtl="1"/>
          <a:r>
            <a:rPr lang="fa-IR" sz="1600" smtClean="0">
              <a:cs typeface="B Nazanin" panose="00000400000000000000" pitchFamily="2" charset="-78"/>
            </a:rPr>
            <a:t>تشکیل کارگروه‌های تخصصی لازم در حوزه‌های مربوطه</a:t>
          </a:r>
          <a:endParaRPr lang="fa-IR" sz="1600" dirty="0" smtClean="0">
            <a:cs typeface="B Nazanin" panose="00000400000000000000" pitchFamily="2" charset="-78"/>
          </a:endParaRPr>
        </a:p>
      </dgm:t>
    </dgm:pt>
    <dgm:pt modelId="{A64CA7CD-B161-4AD4-92E2-CF2935A55BB7}" type="parTrans" cxnId="{DEDC25CE-2280-4252-80C0-490765D060F4}">
      <dgm:prSet/>
      <dgm:spPr/>
      <dgm:t>
        <a:bodyPr/>
        <a:lstStyle/>
        <a:p>
          <a:pPr rtl="1"/>
          <a:endParaRPr lang="fa-IR" sz="1600">
            <a:cs typeface="B Nazanin" panose="00000400000000000000" pitchFamily="2" charset="-78"/>
          </a:endParaRPr>
        </a:p>
      </dgm:t>
    </dgm:pt>
    <dgm:pt modelId="{2F96D8B7-BD45-4586-BE1B-78C99C59C92F}" type="sibTrans" cxnId="{DEDC25CE-2280-4252-80C0-490765D060F4}">
      <dgm:prSet/>
      <dgm:spPr/>
      <dgm:t>
        <a:bodyPr/>
        <a:lstStyle/>
        <a:p>
          <a:pPr rtl="1"/>
          <a:endParaRPr lang="fa-IR" sz="1600">
            <a:cs typeface="B Nazanin" panose="00000400000000000000" pitchFamily="2" charset="-78"/>
          </a:endParaRPr>
        </a:p>
      </dgm:t>
    </dgm:pt>
    <dgm:pt modelId="{F0542E2B-07B5-426E-B395-827344E0E1B9}">
      <dgm:prSet custT="1"/>
      <dgm:spPr/>
      <dgm:t>
        <a:bodyPr/>
        <a:lstStyle/>
        <a:p>
          <a:pPr rtl="1"/>
          <a:r>
            <a:rPr lang="fa-IR" sz="1600" smtClean="0">
              <a:cs typeface="B Nazanin" panose="00000400000000000000" pitchFamily="2" charset="-78"/>
            </a:rPr>
            <a:t>نظارت عالیه بر نتایج مطالعات کارگروه‌ها</a:t>
          </a:r>
          <a:endParaRPr lang="fa-IR" sz="1600" dirty="0" smtClean="0">
            <a:cs typeface="B Nazanin" panose="00000400000000000000" pitchFamily="2" charset="-78"/>
          </a:endParaRPr>
        </a:p>
      </dgm:t>
    </dgm:pt>
    <dgm:pt modelId="{326055CD-A20F-4E93-A6B5-669DC0F6E31D}" type="parTrans" cxnId="{FBBDA675-2B98-4D3E-8791-FDEBB7199E8D}">
      <dgm:prSet/>
      <dgm:spPr/>
      <dgm:t>
        <a:bodyPr/>
        <a:lstStyle/>
        <a:p>
          <a:pPr rtl="1"/>
          <a:endParaRPr lang="fa-IR" sz="1600">
            <a:cs typeface="B Nazanin" panose="00000400000000000000" pitchFamily="2" charset="-78"/>
          </a:endParaRPr>
        </a:p>
      </dgm:t>
    </dgm:pt>
    <dgm:pt modelId="{01FAAAEA-1A3A-48F4-8968-DE0FC934792C}" type="sibTrans" cxnId="{FBBDA675-2B98-4D3E-8791-FDEBB7199E8D}">
      <dgm:prSet/>
      <dgm:spPr/>
      <dgm:t>
        <a:bodyPr/>
        <a:lstStyle/>
        <a:p>
          <a:pPr rtl="1"/>
          <a:endParaRPr lang="fa-IR" sz="1600">
            <a:cs typeface="B Nazanin" panose="00000400000000000000" pitchFamily="2" charset="-78"/>
          </a:endParaRPr>
        </a:p>
      </dgm:t>
    </dgm:pt>
    <dgm:pt modelId="{AC9DFC7A-6126-41BE-97D6-38CBD5A47DB8}">
      <dgm:prSet custT="1"/>
      <dgm:spPr/>
      <dgm:t>
        <a:bodyPr/>
        <a:lstStyle/>
        <a:p>
          <a:pPr rtl="1"/>
          <a:r>
            <a:rPr lang="fa-IR" sz="1600" smtClean="0">
              <a:cs typeface="B Nazanin" panose="00000400000000000000" pitchFamily="2" charset="-78"/>
            </a:rPr>
            <a:t>تایید نتایج مطالعات جهت ارسال به ستاد راهبری اجرای نقشه جامع برای تصویب</a:t>
          </a:r>
          <a:endParaRPr lang="fa-IR" sz="1600" dirty="0" smtClean="0">
            <a:cs typeface="B Nazanin" panose="00000400000000000000" pitchFamily="2" charset="-78"/>
          </a:endParaRPr>
        </a:p>
      </dgm:t>
    </dgm:pt>
    <dgm:pt modelId="{EEFFC82E-5C56-4FD5-AFD8-09441129173A}" type="parTrans" cxnId="{C9B33EFC-EBBA-4294-A95A-D6336B487948}">
      <dgm:prSet/>
      <dgm:spPr/>
      <dgm:t>
        <a:bodyPr/>
        <a:lstStyle/>
        <a:p>
          <a:pPr rtl="1"/>
          <a:endParaRPr lang="fa-IR" sz="1600">
            <a:cs typeface="B Nazanin" panose="00000400000000000000" pitchFamily="2" charset="-78"/>
          </a:endParaRPr>
        </a:p>
      </dgm:t>
    </dgm:pt>
    <dgm:pt modelId="{3424CBE6-4972-4BB9-86A0-64B41CD86E8B}" type="sibTrans" cxnId="{C9B33EFC-EBBA-4294-A95A-D6336B487948}">
      <dgm:prSet/>
      <dgm:spPr/>
      <dgm:t>
        <a:bodyPr/>
        <a:lstStyle/>
        <a:p>
          <a:pPr rtl="1"/>
          <a:endParaRPr lang="fa-IR" sz="1600">
            <a:cs typeface="B Nazanin" panose="00000400000000000000" pitchFamily="2" charset="-78"/>
          </a:endParaRPr>
        </a:p>
      </dgm:t>
    </dgm:pt>
    <dgm:pt modelId="{9FD96BAE-E816-431F-93F5-6CDB156170FB}" type="pres">
      <dgm:prSet presAssocID="{DEF5B628-F53D-4236-8854-A4B298ADC1B4}" presName="linear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DA913D-4C3A-45AE-949C-B6E41FE1EBA7}" type="pres">
      <dgm:prSet presAssocID="{B7C4E928-F451-41FE-B5B1-B0088B18E200}" presName="parentLin" presStyleCnt="0"/>
      <dgm:spPr/>
    </dgm:pt>
    <dgm:pt modelId="{0CB214C3-FE52-401E-ACBD-C5790456A455}" type="pres">
      <dgm:prSet presAssocID="{B7C4E928-F451-41FE-B5B1-B0088B18E200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C6B4B2D8-79F2-4BA8-AEE4-31BC2E3BCDD4}" type="pres">
      <dgm:prSet presAssocID="{B7C4E928-F451-41FE-B5B1-B0088B18E200}" presName="parentText" presStyleLbl="node1" presStyleIdx="0" presStyleCnt="4" custScaleX="12437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4D81825-532A-4931-AD89-CECD8BCC5B27}" type="pres">
      <dgm:prSet presAssocID="{B7C4E928-F451-41FE-B5B1-B0088B18E200}" presName="negativeSpace" presStyleCnt="0"/>
      <dgm:spPr/>
    </dgm:pt>
    <dgm:pt modelId="{60FB563A-4B3B-4009-919C-28853CF50A82}" type="pres">
      <dgm:prSet presAssocID="{B7C4E928-F451-41FE-B5B1-B0088B18E200}" presName="childText" presStyleLbl="conFgAcc1" presStyleIdx="0" presStyleCnt="4">
        <dgm:presLayoutVars>
          <dgm:bulletEnabled val="1"/>
        </dgm:presLayoutVars>
      </dgm:prSet>
      <dgm:spPr/>
    </dgm:pt>
    <dgm:pt modelId="{06E50761-97E1-48C2-B6DF-241FF2A32727}" type="pres">
      <dgm:prSet presAssocID="{8B33D0E9-7660-495D-BC88-CC743010D208}" presName="spaceBetweenRectangles" presStyleCnt="0"/>
      <dgm:spPr/>
    </dgm:pt>
    <dgm:pt modelId="{2863EA3C-2B7A-44BA-A442-AF10B915B7CC}" type="pres">
      <dgm:prSet presAssocID="{0ACEE9C9-1F62-41D8-89D0-B83D51CD31F3}" presName="parentLin" presStyleCnt="0"/>
      <dgm:spPr/>
    </dgm:pt>
    <dgm:pt modelId="{B58D6B77-152C-46CE-8DF5-62FFCCEED3BC}" type="pres">
      <dgm:prSet presAssocID="{0ACEE9C9-1F62-41D8-89D0-B83D51CD31F3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C3DE15F5-5B6A-4743-8479-D11B7E969A74}" type="pres">
      <dgm:prSet presAssocID="{0ACEE9C9-1F62-41D8-89D0-B83D51CD31F3}" presName="parentText" presStyleLbl="node1" presStyleIdx="1" presStyleCnt="4" custScaleX="12437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9722A2-9526-43E2-8A4B-A6E0FDE198AD}" type="pres">
      <dgm:prSet presAssocID="{0ACEE9C9-1F62-41D8-89D0-B83D51CD31F3}" presName="negativeSpace" presStyleCnt="0"/>
      <dgm:spPr/>
    </dgm:pt>
    <dgm:pt modelId="{88B954B3-82DF-4633-B3B4-34D150C923B6}" type="pres">
      <dgm:prSet presAssocID="{0ACEE9C9-1F62-41D8-89D0-B83D51CD31F3}" presName="childText" presStyleLbl="conFgAcc1" presStyleIdx="1" presStyleCnt="4">
        <dgm:presLayoutVars>
          <dgm:bulletEnabled val="1"/>
        </dgm:presLayoutVars>
      </dgm:prSet>
      <dgm:spPr/>
    </dgm:pt>
    <dgm:pt modelId="{312CA4D8-D85A-4FA8-8EEA-27798D37E529}" type="pres">
      <dgm:prSet presAssocID="{2F96D8B7-BD45-4586-BE1B-78C99C59C92F}" presName="spaceBetweenRectangles" presStyleCnt="0"/>
      <dgm:spPr/>
    </dgm:pt>
    <dgm:pt modelId="{EFEB8451-EEB4-4FC6-8658-E6C8C0D6DEE6}" type="pres">
      <dgm:prSet presAssocID="{F0542E2B-07B5-426E-B395-827344E0E1B9}" presName="parentLin" presStyleCnt="0"/>
      <dgm:spPr/>
    </dgm:pt>
    <dgm:pt modelId="{D78F9B23-9ECA-48BE-B101-72C864699F28}" type="pres">
      <dgm:prSet presAssocID="{F0542E2B-07B5-426E-B395-827344E0E1B9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8AD9431D-B82E-4C0A-B8DD-132F4504B13D}" type="pres">
      <dgm:prSet presAssocID="{F0542E2B-07B5-426E-B395-827344E0E1B9}" presName="parentText" presStyleLbl="node1" presStyleIdx="2" presStyleCnt="4" custScaleX="12437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D82724-1F76-486C-B597-35B292204A18}" type="pres">
      <dgm:prSet presAssocID="{F0542E2B-07B5-426E-B395-827344E0E1B9}" presName="negativeSpace" presStyleCnt="0"/>
      <dgm:spPr/>
    </dgm:pt>
    <dgm:pt modelId="{8272B651-DAE2-4D7E-B238-64CBD9C3F73B}" type="pres">
      <dgm:prSet presAssocID="{F0542E2B-07B5-426E-B395-827344E0E1B9}" presName="childText" presStyleLbl="conFgAcc1" presStyleIdx="2" presStyleCnt="4">
        <dgm:presLayoutVars>
          <dgm:bulletEnabled val="1"/>
        </dgm:presLayoutVars>
      </dgm:prSet>
      <dgm:spPr/>
    </dgm:pt>
    <dgm:pt modelId="{0F3525C7-7F6F-4235-9B2E-D16DC0981676}" type="pres">
      <dgm:prSet presAssocID="{01FAAAEA-1A3A-48F4-8968-DE0FC934792C}" presName="spaceBetweenRectangles" presStyleCnt="0"/>
      <dgm:spPr/>
    </dgm:pt>
    <dgm:pt modelId="{49064683-E75A-4084-B2BB-2F9958A3CE3F}" type="pres">
      <dgm:prSet presAssocID="{AC9DFC7A-6126-41BE-97D6-38CBD5A47DB8}" presName="parentLin" presStyleCnt="0"/>
      <dgm:spPr/>
    </dgm:pt>
    <dgm:pt modelId="{D4B565B1-3E69-42E9-A1DF-0C96DE7114DB}" type="pres">
      <dgm:prSet presAssocID="{AC9DFC7A-6126-41BE-97D6-38CBD5A47DB8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C3531B44-B6D2-41E6-9BE0-646947B623E2}" type="pres">
      <dgm:prSet presAssocID="{AC9DFC7A-6126-41BE-97D6-38CBD5A47DB8}" presName="parentText" presStyleLbl="node1" presStyleIdx="3" presStyleCnt="4" custScaleX="12437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E5F785-B264-48E4-ABD5-208DC3EA6966}" type="pres">
      <dgm:prSet presAssocID="{AC9DFC7A-6126-41BE-97D6-38CBD5A47DB8}" presName="negativeSpace" presStyleCnt="0"/>
      <dgm:spPr/>
    </dgm:pt>
    <dgm:pt modelId="{3FB50816-CED6-4D1F-88D4-D76515199154}" type="pres">
      <dgm:prSet presAssocID="{AC9DFC7A-6126-41BE-97D6-38CBD5A47DB8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9DCF833-3809-4AAD-B01A-4BD5F783A224}" type="presOf" srcId="{B7C4E928-F451-41FE-B5B1-B0088B18E200}" destId="{0CB214C3-FE52-401E-ACBD-C5790456A455}" srcOrd="0" destOrd="0" presId="urn:microsoft.com/office/officeart/2005/8/layout/list1"/>
    <dgm:cxn modelId="{8C1C4077-3684-4BC7-826D-601318B591E2}" srcId="{DEF5B628-F53D-4236-8854-A4B298ADC1B4}" destId="{B7C4E928-F451-41FE-B5B1-B0088B18E200}" srcOrd="0" destOrd="0" parTransId="{A1C83BCD-CC63-4C33-ADA4-FCC4ECE2B8C9}" sibTransId="{8B33D0E9-7660-495D-BC88-CC743010D208}"/>
    <dgm:cxn modelId="{0CB9BC86-1488-4DE9-AF45-1C6F389DD3C8}" type="presOf" srcId="{B7C4E928-F451-41FE-B5B1-B0088B18E200}" destId="{C6B4B2D8-79F2-4BA8-AEE4-31BC2E3BCDD4}" srcOrd="1" destOrd="0" presId="urn:microsoft.com/office/officeart/2005/8/layout/list1"/>
    <dgm:cxn modelId="{ED9608E3-9C22-43A5-AA39-B0187F196BE1}" type="presOf" srcId="{AC9DFC7A-6126-41BE-97D6-38CBD5A47DB8}" destId="{C3531B44-B6D2-41E6-9BE0-646947B623E2}" srcOrd="1" destOrd="0" presId="urn:microsoft.com/office/officeart/2005/8/layout/list1"/>
    <dgm:cxn modelId="{8E0334FC-787A-44A8-BCC6-C9293E41BCDB}" type="presOf" srcId="{0ACEE9C9-1F62-41D8-89D0-B83D51CD31F3}" destId="{B58D6B77-152C-46CE-8DF5-62FFCCEED3BC}" srcOrd="0" destOrd="0" presId="urn:microsoft.com/office/officeart/2005/8/layout/list1"/>
    <dgm:cxn modelId="{801536F4-2F98-4D25-9F0C-B50A7C10F666}" type="presOf" srcId="{DEF5B628-F53D-4236-8854-A4B298ADC1B4}" destId="{9FD96BAE-E816-431F-93F5-6CDB156170FB}" srcOrd="0" destOrd="0" presId="urn:microsoft.com/office/officeart/2005/8/layout/list1"/>
    <dgm:cxn modelId="{338D9742-743C-45DC-91C9-19FD2F387C0C}" type="presOf" srcId="{F0542E2B-07B5-426E-B395-827344E0E1B9}" destId="{8AD9431D-B82E-4C0A-B8DD-132F4504B13D}" srcOrd="1" destOrd="0" presId="urn:microsoft.com/office/officeart/2005/8/layout/list1"/>
    <dgm:cxn modelId="{C9B33EFC-EBBA-4294-A95A-D6336B487948}" srcId="{DEF5B628-F53D-4236-8854-A4B298ADC1B4}" destId="{AC9DFC7A-6126-41BE-97D6-38CBD5A47DB8}" srcOrd="3" destOrd="0" parTransId="{EEFFC82E-5C56-4FD5-AFD8-09441129173A}" sibTransId="{3424CBE6-4972-4BB9-86A0-64B41CD86E8B}"/>
    <dgm:cxn modelId="{DEDC25CE-2280-4252-80C0-490765D060F4}" srcId="{DEF5B628-F53D-4236-8854-A4B298ADC1B4}" destId="{0ACEE9C9-1F62-41D8-89D0-B83D51CD31F3}" srcOrd="1" destOrd="0" parTransId="{A64CA7CD-B161-4AD4-92E2-CF2935A55BB7}" sibTransId="{2F96D8B7-BD45-4586-BE1B-78C99C59C92F}"/>
    <dgm:cxn modelId="{FBBDA675-2B98-4D3E-8791-FDEBB7199E8D}" srcId="{DEF5B628-F53D-4236-8854-A4B298ADC1B4}" destId="{F0542E2B-07B5-426E-B395-827344E0E1B9}" srcOrd="2" destOrd="0" parTransId="{326055CD-A20F-4E93-A6B5-669DC0F6E31D}" sibTransId="{01FAAAEA-1A3A-48F4-8968-DE0FC934792C}"/>
    <dgm:cxn modelId="{29AF6810-C39B-4AB6-B9EE-87AA93FBD3A9}" type="presOf" srcId="{AC9DFC7A-6126-41BE-97D6-38CBD5A47DB8}" destId="{D4B565B1-3E69-42E9-A1DF-0C96DE7114DB}" srcOrd="0" destOrd="0" presId="urn:microsoft.com/office/officeart/2005/8/layout/list1"/>
    <dgm:cxn modelId="{207C7490-7AA8-415A-977B-29919240267C}" type="presOf" srcId="{0ACEE9C9-1F62-41D8-89D0-B83D51CD31F3}" destId="{C3DE15F5-5B6A-4743-8479-D11B7E969A74}" srcOrd="1" destOrd="0" presId="urn:microsoft.com/office/officeart/2005/8/layout/list1"/>
    <dgm:cxn modelId="{DA8F194E-FD8D-4436-A2B7-4A1D7B3BA106}" type="presOf" srcId="{F0542E2B-07B5-426E-B395-827344E0E1B9}" destId="{D78F9B23-9ECA-48BE-B101-72C864699F28}" srcOrd="0" destOrd="0" presId="urn:microsoft.com/office/officeart/2005/8/layout/list1"/>
    <dgm:cxn modelId="{9473E8B1-7786-4825-BDF6-96B0F7E32104}" type="presParOf" srcId="{9FD96BAE-E816-431F-93F5-6CDB156170FB}" destId="{1BDA913D-4C3A-45AE-949C-B6E41FE1EBA7}" srcOrd="0" destOrd="0" presId="urn:microsoft.com/office/officeart/2005/8/layout/list1"/>
    <dgm:cxn modelId="{EF19B19F-66A2-4960-A533-6C4CD74C2EB6}" type="presParOf" srcId="{1BDA913D-4C3A-45AE-949C-B6E41FE1EBA7}" destId="{0CB214C3-FE52-401E-ACBD-C5790456A455}" srcOrd="0" destOrd="0" presId="urn:microsoft.com/office/officeart/2005/8/layout/list1"/>
    <dgm:cxn modelId="{A9C386CC-C0E3-44E9-A102-DA58CA6A43CD}" type="presParOf" srcId="{1BDA913D-4C3A-45AE-949C-B6E41FE1EBA7}" destId="{C6B4B2D8-79F2-4BA8-AEE4-31BC2E3BCDD4}" srcOrd="1" destOrd="0" presId="urn:microsoft.com/office/officeart/2005/8/layout/list1"/>
    <dgm:cxn modelId="{06D4E4F5-D112-467F-B2D6-4541B54D585E}" type="presParOf" srcId="{9FD96BAE-E816-431F-93F5-6CDB156170FB}" destId="{C4D81825-532A-4931-AD89-CECD8BCC5B27}" srcOrd="1" destOrd="0" presId="urn:microsoft.com/office/officeart/2005/8/layout/list1"/>
    <dgm:cxn modelId="{589C4CED-BF98-4137-8518-CE4430CEE59B}" type="presParOf" srcId="{9FD96BAE-E816-431F-93F5-6CDB156170FB}" destId="{60FB563A-4B3B-4009-919C-28853CF50A82}" srcOrd="2" destOrd="0" presId="urn:microsoft.com/office/officeart/2005/8/layout/list1"/>
    <dgm:cxn modelId="{2045A111-00C9-4D40-8C9F-96877C94F5BA}" type="presParOf" srcId="{9FD96BAE-E816-431F-93F5-6CDB156170FB}" destId="{06E50761-97E1-48C2-B6DF-241FF2A32727}" srcOrd="3" destOrd="0" presId="urn:microsoft.com/office/officeart/2005/8/layout/list1"/>
    <dgm:cxn modelId="{0699D87A-99E5-4B31-BEC4-6C7AE61680A2}" type="presParOf" srcId="{9FD96BAE-E816-431F-93F5-6CDB156170FB}" destId="{2863EA3C-2B7A-44BA-A442-AF10B915B7CC}" srcOrd="4" destOrd="0" presId="urn:microsoft.com/office/officeart/2005/8/layout/list1"/>
    <dgm:cxn modelId="{C509F09E-79CC-43A4-8E05-00680326BFA7}" type="presParOf" srcId="{2863EA3C-2B7A-44BA-A442-AF10B915B7CC}" destId="{B58D6B77-152C-46CE-8DF5-62FFCCEED3BC}" srcOrd="0" destOrd="0" presId="urn:microsoft.com/office/officeart/2005/8/layout/list1"/>
    <dgm:cxn modelId="{CF8F69D6-731D-4D5C-8CFE-285B11B852CC}" type="presParOf" srcId="{2863EA3C-2B7A-44BA-A442-AF10B915B7CC}" destId="{C3DE15F5-5B6A-4743-8479-D11B7E969A74}" srcOrd="1" destOrd="0" presId="urn:microsoft.com/office/officeart/2005/8/layout/list1"/>
    <dgm:cxn modelId="{B401C241-0783-46B3-8CB6-CDBE25B9F08E}" type="presParOf" srcId="{9FD96BAE-E816-431F-93F5-6CDB156170FB}" destId="{FF9722A2-9526-43E2-8A4B-A6E0FDE198AD}" srcOrd="5" destOrd="0" presId="urn:microsoft.com/office/officeart/2005/8/layout/list1"/>
    <dgm:cxn modelId="{08399AA5-3EFA-47F2-8E62-FEBA81A62B7F}" type="presParOf" srcId="{9FD96BAE-E816-431F-93F5-6CDB156170FB}" destId="{88B954B3-82DF-4633-B3B4-34D150C923B6}" srcOrd="6" destOrd="0" presId="urn:microsoft.com/office/officeart/2005/8/layout/list1"/>
    <dgm:cxn modelId="{637057EA-D8FF-46B9-8E4C-F9D0B683FF92}" type="presParOf" srcId="{9FD96BAE-E816-431F-93F5-6CDB156170FB}" destId="{312CA4D8-D85A-4FA8-8EEA-27798D37E529}" srcOrd="7" destOrd="0" presId="urn:microsoft.com/office/officeart/2005/8/layout/list1"/>
    <dgm:cxn modelId="{BC0D46D1-37BD-4F6B-A51D-FE1FCE6B9499}" type="presParOf" srcId="{9FD96BAE-E816-431F-93F5-6CDB156170FB}" destId="{EFEB8451-EEB4-4FC6-8658-E6C8C0D6DEE6}" srcOrd="8" destOrd="0" presId="urn:microsoft.com/office/officeart/2005/8/layout/list1"/>
    <dgm:cxn modelId="{78BC304E-EDB5-4A08-BB18-4C54A548BA4D}" type="presParOf" srcId="{EFEB8451-EEB4-4FC6-8658-E6C8C0D6DEE6}" destId="{D78F9B23-9ECA-48BE-B101-72C864699F28}" srcOrd="0" destOrd="0" presId="urn:microsoft.com/office/officeart/2005/8/layout/list1"/>
    <dgm:cxn modelId="{24619873-C48A-4873-A9B5-E3D6B4E55D59}" type="presParOf" srcId="{EFEB8451-EEB4-4FC6-8658-E6C8C0D6DEE6}" destId="{8AD9431D-B82E-4C0A-B8DD-132F4504B13D}" srcOrd="1" destOrd="0" presId="urn:microsoft.com/office/officeart/2005/8/layout/list1"/>
    <dgm:cxn modelId="{75404787-2933-4A7E-B974-3F0AA43362EB}" type="presParOf" srcId="{9FD96BAE-E816-431F-93F5-6CDB156170FB}" destId="{3FD82724-1F76-486C-B597-35B292204A18}" srcOrd="9" destOrd="0" presId="urn:microsoft.com/office/officeart/2005/8/layout/list1"/>
    <dgm:cxn modelId="{857608CA-2438-48C8-AD39-7ACBE9CE4677}" type="presParOf" srcId="{9FD96BAE-E816-431F-93F5-6CDB156170FB}" destId="{8272B651-DAE2-4D7E-B238-64CBD9C3F73B}" srcOrd="10" destOrd="0" presId="urn:microsoft.com/office/officeart/2005/8/layout/list1"/>
    <dgm:cxn modelId="{9EAE8429-C220-4CCF-B65A-1F5318CBCA0C}" type="presParOf" srcId="{9FD96BAE-E816-431F-93F5-6CDB156170FB}" destId="{0F3525C7-7F6F-4235-9B2E-D16DC0981676}" srcOrd="11" destOrd="0" presId="urn:microsoft.com/office/officeart/2005/8/layout/list1"/>
    <dgm:cxn modelId="{88E6B194-9521-493B-B5B2-9AFECBA38812}" type="presParOf" srcId="{9FD96BAE-E816-431F-93F5-6CDB156170FB}" destId="{49064683-E75A-4084-B2BB-2F9958A3CE3F}" srcOrd="12" destOrd="0" presId="urn:microsoft.com/office/officeart/2005/8/layout/list1"/>
    <dgm:cxn modelId="{208CD02E-B046-4490-A889-4F401B8BFA1C}" type="presParOf" srcId="{49064683-E75A-4084-B2BB-2F9958A3CE3F}" destId="{D4B565B1-3E69-42E9-A1DF-0C96DE7114DB}" srcOrd="0" destOrd="0" presId="urn:microsoft.com/office/officeart/2005/8/layout/list1"/>
    <dgm:cxn modelId="{0D9E1853-C986-448C-A097-2C7608864DFE}" type="presParOf" srcId="{49064683-E75A-4084-B2BB-2F9958A3CE3F}" destId="{C3531B44-B6D2-41E6-9BE0-646947B623E2}" srcOrd="1" destOrd="0" presId="urn:microsoft.com/office/officeart/2005/8/layout/list1"/>
    <dgm:cxn modelId="{B1D48F13-8E35-4F82-85FF-FC798A04D824}" type="presParOf" srcId="{9FD96BAE-E816-431F-93F5-6CDB156170FB}" destId="{8CE5F785-B264-48E4-ABD5-208DC3EA6966}" srcOrd="13" destOrd="0" presId="urn:microsoft.com/office/officeart/2005/8/layout/list1"/>
    <dgm:cxn modelId="{B380FF52-3899-423C-A549-86242D722C4E}" type="presParOf" srcId="{9FD96BAE-E816-431F-93F5-6CDB156170FB}" destId="{3FB50816-CED6-4D1F-88D4-D7651519915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5434CB-130B-4EC4-8C7C-F63FC5E021BE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fa-IR"/>
        </a:p>
      </dgm:t>
    </dgm:pt>
    <dgm:pt modelId="{952F7982-B885-45FF-8566-77C1D5664C68}">
      <dgm:prSet phldrT="[Text]" custT="1"/>
      <dgm:spPr/>
      <dgm:t>
        <a:bodyPr/>
        <a:lstStyle/>
        <a:p>
          <a:pPr rtl="1"/>
          <a:r>
            <a:rPr lang="fa-IR" sz="1600" dirty="0" smtClean="0">
              <a:cs typeface="B Nazanin" panose="00000400000000000000" pitchFamily="2" charset="-78"/>
            </a:rPr>
            <a:t>تدوین متدولوژی انجام مطالعات در سطح کلان</a:t>
          </a:r>
          <a:endParaRPr lang="fa-IR" sz="1600" dirty="0">
            <a:cs typeface="B Nazanin" panose="00000400000000000000" pitchFamily="2" charset="-78"/>
          </a:endParaRPr>
        </a:p>
      </dgm:t>
    </dgm:pt>
    <dgm:pt modelId="{5C0ECAE3-51ED-477E-A26C-92232AAE0DB0}" type="parTrans" cxnId="{BD182E54-6E18-4A47-944D-08E754CE95A0}">
      <dgm:prSet/>
      <dgm:spPr/>
      <dgm:t>
        <a:bodyPr/>
        <a:lstStyle/>
        <a:p>
          <a:pPr rtl="1"/>
          <a:endParaRPr lang="fa-IR" sz="1600">
            <a:cs typeface="B Nazanin" panose="00000400000000000000" pitchFamily="2" charset="-78"/>
          </a:endParaRPr>
        </a:p>
      </dgm:t>
    </dgm:pt>
    <dgm:pt modelId="{5D09AC10-3179-471B-A466-D7A331286F97}" type="sibTrans" cxnId="{BD182E54-6E18-4A47-944D-08E754CE95A0}">
      <dgm:prSet/>
      <dgm:spPr/>
      <dgm:t>
        <a:bodyPr/>
        <a:lstStyle/>
        <a:p>
          <a:pPr rtl="1"/>
          <a:endParaRPr lang="fa-IR" sz="1600">
            <a:cs typeface="B Nazanin" panose="00000400000000000000" pitchFamily="2" charset="-78"/>
          </a:endParaRPr>
        </a:p>
      </dgm:t>
    </dgm:pt>
    <dgm:pt modelId="{AC2D1962-353D-48AE-815E-D9F018C87D51}">
      <dgm:prSet custT="1"/>
      <dgm:spPr/>
      <dgm:t>
        <a:bodyPr/>
        <a:lstStyle/>
        <a:p>
          <a:pPr rtl="1"/>
          <a:r>
            <a:rPr lang="fa-IR" sz="1600" smtClean="0">
              <a:cs typeface="B Nazanin" panose="00000400000000000000" pitchFamily="2" charset="-78"/>
            </a:rPr>
            <a:t>انجام مطالعات لازم در سطح کلان حوزه انرژی</a:t>
          </a:r>
          <a:endParaRPr lang="fa-IR" sz="1600" dirty="0" smtClean="0">
            <a:cs typeface="B Nazanin" panose="00000400000000000000" pitchFamily="2" charset="-78"/>
          </a:endParaRPr>
        </a:p>
      </dgm:t>
    </dgm:pt>
    <dgm:pt modelId="{649CA4F9-2321-4EAF-8747-5FF56A5783A1}" type="parTrans" cxnId="{E5DAF59C-164B-4637-8836-B11202EC83F5}">
      <dgm:prSet/>
      <dgm:spPr/>
      <dgm:t>
        <a:bodyPr/>
        <a:lstStyle/>
        <a:p>
          <a:pPr rtl="1"/>
          <a:endParaRPr lang="fa-IR" sz="1600">
            <a:cs typeface="B Nazanin" panose="00000400000000000000" pitchFamily="2" charset="-78"/>
          </a:endParaRPr>
        </a:p>
      </dgm:t>
    </dgm:pt>
    <dgm:pt modelId="{EFD1EA56-EB75-43F4-8FD2-49BA3C5ECD3E}" type="sibTrans" cxnId="{E5DAF59C-164B-4637-8836-B11202EC83F5}">
      <dgm:prSet/>
      <dgm:spPr/>
      <dgm:t>
        <a:bodyPr/>
        <a:lstStyle/>
        <a:p>
          <a:pPr rtl="1"/>
          <a:endParaRPr lang="fa-IR" sz="1600">
            <a:cs typeface="B Nazanin" panose="00000400000000000000" pitchFamily="2" charset="-78"/>
          </a:endParaRPr>
        </a:p>
      </dgm:t>
    </dgm:pt>
    <dgm:pt modelId="{EA6D0EB0-74D2-41E6-B016-50A4C9281858}">
      <dgm:prSet custT="1"/>
      <dgm:spPr/>
      <dgm:t>
        <a:bodyPr/>
        <a:lstStyle/>
        <a:p>
          <a:pPr rtl="1"/>
          <a:r>
            <a:rPr lang="fa-IR" sz="1600" dirty="0" smtClean="0">
              <a:cs typeface="B Nazanin" panose="00000400000000000000" pitchFamily="2" charset="-78"/>
            </a:rPr>
            <a:t>تقسیم کار فی ما بین کارگروه‌های مختلف و تعیین سرفصل خروجی‌های مورد انتظار</a:t>
          </a:r>
        </a:p>
      </dgm:t>
    </dgm:pt>
    <dgm:pt modelId="{C7EF88A7-EBD3-45AC-941E-B12A8C0BF0DF}" type="parTrans" cxnId="{50D30376-EEE9-4C45-BE76-FA38BEE0534A}">
      <dgm:prSet/>
      <dgm:spPr/>
      <dgm:t>
        <a:bodyPr/>
        <a:lstStyle/>
        <a:p>
          <a:pPr rtl="1"/>
          <a:endParaRPr lang="fa-IR" sz="1600">
            <a:cs typeface="B Nazanin" panose="00000400000000000000" pitchFamily="2" charset="-78"/>
          </a:endParaRPr>
        </a:p>
      </dgm:t>
    </dgm:pt>
    <dgm:pt modelId="{4763657C-49E9-4BCA-9F3A-11844B0E5989}" type="sibTrans" cxnId="{50D30376-EEE9-4C45-BE76-FA38BEE0534A}">
      <dgm:prSet/>
      <dgm:spPr/>
      <dgm:t>
        <a:bodyPr/>
        <a:lstStyle/>
        <a:p>
          <a:pPr rtl="1"/>
          <a:endParaRPr lang="fa-IR" sz="1600">
            <a:cs typeface="B Nazanin" panose="00000400000000000000" pitchFamily="2" charset="-78"/>
          </a:endParaRPr>
        </a:p>
      </dgm:t>
    </dgm:pt>
    <dgm:pt modelId="{D6E85895-E8F3-495A-AFA3-0A30668CCADF}">
      <dgm:prSet custT="1"/>
      <dgm:spPr/>
      <dgm:t>
        <a:bodyPr/>
        <a:lstStyle/>
        <a:p>
          <a:pPr rtl="1"/>
          <a:r>
            <a:rPr lang="fa-IR" sz="1600" smtClean="0">
              <a:cs typeface="B Nazanin" panose="00000400000000000000" pitchFamily="2" charset="-78"/>
            </a:rPr>
            <a:t>حضور در جلسات کارگروه‌ها و نظارت علمی و اجرایی بر فعالیت‌ها</a:t>
          </a:r>
          <a:endParaRPr lang="fa-IR" sz="1600" dirty="0" smtClean="0">
            <a:cs typeface="B Nazanin" panose="00000400000000000000" pitchFamily="2" charset="-78"/>
          </a:endParaRPr>
        </a:p>
      </dgm:t>
    </dgm:pt>
    <dgm:pt modelId="{C1C928DC-FE71-4630-A76D-CE47FBD10396}" type="parTrans" cxnId="{23DA53D0-9FDE-4AF0-B388-2F3D930B9A2A}">
      <dgm:prSet/>
      <dgm:spPr/>
      <dgm:t>
        <a:bodyPr/>
        <a:lstStyle/>
        <a:p>
          <a:pPr rtl="1"/>
          <a:endParaRPr lang="fa-IR" sz="1600">
            <a:cs typeface="B Nazanin" panose="00000400000000000000" pitchFamily="2" charset="-78"/>
          </a:endParaRPr>
        </a:p>
      </dgm:t>
    </dgm:pt>
    <dgm:pt modelId="{D8958B68-9884-45EB-B01C-F8FDDF68EDDE}" type="sibTrans" cxnId="{23DA53D0-9FDE-4AF0-B388-2F3D930B9A2A}">
      <dgm:prSet/>
      <dgm:spPr/>
      <dgm:t>
        <a:bodyPr/>
        <a:lstStyle/>
        <a:p>
          <a:pPr rtl="1"/>
          <a:endParaRPr lang="fa-IR" sz="1600">
            <a:cs typeface="B Nazanin" panose="00000400000000000000" pitchFamily="2" charset="-78"/>
          </a:endParaRPr>
        </a:p>
      </dgm:t>
    </dgm:pt>
    <dgm:pt modelId="{5989912C-EFFD-4C33-8E1C-D1D26752A708}">
      <dgm:prSet custT="1"/>
      <dgm:spPr/>
      <dgm:t>
        <a:bodyPr/>
        <a:lstStyle/>
        <a:p>
          <a:pPr rtl="1"/>
          <a:r>
            <a:rPr lang="fa-IR" sz="1600" smtClean="0">
              <a:cs typeface="B Nazanin" panose="00000400000000000000" pitchFamily="2" charset="-78"/>
            </a:rPr>
            <a:t>جمع‌بندی، یکسان‌سازی و یکپارچه‌سازی نتایج مطالعات کارگروه‌ها</a:t>
          </a:r>
          <a:endParaRPr lang="fa-IR" sz="1600" dirty="0" smtClean="0">
            <a:cs typeface="B Nazanin" panose="00000400000000000000" pitchFamily="2" charset="-78"/>
          </a:endParaRPr>
        </a:p>
      </dgm:t>
    </dgm:pt>
    <dgm:pt modelId="{1D6D10B9-730D-46D3-AD51-F029B43FF53F}" type="parTrans" cxnId="{72459698-6D91-4CAF-824F-E7A06D87FB46}">
      <dgm:prSet/>
      <dgm:spPr/>
      <dgm:t>
        <a:bodyPr/>
        <a:lstStyle/>
        <a:p>
          <a:pPr rtl="1"/>
          <a:endParaRPr lang="fa-IR" sz="1600">
            <a:cs typeface="B Nazanin" panose="00000400000000000000" pitchFamily="2" charset="-78"/>
          </a:endParaRPr>
        </a:p>
      </dgm:t>
    </dgm:pt>
    <dgm:pt modelId="{3B113D7B-B196-48F4-B0B4-F16D14E81149}" type="sibTrans" cxnId="{72459698-6D91-4CAF-824F-E7A06D87FB46}">
      <dgm:prSet/>
      <dgm:spPr/>
      <dgm:t>
        <a:bodyPr/>
        <a:lstStyle/>
        <a:p>
          <a:pPr rtl="1"/>
          <a:endParaRPr lang="fa-IR" sz="1600">
            <a:cs typeface="B Nazanin" panose="00000400000000000000" pitchFamily="2" charset="-78"/>
          </a:endParaRPr>
        </a:p>
      </dgm:t>
    </dgm:pt>
    <dgm:pt modelId="{AACFBCFB-A655-49EE-8205-40D4953B06EF}" type="pres">
      <dgm:prSet presAssocID="{695434CB-130B-4EC4-8C7C-F63FC5E021BE}" presName="linear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C95E07-19DB-479C-8D26-8225580233AD}" type="pres">
      <dgm:prSet presAssocID="{952F7982-B885-45FF-8566-77C1D5664C68}" presName="parentLin" presStyleCnt="0"/>
      <dgm:spPr/>
    </dgm:pt>
    <dgm:pt modelId="{8FE1B9D5-C5A2-458D-8711-D15ED6F1C4B4}" type="pres">
      <dgm:prSet presAssocID="{952F7982-B885-45FF-8566-77C1D5664C68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A1B57CCA-4488-4600-B9FA-F813A613F339}" type="pres">
      <dgm:prSet presAssocID="{952F7982-B885-45FF-8566-77C1D5664C68}" presName="parentText" presStyleLbl="node1" presStyleIdx="0" presStyleCnt="5" custScaleX="13213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987AC51-4869-4C35-93B7-99596B44ADCF}" type="pres">
      <dgm:prSet presAssocID="{952F7982-B885-45FF-8566-77C1D5664C68}" presName="negativeSpace" presStyleCnt="0"/>
      <dgm:spPr/>
    </dgm:pt>
    <dgm:pt modelId="{6EBF2DA5-E089-47CA-BACF-2ED069F072FC}" type="pres">
      <dgm:prSet presAssocID="{952F7982-B885-45FF-8566-77C1D5664C68}" presName="childText" presStyleLbl="conFgAcc1" presStyleIdx="0" presStyleCnt="5">
        <dgm:presLayoutVars>
          <dgm:bulletEnabled val="1"/>
        </dgm:presLayoutVars>
      </dgm:prSet>
      <dgm:spPr/>
    </dgm:pt>
    <dgm:pt modelId="{1C7B1072-4321-408E-99BF-DC11D8EEA23A}" type="pres">
      <dgm:prSet presAssocID="{5D09AC10-3179-471B-A466-D7A331286F97}" presName="spaceBetweenRectangles" presStyleCnt="0"/>
      <dgm:spPr/>
    </dgm:pt>
    <dgm:pt modelId="{81D92F43-B671-42CF-9BE8-3EE933F624F7}" type="pres">
      <dgm:prSet presAssocID="{AC2D1962-353D-48AE-815E-D9F018C87D51}" presName="parentLin" presStyleCnt="0"/>
      <dgm:spPr/>
    </dgm:pt>
    <dgm:pt modelId="{56AA17CF-5FDC-4286-81E9-C0BD61C53188}" type="pres">
      <dgm:prSet presAssocID="{AC2D1962-353D-48AE-815E-D9F018C87D51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1FBE0D61-2891-4DAB-8DE3-CD385CB7C4FA}" type="pres">
      <dgm:prSet presAssocID="{AC2D1962-353D-48AE-815E-D9F018C87D51}" presName="parentText" presStyleLbl="node1" presStyleIdx="1" presStyleCnt="5" custScaleX="13213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8B7992-8F4E-40CD-834D-24382BC3117C}" type="pres">
      <dgm:prSet presAssocID="{AC2D1962-353D-48AE-815E-D9F018C87D51}" presName="negativeSpace" presStyleCnt="0"/>
      <dgm:spPr/>
    </dgm:pt>
    <dgm:pt modelId="{F5CE9C70-14C5-45E6-9C5B-0A071BF352AD}" type="pres">
      <dgm:prSet presAssocID="{AC2D1962-353D-48AE-815E-D9F018C87D51}" presName="childText" presStyleLbl="conFgAcc1" presStyleIdx="1" presStyleCnt="5">
        <dgm:presLayoutVars>
          <dgm:bulletEnabled val="1"/>
        </dgm:presLayoutVars>
      </dgm:prSet>
      <dgm:spPr/>
    </dgm:pt>
    <dgm:pt modelId="{14768DB7-8628-404F-AA88-D51B20BC1B3E}" type="pres">
      <dgm:prSet presAssocID="{EFD1EA56-EB75-43F4-8FD2-49BA3C5ECD3E}" presName="spaceBetweenRectangles" presStyleCnt="0"/>
      <dgm:spPr/>
    </dgm:pt>
    <dgm:pt modelId="{4B78500A-90C2-4F03-905B-D9D0B28159ED}" type="pres">
      <dgm:prSet presAssocID="{EA6D0EB0-74D2-41E6-B016-50A4C9281858}" presName="parentLin" presStyleCnt="0"/>
      <dgm:spPr/>
    </dgm:pt>
    <dgm:pt modelId="{070B47B0-242A-47BB-9865-D4E0288C2A75}" type="pres">
      <dgm:prSet presAssocID="{EA6D0EB0-74D2-41E6-B016-50A4C9281858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983DB23C-AE7F-44F1-A09F-7466119791C1}" type="pres">
      <dgm:prSet presAssocID="{EA6D0EB0-74D2-41E6-B016-50A4C9281858}" presName="parentText" presStyleLbl="node1" presStyleIdx="2" presStyleCnt="5" custScaleX="13213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159A85-3584-482E-8EEF-0D61823900F7}" type="pres">
      <dgm:prSet presAssocID="{EA6D0EB0-74D2-41E6-B016-50A4C9281858}" presName="negativeSpace" presStyleCnt="0"/>
      <dgm:spPr/>
    </dgm:pt>
    <dgm:pt modelId="{B24DBDC3-D5A8-4E69-AEE3-4BCF623F5E8B}" type="pres">
      <dgm:prSet presAssocID="{EA6D0EB0-74D2-41E6-B016-50A4C9281858}" presName="childText" presStyleLbl="conFgAcc1" presStyleIdx="2" presStyleCnt="5">
        <dgm:presLayoutVars>
          <dgm:bulletEnabled val="1"/>
        </dgm:presLayoutVars>
      </dgm:prSet>
      <dgm:spPr/>
    </dgm:pt>
    <dgm:pt modelId="{5F29A794-1ADC-40D0-8023-F21E372D136B}" type="pres">
      <dgm:prSet presAssocID="{4763657C-49E9-4BCA-9F3A-11844B0E5989}" presName="spaceBetweenRectangles" presStyleCnt="0"/>
      <dgm:spPr/>
    </dgm:pt>
    <dgm:pt modelId="{AD20D1E3-A42F-4DC1-9B80-37EE1A883959}" type="pres">
      <dgm:prSet presAssocID="{D6E85895-E8F3-495A-AFA3-0A30668CCADF}" presName="parentLin" presStyleCnt="0"/>
      <dgm:spPr/>
    </dgm:pt>
    <dgm:pt modelId="{61E7B4D7-A04F-49C1-AC6E-448B69D4ADD2}" type="pres">
      <dgm:prSet presAssocID="{D6E85895-E8F3-495A-AFA3-0A30668CCADF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51A21C2D-715D-442F-9124-1358B32CD9E9}" type="pres">
      <dgm:prSet presAssocID="{D6E85895-E8F3-495A-AFA3-0A30668CCADF}" presName="parentText" presStyleLbl="node1" presStyleIdx="3" presStyleCnt="5" custScaleX="13213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E73B84-E58D-4CAD-A68D-3A383D99FA86}" type="pres">
      <dgm:prSet presAssocID="{D6E85895-E8F3-495A-AFA3-0A30668CCADF}" presName="negativeSpace" presStyleCnt="0"/>
      <dgm:spPr/>
    </dgm:pt>
    <dgm:pt modelId="{7D6A54EB-C613-484F-97A0-118936ACCFD5}" type="pres">
      <dgm:prSet presAssocID="{D6E85895-E8F3-495A-AFA3-0A30668CCADF}" presName="childText" presStyleLbl="conFgAcc1" presStyleIdx="3" presStyleCnt="5">
        <dgm:presLayoutVars>
          <dgm:bulletEnabled val="1"/>
        </dgm:presLayoutVars>
      </dgm:prSet>
      <dgm:spPr/>
    </dgm:pt>
    <dgm:pt modelId="{1A870309-EC8B-4F2B-8EE2-7D510F4173E9}" type="pres">
      <dgm:prSet presAssocID="{D8958B68-9884-45EB-B01C-F8FDDF68EDDE}" presName="spaceBetweenRectangles" presStyleCnt="0"/>
      <dgm:spPr/>
    </dgm:pt>
    <dgm:pt modelId="{E2A773BA-4B97-43C6-B0B1-1084E721BE70}" type="pres">
      <dgm:prSet presAssocID="{5989912C-EFFD-4C33-8E1C-D1D26752A708}" presName="parentLin" presStyleCnt="0"/>
      <dgm:spPr/>
    </dgm:pt>
    <dgm:pt modelId="{E15B30C9-EF63-44DA-9A02-A0A573AFC269}" type="pres">
      <dgm:prSet presAssocID="{5989912C-EFFD-4C33-8E1C-D1D26752A708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2ED7833D-BBB7-4D28-BE8E-DF70DA8BF113}" type="pres">
      <dgm:prSet presAssocID="{5989912C-EFFD-4C33-8E1C-D1D26752A708}" presName="parentText" presStyleLbl="node1" presStyleIdx="4" presStyleCnt="5" custScaleX="13213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6C381C-E79D-42BE-B439-ABA42007DD5F}" type="pres">
      <dgm:prSet presAssocID="{5989912C-EFFD-4C33-8E1C-D1D26752A708}" presName="negativeSpace" presStyleCnt="0"/>
      <dgm:spPr/>
    </dgm:pt>
    <dgm:pt modelId="{E5C78C05-5BE2-4E03-BC6B-D0D0B36F71BA}" type="pres">
      <dgm:prSet presAssocID="{5989912C-EFFD-4C33-8E1C-D1D26752A708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23DA53D0-9FDE-4AF0-B388-2F3D930B9A2A}" srcId="{695434CB-130B-4EC4-8C7C-F63FC5E021BE}" destId="{D6E85895-E8F3-495A-AFA3-0A30668CCADF}" srcOrd="3" destOrd="0" parTransId="{C1C928DC-FE71-4630-A76D-CE47FBD10396}" sibTransId="{D8958B68-9884-45EB-B01C-F8FDDF68EDDE}"/>
    <dgm:cxn modelId="{72459698-6D91-4CAF-824F-E7A06D87FB46}" srcId="{695434CB-130B-4EC4-8C7C-F63FC5E021BE}" destId="{5989912C-EFFD-4C33-8E1C-D1D26752A708}" srcOrd="4" destOrd="0" parTransId="{1D6D10B9-730D-46D3-AD51-F029B43FF53F}" sibTransId="{3B113D7B-B196-48F4-B0B4-F16D14E81149}"/>
    <dgm:cxn modelId="{51117DFA-79A0-40F1-AC42-38981FE10C60}" type="presOf" srcId="{695434CB-130B-4EC4-8C7C-F63FC5E021BE}" destId="{AACFBCFB-A655-49EE-8205-40D4953B06EF}" srcOrd="0" destOrd="0" presId="urn:microsoft.com/office/officeart/2005/8/layout/list1"/>
    <dgm:cxn modelId="{D7ECFBFD-6EF5-4F0B-9E41-F8D9630CDB7F}" type="presOf" srcId="{AC2D1962-353D-48AE-815E-D9F018C87D51}" destId="{56AA17CF-5FDC-4286-81E9-C0BD61C53188}" srcOrd="0" destOrd="0" presId="urn:microsoft.com/office/officeart/2005/8/layout/list1"/>
    <dgm:cxn modelId="{ABE83F6F-51A0-4994-B9D4-450E22AAB389}" type="presOf" srcId="{5989912C-EFFD-4C33-8E1C-D1D26752A708}" destId="{E15B30C9-EF63-44DA-9A02-A0A573AFC269}" srcOrd="0" destOrd="0" presId="urn:microsoft.com/office/officeart/2005/8/layout/list1"/>
    <dgm:cxn modelId="{BD432410-6BE3-416B-A3D8-2BB95540D6A4}" type="presOf" srcId="{D6E85895-E8F3-495A-AFA3-0A30668CCADF}" destId="{51A21C2D-715D-442F-9124-1358B32CD9E9}" srcOrd="1" destOrd="0" presId="urn:microsoft.com/office/officeart/2005/8/layout/list1"/>
    <dgm:cxn modelId="{512F57AE-8AA6-49E1-A836-21B403512EBE}" type="presOf" srcId="{952F7982-B885-45FF-8566-77C1D5664C68}" destId="{8FE1B9D5-C5A2-458D-8711-D15ED6F1C4B4}" srcOrd="0" destOrd="0" presId="urn:microsoft.com/office/officeart/2005/8/layout/list1"/>
    <dgm:cxn modelId="{BD182E54-6E18-4A47-944D-08E754CE95A0}" srcId="{695434CB-130B-4EC4-8C7C-F63FC5E021BE}" destId="{952F7982-B885-45FF-8566-77C1D5664C68}" srcOrd="0" destOrd="0" parTransId="{5C0ECAE3-51ED-477E-A26C-92232AAE0DB0}" sibTransId="{5D09AC10-3179-471B-A466-D7A331286F97}"/>
    <dgm:cxn modelId="{58FF5988-8356-4756-AE7B-9A3E1551D8F3}" type="presOf" srcId="{952F7982-B885-45FF-8566-77C1D5664C68}" destId="{A1B57CCA-4488-4600-B9FA-F813A613F339}" srcOrd="1" destOrd="0" presId="urn:microsoft.com/office/officeart/2005/8/layout/list1"/>
    <dgm:cxn modelId="{1D66889C-ACAB-4FB8-A383-077069B1AA08}" type="presOf" srcId="{EA6D0EB0-74D2-41E6-B016-50A4C9281858}" destId="{983DB23C-AE7F-44F1-A09F-7466119791C1}" srcOrd="1" destOrd="0" presId="urn:microsoft.com/office/officeart/2005/8/layout/list1"/>
    <dgm:cxn modelId="{A563A0BF-08DA-4EB0-B02E-A58DE461AE5E}" type="presOf" srcId="{D6E85895-E8F3-495A-AFA3-0A30668CCADF}" destId="{61E7B4D7-A04F-49C1-AC6E-448B69D4ADD2}" srcOrd="0" destOrd="0" presId="urn:microsoft.com/office/officeart/2005/8/layout/list1"/>
    <dgm:cxn modelId="{50D30376-EEE9-4C45-BE76-FA38BEE0534A}" srcId="{695434CB-130B-4EC4-8C7C-F63FC5E021BE}" destId="{EA6D0EB0-74D2-41E6-B016-50A4C9281858}" srcOrd="2" destOrd="0" parTransId="{C7EF88A7-EBD3-45AC-941E-B12A8C0BF0DF}" sibTransId="{4763657C-49E9-4BCA-9F3A-11844B0E5989}"/>
    <dgm:cxn modelId="{768A3E4C-A05F-4054-825C-C58121C9E907}" type="presOf" srcId="{AC2D1962-353D-48AE-815E-D9F018C87D51}" destId="{1FBE0D61-2891-4DAB-8DE3-CD385CB7C4FA}" srcOrd="1" destOrd="0" presId="urn:microsoft.com/office/officeart/2005/8/layout/list1"/>
    <dgm:cxn modelId="{E5DAF59C-164B-4637-8836-B11202EC83F5}" srcId="{695434CB-130B-4EC4-8C7C-F63FC5E021BE}" destId="{AC2D1962-353D-48AE-815E-D9F018C87D51}" srcOrd="1" destOrd="0" parTransId="{649CA4F9-2321-4EAF-8747-5FF56A5783A1}" sibTransId="{EFD1EA56-EB75-43F4-8FD2-49BA3C5ECD3E}"/>
    <dgm:cxn modelId="{938F97EB-618E-459F-A150-213887BCE683}" type="presOf" srcId="{EA6D0EB0-74D2-41E6-B016-50A4C9281858}" destId="{070B47B0-242A-47BB-9865-D4E0288C2A75}" srcOrd="0" destOrd="0" presId="urn:microsoft.com/office/officeart/2005/8/layout/list1"/>
    <dgm:cxn modelId="{EC977543-3257-427F-9177-3753FF106CA6}" type="presOf" srcId="{5989912C-EFFD-4C33-8E1C-D1D26752A708}" destId="{2ED7833D-BBB7-4D28-BE8E-DF70DA8BF113}" srcOrd="1" destOrd="0" presId="urn:microsoft.com/office/officeart/2005/8/layout/list1"/>
    <dgm:cxn modelId="{888EED1F-45FD-478A-BD9E-CE19D8A34D93}" type="presParOf" srcId="{AACFBCFB-A655-49EE-8205-40D4953B06EF}" destId="{FFC95E07-19DB-479C-8D26-8225580233AD}" srcOrd="0" destOrd="0" presId="urn:microsoft.com/office/officeart/2005/8/layout/list1"/>
    <dgm:cxn modelId="{8C0C8863-517E-4AAB-ACDC-0ECEBF5C673C}" type="presParOf" srcId="{FFC95E07-19DB-479C-8D26-8225580233AD}" destId="{8FE1B9D5-C5A2-458D-8711-D15ED6F1C4B4}" srcOrd="0" destOrd="0" presId="urn:microsoft.com/office/officeart/2005/8/layout/list1"/>
    <dgm:cxn modelId="{839967E4-E3A2-44EB-AFA7-411CC9366B91}" type="presParOf" srcId="{FFC95E07-19DB-479C-8D26-8225580233AD}" destId="{A1B57CCA-4488-4600-B9FA-F813A613F339}" srcOrd="1" destOrd="0" presId="urn:microsoft.com/office/officeart/2005/8/layout/list1"/>
    <dgm:cxn modelId="{B4816753-EBA0-486E-8DDB-6F353E043545}" type="presParOf" srcId="{AACFBCFB-A655-49EE-8205-40D4953B06EF}" destId="{9987AC51-4869-4C35-93B7-99596B44ADCF}" srcOrd="1" destOrd="0" presId="urn:microsoft.com/office/officeart/2005/8/layout/list1"/>
    <dgm:cxn modelId="{F0B10802-92C4-4776-A7AD-9E42E3563BA0}" type="presParOf" srcId="{AACFBCFB-A655-49EE-8205-40D4953B06EF}" destId="{6EBF2DA5-E089-47CA-BACF-2ED069F072FC}" srcOrd="2" destOrd="0" presId="urn:microsoft.com/office/officeart/2005/8/layout/list1"/>
    <dgm:cxn modelId="{54391797-EF3D-4FBF-975C-C1CF444C33E0}" type="presParOf" srcId="{AACFBCFB-A655-49EE-8205-40D4953B06EF}" destId="{1C7B1072-4321-408E-99BF-DC11D8EEA23A}" srcOrd="3" destOrd="0" presId="urn:microsoft.com/office/officeart/2005/8/layout/list1"/>
    <dgm:cxn modelId="{1E2E61F8-69E8-43AE-91C5-C8943B2478E9}" type="presParOf" srcId="{AACFBCFB-A655-49EE-8205-40D4953B06EF}" destId="{81D92F43-B671-42CF-9BE8-3EE933F624F7}" srcOrd="4" destOrd="0" presId="urn:microsoft.com/office/officeart/2005/8/layout/list1"/>
    <dgm:cxn modelId="{E1039403-20A8-4C9A-B604-E4057E6DD549}" type="presParOf" srcId="{81D92F43-B671-42CF-9BE8-3EE933F624F7}" destId="{56AA17CF-5FDC-4286-81E9-C0BD61C53188}" srcOrd="0" destOrd="0" presId="urn:microsoft.com/office/officeart/2005/8/layout/list1"/>
    <dgm:cxn modelId="{6F541FDF-AFA9-45D7-B05B-20A36A4941F6}" type="presParOf" srcId="{81D92F43-B671-42CF-9BE8-3EE933F624F7}" destId="{1FBE0D61-2891-4DAB-8DE3-CD385CB7C4FA}" srcOrd="1" destOrd="0" presId="urn:microsoft.com/office/officeart/2005/8/layout/list1"/>
    <dgm:cxn modelId="{B5A1945B-2311-496D-9736-84CD18F44FC3}" type="presParOf" srcId="{AACFBCFB-A655-49EE-8205-40D4953B06EF}" destId="{288B7992-8F4E-40CD-834D-24382BC3117C}" srcOrd="5" destOrd="0" presId="urn:microsoft.com/office/officeart/2005/8/layout/list1"/>
    <dgm:cxn modelId="{F77DE12E-194F-4AD1-A8EF-E0A6C044BDBF}" type="presParOf" srcId="{AACFBCFB-A655-49EE-8205-40D4953B06EF}" destId="{F5CE9C70-14C5-45E6-9C5B-0A071BF352AD}" srcOrd="6" destOrd="0" presId="urn:microsoft.com/office/officeart/2005/8/layout/list1"/>
    <dgm:cxn modelId="{6FC863EB-E9B7-4A7C-96D3-6F8E01207153}" type="presParOf" srcId="{AACFBCFB-A655-49EE-8205-40D4953B06EF}" destId="{14768DB7-8628-404F-AA88-D51B20BC1B3E}" srcOrd="7" destOrd="0" presId="urn:microsoft.com/office/officeart/2005/8/layout/list1"/>
    <dgm:cxn modelId="{3E55066D-3D86-47A2-B972-1FA915821AAD}" type="presParOf" srcId="{AACFBCFB-A655-49EE-8205-40D4953B06EF}" destId="{4B78500A-90C2-4F03-905B-D9D0B28159ED}" srcOrd="8" destOrd="0" presId="urn:microsoft.com/office/officeart/2005/8/layout/list1"/>
    <dgm:cxn modelId="{77D67430-D784-41BE-8E8C-92F863D35879}" type="presParOf" srcId="{4B78500A-90C2-4F03-905B-D9D0B28159ED}" destId="{070B47B0-242A-47BB-9865-D4E0288C2A75}" srcOrd="0" destOrd="0" presId="urn:microsoft.com/office/officeart/2005/8/layout/list1"/>
    <dgm:cxn modelId="{305EA8AA-A205-4C9A-8584-AA6C794F744B}" type="presParOf" srcId="{4B78500A-90C2-4F03-905B-D9D0B28159ED}" destId="{983DB23C-AE7F-44F1-A09F-7466119791C1}" srcOrd="1" destOrd="0" presId="urn:microsoft.com/office/officeart/2005/8/layout/list1"/>
    <dgm:cxn modelId="{162B2F8B-9E36-4F85-BF1C-FEA980EEA206}" type="presParOf" srcId="{AACFBCFB-A655-49EE-8205-40D4953B06EF}" destId="{73159A85-3584-482E-8EEF-0D61823900F7}" srcOrd="9" destOrd="0" presId="urn:microsoft.com/office/officeart/2005/8/layout/list1"/>
    <dgm:cxn modelId="{AD43172B-40D7-4540-A2D6-C9E2C3BD679F}" type="presParOf" srcId="{AACFBCFB-A655-49EE-8205-40D4953B06EF}" destId="{B24DBDC3-D5A8-4E69-AEE3-4BCF623F5E8B}" srcOrd="10" destOrd="0" presId="urn:microsoft.com/office/officeart/2005/8/layout/list1"/>
    <dgm:cxn modelId="{827C7117-9628-4871-AC30-B84E9B1A017B}" type="presParOf" srcId="{AACFBCFB-A655-49EE-8205-40D4953B06EF}" destId="{5F29A794-1ADC-40D0-8023-F21E372D136B}" srcOrd="11" destOrd="0" presId="urn:microsoft.com/office/officeart/2005/8/layout/list1"/>
    <dgm:cxn modelId="{ACAEACB0-88E3-4753-B73C-F95AF9CD5079}" type="presParOf" srcId="{AACFBCFB-A655-49EE-8205-40D4953B06EF}" destId="{AD20D1E3-A42F-4DC1-9B80-37EE1A883959}" srcOrd="12" destOrd="0" presId="urn:microsoft.com/office/officeart/2005/8/layout/list1"/>
    <dgm:cxn modelId="{FC93DA7F-721B-4711-A764-4E9561DE0E5E}" type="presParOf" srcId="{AD20D1E3-A42F-4DC1-9B80-37EE1A883959}" destId="{61E7B4D7-A04F-49C1-AC6E-448B69D4ADD2}" srcOrd="0" destOrd="0" presId="urn:microsoft.com/office/officeart/2005/8/layout/list1"/>
    <dgm:cxn modelId="{3A1BB704-F813-4754-991A-ED46B066DD57}" type="presParOf" srcId="{AD20D1E3-A42F-4DC1-9B80-37EE1A883959}" destId="{51A21C2D-715D-442F-9124-1358B32CD9E9}" srcOrd="1" destOrd="0" presId="urn:microsoft.com/office/officeart/2005/8/layout/list1"/>
    <dgm:cxn modelId="{6AE732F0-986C-40C5-9D64-5235EF559C52}" type="presParOf" srcId="{AACFBCFB-A655-49EE-8205-40D4953B06EF}" destId="{D9E73B84-E58D-4CAD-A68D-3A383D99FA86}" srcOrd="13" destOrd="0" presId="urn:microsoft.com/office/officeart/2005/8/layout/list1"/>
    <dgm:cxn modelId="{E53A33F9-C80E-43DB-AE38-7D9ACBDE8050}" type="presParOf" srcId="{AACFBCFB-A655-49EE-8205-40D4953B06EF}" destId="{7D6A54EB-C613-484F-97A0-118936ACCFD5}" srcOrd="14" destOrd="0" presId="urn:microsoft.com/office/officeart/2005/8/layout/list1"/>
    <dgm:cxn modelId="{B8C3979C-9F8C-43FC-B1AE-0DF0AC2F49D1}" type="presParOf" srcId="{AACFBCFB-A655-49EE-8205-40D4953B06EF}" destId="{1A870309-EC8B-4F2B-8EE2-7D510F4173E9}" srcOrd="15" destOrd="0" presId="urn:microsoft.com/office/officeart/2005/8/layout/list1"/>
    <dgm:cxn modelId="{E2C7A759-D2C0-42A0-A80C-9296FBA428DA}" type="presParOf" srcId="{AACFBCFB-A655-49EE-8205-40D4953B06EF}" destId="{E2A773BA-4B97-43C6-B0B1-1084E721BE70}" srcOrd="16" destOrd="0" presId="urn:microsoft.com/office/officeart/2005/8/layout/list1"/>
    <dgm:cxn modelId="{8CA0242C-398C-4D39-8C96-A4C6CBCB09E0}" type="presParOf" srcId="{E2A773BA-4B97-43C6-B0B1-1084E721BE70}" destId="{E15B30C9-EF63-44DA-9A02-A0A573AFC269}" srcOrd="0" destOrd="0" presId="urn:microsoft.com/office/officeart/2005/8/layout/list1"/>
    <dgm:cxn modelId="{5167D9AB-FCDC-4B9B-B69F-3ED37BCD1235}" type="presParOf" srcId="{E2A773BA-4B97-43C6-B0B1-1084E721BE70}" destId="{2ED7833D-BBB7-4D28-BE8E-DF70DA8BF113}" srcOrd="1" destOrd="0" presId="urn:microsoft.com/office/officeart/2005/8/layout/list1"/>
    <dgm:cxn modelId="{0E5F8CB3-9E51-46BE-903A-C2FE52617109}" type="presParOf" srcId="{AACFBCFB-A655-49EE-8205-40D4953B06EF}" destId="{4A6C381C-E79D-42BE-B439-ABA42007DD5F}" srcOrd="17" destOrd="0" presId="urn:microsoft.com/office/officeart/2005/8/layout/list1"/>
    <dgm:cxn modelId="{48C3D048-B221-497A-8CF8-66749CE16267}" type="presParOf" srcId="{AACFBCFB-A655-49EE-8205-40D4953B06EF}" destId="{E5C78C05-5BE2-4E03-BC6B-D0D0B36F71BA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0EDE17F-C314-4A70-8C1E-43B48C47DDDD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fa-IR"/>
        </a:p>
      </dgm:t>
    </dgm:pt>
    <dgm:pt modelId="{157720AC-1774-41EF-9B01-D271C48A5227}">
      <dgm:prSet phldrT="[Text]" custT="1"/>
      <dgm:spPr/>
      <dgm:t>
        <a:bodyPr/>
        <a:lstStyle/>
        <a:p>
          <a:pPr rtl="1"/>
          <a:r>
            <a:rPr lang="fa-IR" sz="1600" dirty="0" smtClean="0">
              <a:cs typeface="B Nazanin" panose="00000400000000000000" pitchFamily="2" charset="-78"/>
            </a:rPr>
            <a:t>پیگیری برگزاری جلسات شورای راهبری</a:t>
          </a:r>
          <a:endParaRPr lang="fa-IR" sz="1600" dirty="0">
            <a:cs typeface="B Nazanin" panose="00000400000000000000" pitchFamily="2" charset="-78"/>
          </a:endParaRPr>
        </a:p>
      </dgm:t>
    </dgm:pt>
    <dgm:pt modelId="{E08406DD-0E88-43DA-89F8-7A6A09EFDEDF}" type="parTrans" cxnId="{E193C9D1-8080-4E76-81C3-B7980E469C16}">
      <dgm:prSet/>
      <dgm:spPr/>
      <dgm:t>
        <a:bodyPr/>
        <a:lstStyle/>
        <a:p>
          <a:pPr rtl="1"/>
          <a:endParaRPr lang="fa-IR" sz="1600">
            <a:cs typeface="B Nazanin" panose="00000400000000000000" pitchFamily="2" charset="-78"/>
          </a:endParaRPr>
        </a:p>
      </dgm:t>
    </dgm:pt>
    <dgm:pt modelId="{92D59DD6-9C39-4EDF-A214-0BB21153F473}" type="sibTrans" cxnId="{E193C9D1-8080-4E76-81C3-B7980E469C16}">
      <dgm:prSet/>
      <dgm:spPr/>
      <dgm:t>
        <a:bodyPr/>
        <a:lstStyle/>
        <a:p>
          <a:pPr rtl="1"/>
          <a:endParaRPr lang="fa-IR" sz="1600">
            <a:cs typeface="B Nazanin" panose="00000400000000000000" pitchFamily="2" charset="-78"/>
          </a:endParaRPr>
        </a:p>
      </dgm:t>
    </dgm:pt>
    <dgm:pt modelId="{86B8002D-BFF0-44AF-9F53-3C334A42DD96}">
      <dgm:prSet custT="1"/>
      <dgm:spPr/>
      <dgm:t>
        <a:bodyPr/>
        <a:lstStyle/>
        <a:p>
          <a:pPr rtl="1"/>
          <a:r>
            <a:rPr lang="fa-IR" sz="1600" dirty="0" smtClean="0">
              <a:cs typeface="B Nazanin" panose="00000400000000000000" pitchFamily="2" charset="-78"/>
            </a:rPr>
            <a:t>پیگیری تشکیل کارگروه‌های تخصصی در نهادهای مربوطه</a:t>
          </a:r>
        </a:p>
      </dgm:t>
    </dgm:pt>
    <dgm:pt modelId="{1F487DCE-E589-4233-8ED5-A049A1199896}" type="parTrans" cxnId="{B410BB9C-2B15-4DFE-9A65-6CF93DA0ACE9}">
      <dgm:prSet/>
      <dgm:spPr/>
      <dgm:t>
        <a:bodyPr/>
        <a:lstStyle/>
        <a:p>
          <a:pPr rtl="1"/>
          <a:endParaRPr lang="fa-IR" sz="1600">
            <a:cs typeface="B Nazanin" panose="00000400000000000000" pitchFamily="2" charset="-78"/>
          </a:endParaRPr>
        </a:p>
      </dgm:t>
    </dgm:pt>
    <dgm:pt modelId="{C7B10665-78F3-47EA-8972-660AEB33E8AB}" type="sibTrans" cxnId="{B410BB9C-2B15-4DFE-9A65-6CF93DA0ACE9}">
      <dgm:prSet/>
      <dgm:spPr/>
      <dgm:t>
        <a:bodyPr/>
        <a:lstStyle/>
        <a:p>
          <a:pPr rtl="1"/>
          <a:endParaRPr lang="fa-IR" sz="1600">
            <a:cs typeface="B Nazanin" panose="00000400000000000000" pitchFamily="2" charset="-78"/>
          </a:endParaRPr>
        </a:p>
      </dgm:t>
    </dgm:pt>
    <dgm:pt modelId="{171C4D38-0120-476E-8948-48211508CA1E}">
      <dgm:prSet custT="1"/>
      <dgm:spPr/>
      <dgm:t>
        <a:bodyPr/>
        <a:lstStyle/>
        <a:p>
          <a:pPr rtl="1"/>
          <a:r>
            <a:rPr lang="fa-IR" sz="1600" smtClean="0">
              <a:cs typeface="B Nazanin" panose="00000400000000000000" pitchFamily="2" charset="-78"/>
            </a:rPr>
            <a:t>برقراری ارتباطات میان کارگروه‌ها و انجام هماهنگی‌های لازم</a:t>
          </a:r>
          <a:endParaRPr lang="fa-IR" sz="1600" dirty="0" smtClean="0">
            <a:cs typeface="B Nazanin" panose="00000400000000000000" pitchFamily="2" charset="-78"/>
          </a:endParaRPr>
        </a:p>
      </dgm:t>
    </dgm:pt>
    <dgm:pt modelId="{22034646-C0B0-45A9-8DFE-92DC7E9465DE}" type="parTrans" cxnId="{C4FBE393-4B2C-49EA-9185-8A809AADE3ED}">
      <dgm:prSet/>
      <dgm:spPr/>
      <dgm:t>
        <a:bodyPr/>
        <a:lstStyle/>
        <a:p>
          <a:pPr rtl="1"/>
          <a:endParaRPr lang="fa-IR" sz="1600">
            <a:cs typeface="B Nazanin" panose="00000400000000000000" pitchFamily="2" charset="-78"/>
          </a:endParaRPr>
        </a:p>
      </dgm:t>
    </dgm:pt>
    <dgm:pt modelId="{D8C16A58-71B8-4A09-B038-6604BF69E7AC}" type="sibTrans" cxnId="{C4FBE393-4B2C-49EA-9185-8A809AADE3ED}">
      <dgm:prSet/>
      <dgm:spPr/>
      <dgm:t>
        <a:bodyPr/>
        <a:lstStyle/>
        <a:p>
          <a:pPr rtl="1"/>
          <a:endParaRPr lang="fa-IR" sz="1600">
            <a:cs typeface="B Nazanin" panose="00000400000000000000" pitchFamily="2" charset="-78"/>
          </a:endParaRPr>
        </a:p>
      </dgm:t>
    </dgm:pt>
    <dgm:pt modelId="{C6A9222C-E524-4DD7-A3B2-AE165FB96CDD}">
      <dgm:prSet custT="1"/>
      <dgm:spPr/>
      <dgm:t>
        <a:bodyPr/>
        <a:lstStyle/>
        <a:p>
          <a:pPr rtl="1"/>
          <a:r>
            <a:rPr lang="fa-IR" sz="1600" smtClean="0">
              <a:cs typeface="B Nazanin" panose="00000400000000000000" pitchFamily="2" charset="-78"/>
            </a:rPr>
            <a:t>مدیریت دانش کلیه مطالعات پشتیبان </a:t>
          </a:r>
          <a:endParaRPr lang="fa-IR" sz="1600" dirty="0" smtClean="0">
            <a:cs typeface="B Nazanin" panose="00000400000000000000" pitchFamily="2" charset="-78"/>
          </a:endParaRPr>
        </a:p>
      </dgm:t>
    </dgm:pt>
    <dgm:pt modelId="{949F2504-507D-4275-AF10-66AF3C7C53C3}" type="parTrans" cxnId="{4F7A8353-80FB-40A6-9EEC-F5FD4EB53298}">
      <dgm:prSet/>
      <dgm:spPr/>
      <dgm:t>
        <a:bodyPr/>
        <a:lstStyle/>
        <a:p>
          <a:pPr rtl="1"/>
          <a:endParaRPr lang="fa-IR" sz="1600">
            <a:cs typeface="B Nazanin" panose="00000400000000000000" pitchFamily="2" charset="-78"/>
          </a:endParaRPr>
        </a:p>
      </dgm:t>
    </dgm:pt>
    <dgm:pt modelId="{8BBAB70F-102C-49E9-B17E-67CA6857A54A}" type="sibTrans" cxnId="{4F7A8353-80FB-40A6-9EEC-F5FD4EB53298}">
      <dgm:prSet/>
      <dgm:spPr/>
      <dgm:t>
        <a:bodyPr/>
        <a:lstStyle/>
        <a:p>
          <a:pPr rtl="1"/>
          <a:endParaRPr lang="fa-IR" sz="1600">
            <a:cs typeface="B Nazanin" panose="00000400000000000000" pitchFamily="2" charset="-78"/>
          </a:endParaRPr>
        </a:p>
      </dgm:t>
    </dgm:pt>
    <dgm:pt modelId="{D9C6DD91-45DC-4775-87F8-E1CE6CB4A9CF}">
      <dgm:prSet custT="1"/>
      <dgm:spPr/>
      <dgm:t>
        <a:bodyPr/>
        <a:lstStyle/>
        <a:p>
          <a:pPr rtl="1"/>
          <a:r>
            <a:rPr lang="fa-IR" sz="1600" smtClean="0">
              <a:cs typeface="B Nazanin" panose="00000400000000000000" pitchFamily="2" charset="-78"/>
            </a:rPr>
            <a:t>پیگیری برگزاری همایش‌ها و سمینارهای لازم</a:t>
          </a:r>
          <a:endParaRPr lang="fa-IR" sz="1600" dirty="0">
            <a:cs typeface="B Nazanin" panose="00000400000000000000" pitchFamily="2" charset="-78"/>
          </a:endParaRPr>
        </a:p>
      </dgm:t>
    </dgm:pt>
    <dgm:pt modelId="{E0B298E9-1766-453E-9929-B8167093E403}" type="parTrans" cxnId="{1484C819-53AA-46AE-8DE5-89798C2601B4}">
      <dgm:prSet/>
      <dgm:spPr/>
      <dgm:t>
        <a:bodyPr/>
        <a:lstStyle/>
        <a:p>
          <a:pPr rtl="1"/>
          <a:endParaRPr lang="fa-IR" sz="1600">
            <a:cs typeface="B Nazanin" panose="00000400000000000000" pitchFamily="2" charset="-78"/>
          </a:endParaRPr>
        </a:p>
      </dgm:t>
    </dgm:pt>
    <dgm:pt modelId="{D9760774-1933-4B57-A082-B3ED93AE7FFA}" type="sibTrans" cxnId="{1484C819-53AA-46AE-8DE5-89798C2601B4}">
      <dgm:prSet/>
      <dgm:spPr/>
      <dgm:t>
        <a:bodyPr/>
        <a:lstStyle/>
        <a:p>
          <a:pPr rtl="1"/>
          <a:endParaRPr lang="fa-IR" sz="1600">
            <a:cs typeface="B Nazanin" panose="00000400000000000000" pitchFamily="2" charset="-78"/>
          </a:endParaRPr>
        </a:p>
      </dgm:t>
    </dgm:pt>
    <dgm:pt modelId="{27F40B5A-C518-4B92-AB16-CE81578D0E0D}" type="pres">
      <dgm:prSet presAssocID="{E0EDE17F-C314-4A70-8C1E-43B48C47DDDD}" presName="linear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5D2E63-2D9D-4AB0-83F0-B503B51C31C2}" type="pres">
      <dgm:prSet presAssocID="{157720AC-1774-41EF-9B01-D271C48A5227}" presName="parentLin" presStyleCnt="0"/>
      <dgm:spPr/>
    </dgm:pt>
    <dgm:pt modelId="{2BB7ECE1-0FAC-422C-91FB-3A98C18D0780}" type="pres">
      <dgm:prSet presAssocID="{157720AC-1774-41EF-9B01-D271C48A5227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6E94F29A-34D7-4FFA-9B4A-8F7F9747EE49}" type="pres">
      <dgm:prSet presAssocID="{157720AC-1774-41EF-9B01-D271C48A5227}" presName="parentText" presStyleLbl="node1" presStyleIdx="0" presStyleCnt="5" custScaleX="12142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9F16FB3-8306-4043-8E4E-AD034DB6AB35}" type="pres">
      <dgm:prSet presAssocID="{157720AC-1774-41EF-9B01-D271C48A5227}" presName="negativeSpace" presStyleCnt="0"/>
      <dgm:spPr/>
    </dgm:pt>
    <dgm:pt modelId="{86F34D84-B0D0-4555-88F0-F4231F5BFF30}" type="pres">
      <dgm:prSet presAssocID="{157720AC-1774-41EF-9B01-D271C48A5227}" presName="childText" presStyleLbl="conFgAcc1" presStyleIdx="0" presStyleCnt="5">
        <dgm:presLayoutVars>
          <dgm:bulletEnabled val="1"/>
        </dgm:presLayoutVars>
      </dgm:prSet>
      <dgm:spPr/>
    </dgm:pt>
    <dgm:pt modelId="{7A8D9A62-41E7-4D15-A9CA-F0102E3BB7AE}" type="pres">
      <dgm:prSet presAssocID="{92D59DD6-9C39-4EDF-A214-0BB21153F473}" presName="spaceBetweenRectangles" presStyleCnt="0"/>
      <dgm:spPr/>
    </dgm:pt>
    <dgm:pt modelId="{9F59826E-474F-4860-87C9-2D3E9B4A45A8}" type="pres">
      <dgm:prSet presAssocID="{86B8002D-BFF0-44AF-9F53-3C334A42DD96}" presName="parentLin" presStyleCnt="0"/>
      <dgm:spPr/>
    </dgm:pt>
    <dgm:pt modelId="{801439D1-8874-44DC-AEEB-97C9BA1665B4}" type="pres">
      <dgm:prSet presAssocID="{86B8002D-BFF0-44AF-9F53-3C334A42DD96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BBBA12C8-BE7D-448C-9C58-AC018F59DE34}" type="pres">
      <dgm:prSet presAssocID="{86B8002D-BFF0-44AF-9F53-3C334A42DD96}" presName="parentText" presStyleLbl="node1" presStyleIdx="1" presStyleCnt="5" custScaleX="12142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BD3A6B-DEB9-4A7A-AE06-F2B5E9770AAE}" type="pres">
      <dgm:prSet presAssocID="{86B8002D-BFF0-44AF-9F53-3C334A42DD96}" presName="negativeSpace" presStyleCnt="0"/>
      <dgm:spPr/>
    </dgm:pt>
    <dgm:pt modelId="{EC03D795-F5C9-4A7C-B888-19D05F239F2C}" type="pres">
      <dgm:prSet presAssocID="{86B8002D-BFF0-44AF-9F53-3C334A42DD96}" presName="childText" presStyleLbl="conFgAcc1" presStyleIdx="1" presStyleCnt="5">
        <dgm:presLayoutVars>
          <dgm:bulletEnabled val="1"/>
        </dgm:presLayoutVars>
      </dgm:prSet>
      <dgm:spPr/>
    </dgm:pt>
    <dgm:pt modelId="{B4656A2D-E5BF-49E4-970D-0497CB1D040C}" type="pres">
      <dgm:prSet presAssocID="{C7B10665-78F3-47EA-8972-660AEB33E8AB}" presName="spaceBetweenRectangles" presStyleCnt="0"/>
      <dgm:spPr/>
    </dgm:pt>
    <dgm:pt modelId="{6F4628DF-EA2F-4E33-9C1A-F7DDBBB4A1DE}" type="pres">
      <dgm:prSet presAssocID="{171C4D38-0120-476E-8948-48211508CA1E}" presName="parentLin" presStyleCnt="0"/>
      <dgm:spPr/>
    </dgm:pt>
    <dgm:pt modelId="{DBC98FBF-C8DA-486F-8B23-EA6C8B18F217}" type="pres">
      <dgm:prSet presAssocID="{171C4D38-0120-476E-8948-48211508CA1E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27BF7B49-743D-4A2F-A3DB-02C9DE4E2028}" type="pres">
      <dgm:prSet presAssocID="{171C4D38-0120-476E-8948-48211508CA1E}" presName="parentText" presStyleLbl="node1" presStyleIdx="2" presStyleCnt="5" custScaleX="12142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B4B463-25B2-477C-991E-465222413E96}" type="pres">
      <dgm:prSet presAssocID="{171C4D38-0120-476E-8948-48211508CA1E}" presName="negativeSpace" presStyleCnt="0"/>
      <dgm:spPr/>
    </dgm:pt>
    <dgm:pt modelId="{9C05DCC2-CE32-4214-B9CA-61213D34EFA5}" type="pres">
      <dgm:prSet presAssocID="{171C4D38-0120-476E-8948-48211508CA1E}" presName="childText" presStyleLbl="conFgAcc1" presStyleIdx="2" presStyleCnt="5">
        <dgm:presLayoutVars>
          <dgm:bulletEnabled val="1"/>
        </dgm:presLayoutVars>
      </dgm:prSet>
      <dgm:spPr/>
    </dgm:pt>
    <dgm:pt modelId="{F2D90F03-8FC9-4639-A5EB-BFD2D3F8263B}" type="pres">
      <dgm:prSet presAssocID="{D8C16A58-71B8-4A09-B038-6604BF69E7AC}" presName="spaceBetweenRectangles" presStyleCnt="0"/>
      <dgm:spPr/>
    </dgm:pt>
    <dgm:pt modelId="{F8AF0643-D669-4DFD-8296-A780410CDBC2}" type="pres">
      <dgm:prSet presAssocID="{C6A9222C-E524-4DD7-A3B2-AE165FB96CDD}" presName="parentLin" presStyleCnt="0"/>
      <dgm:spPr/>
    </dgm:pt>
    <dgm:pt modelId="{CAC45057-4695-44BE-A2FE-9643E2DFD805}" type="pres">
      <dgm:prSet presAssocID="{C6A9222C-E524-4DD7-A3B2-AE165FB96CDD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4CFED6C3-212E-4C86-8B77-265B72CF274D}" type="pres">
      <dgm:prSet presAssocID="{C6A9222C-E524-4DD7-A3B2-AE165FB96CDD}" presName="parentText" presStyleLbl="node1" presStyleIdx="3" presStyleCnt="5" custScaleX="12142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D13BB6-378B-4356-9017-58EAE78626EA}" type="pres">
      <dgm:prSet presAssocID="{C6A9222C-E524-4DD7-A3B2-AE165FB96CDD}" presName="negativeSpace" presStyleCnt="0"/>
      <dgm:spPr/>
    </dgm:pt>
    <dgm:pt modelId="{E51FAFCC-16D3-4B47-8536-836D2C4BF924}" type="pres">
      <dgm:prSet presAssocID="{C6A9222C-E524-4DD7-A3B2-AE165FB96CDD}" presName="childText" presStyleLbl="conFgAcc1" presStyleIdx="3" presStyleCnt="5">
        <dgm:presLayoutVars>
          <dgm:bulletEnabled val="1"/>
        </dgm:presLayoutVars>
      </dgm:prSet>
      <dgm:spPr/>
    </dgm:pt>
    <dgm:pt modelId="{01167444-EB9B-476A-886D-12A68023170E}" type="pres">
      <dgm:prSet presAssocID="{8BBAB70F-102C-49E9-B17E-67CA6857A54A}" presName="spaceBetweenRectangles" presStyleCnt="0"/>
      <dgm:spPr/>
    </dgm:pt>
    <dgm:pt modelId="{A0D08A78-D2EF-47B5-8D98-36B586A21958}" type="pres">
      <dgm:prSet presAssocID="{D9C6DD91-45DC-4775-87F8-E1CE6CB4A9CF}" presName="parentLin" presStyleCnt="0"/>
      <dgm:spPr/>
    </dgm:pt>
    <dgm:pt modelId="{2C51EF8F-7FC4-420F-8FCB-A10BD9B87E5C}" type="pres">
      <dgm:prSet presAssocID="{D9C6DD91-45DC-4775-87F8-E1CE6CB4A9CF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E0F93908-6BB4-43A9-B9C1-C2D70640CDC6}" type="pres">
      <dgm:prSet presAssocID="{D9C6DD91-45DC-4775-87F8-E1CE6CB4A9CF}" presName="parentText" presStyleLbl="node1" presStyleIdx="4" presStyleCnt="5" custScaleX="12142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2B6B62-A9AC-4694-91F2-FA7A08295108}" type="pres">
      <dgm:prSet presAssocID="{D9C6DD91-45DC-4775-87F8-E1CE6CB4A9CF}" presName="negativeSpace" presStyleCnt="0"/>
      <dgm:spPr/>
    </dgm:pt>
    <dgm:pt modelId="{93A5922B-A065-43C5-9F71-BDD4001B718A}" type="pres">
      <dgm:prSet presAssocID="{D9C6DD91-45DC-4775-87F8-E1CE6CB4A9CF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C95670F8-08D6-4AD5-9122-9864160DCC14}" type="presOf" srcId="{C6A9222C-E524-4DD7-A3B2-AE165FB96CDD}" destId="{CAC45057-4695-44BE-A2FE-9643E2DFD805}" srcOrd="0" destOrd="0" presId="urn:microsoft.com/office/officeart/2005/8/layout/list1"/>
    <dgm:cxn modelId="{E193C9D1-8080-4E76-81C3-B7980E469C16}" srcId="{E0EDE17F-C314-4A70-8C1E-43B48C47DDDD}" destId="{157720AC-1774-41EF-9B01-D271C48A5227}" srcOrd="0" destOrd="0" parTransId="{E08406DD-0E88-43DA-89F8-7A6A09EFDEDF}" sibTransId="{92D59DD6-9C39-4EDF-A214-0BB21153F473}"/>
    <dgm:cxn modelId="{2EE6B2F9-3595-43B4-869C-E8C95C86921D}" type="presOf" srcId="{171C4D38-0120-476E-8948-48211508CA1E}" destId="{DBC98FBF-C8DA-486F-8B23-EA6C8B18F217}" srcOrd="0" destOrd="0" presId="urn:microsoft.com/office/officeart/2005/8/layout/list1"/>
    <dgm:cxn modelId="{0E9F10D7-461B-467F-B315-73A8CC542919}" type="presOf" srcId="{86B8002D-BFF0-44AF-9F53-3C334A42DD96}" destId="{801439D1-8874-44DC-AEEB-97C9BA1665B4}" srcOrd="0" destOrd="0" presId="urn:microsoft.com/office/officeart/2005/8/layout/list1"/>
    <dgm:cxn modelId="{4F7A8353-80FB-40A6-9EEC-F5FD4EB53298}" srcId="{E0EDE17F-C314-4A70-8C1E-43B48C47DDDD}" destId="{C6A9222C-E524-4DD7-A3B2-AE165FB96CDD}" srcOrd="3" destOrd="0" parTransId="{949F2504-507D-4275-AF10-66AF3C7C53C3}" sibTransId="{8BBAB70F-102C-49E9-B17E-67CA6857A54A}"/>
    <dgm:cxn modelId="{5EA7E709-F7D2-475F-8B6D-7137FFAAFA8E}" type="presOf" srcId="{171C4D38-0120-476E-8948-48211508CA1E}" destId="{27BF7B49-743D-4A2F-A3DB-02C9DE4E2028}" srcOrd="1" destOrd="0" presId="urn:microsoft.com/office/officeart/2005/8/layout/list1"/>
    <dgm:cxn modelId="{22D3DFC6-2B70-4B61-B655-E4A91EE8F222}" type="presOf" srcId="{86B8002D-BFF0-44AF-9F53-3C334A42DD96}" destId="{BBBA12C8-BE7D-448C-9C58-AC018F59DE34}" srcOrd="1" destOrd="0" presId="urn:microsoft.com/office/officeart/2005/8/layout/list1"/>
    <dgm:cxn modelId="{1E1D1411-67A9-401F-9746-F254C0E9C24F}" type="presOf" srcId="{D9C6DD91-45DC-4775-87F8-E1CE6CB4A9CF}" destId="{2C51EF8F-7FC4-420F-8FCB-A10BD9B87E5C}" srcOrd="0" destOrd="0" presId="urn:microsoft.com/office/officeart/2005/8/layout/list1"/>
    <dgm:cxn modelId="{51110F24-67CD-4AC7-9E9B-E9FFBC335B4B}" type="presOf" srcId="{157720AC-1774-41EF-9B01-D271C48A5227}" destId="{2BB7ECE1-0FAC-422C-91FB-3A98C18D0780}" srcOrd="0" destOrd="0" presId="urn:microsoft.com/office/officeart/2005/8/layout/list1"/>
    <dgm:cxn modelId="{49451CDF-753E-4195-8426-862DA8EAECBB}" type="presOf" srcId="{C6A9222C-E524-4DD7-A3B2-AE165FB96CDD}" destId="{4CFED6C3-212E-4C86-8B77-265B72CF274D}" srcOrd="1" destOrd="0" presId="urn:microsoft.com/office/officeart/2005/8/layout/list1"/>
    <dgm:cxn modelId="{C4FBE393-4B2C-49EA-9185-8A809AADE3ED}" srcId="{E0EDE17F-C314-4A70-8C1E-43B48C47DDDD}" destId="{171C4D38-0120-476E-8948-48211508CA1E}" srcOrd="2" destOrd="0" parTransId="{22034646-C0B0-45A9-8DFE-92DC7E9465DE}" sibTransId="{D8C16A58-71B8-4A09-B038-6604BF69E7AC}"/>
    <dgm:cxn modelId="{1484C819-53AA-46AE-8DE5-89798C2601B4}" srcId="{E0EDE17F-C314-4A70-8C1E-43B48C47DDDD}" destId="{D9C6DD91-45DC-4775-87F8-E1CE6CB4A9CF}" srcOrd="4" destOrd="0" parTransId="{E0B298E9-1766-453E-9929-B8167093E403}" sibTransId="{D9760774-1933-4B57-A082-B3ED93AE7FFA}"/>
    <dgm:cxn modelId="{40B9A183-D7E1-48EC-8559-CE9B12505BFF}" type="presOf" srcId="{E0EDE17F-C314-4A70-8C1E-43B48C47DDDD}" destId="{27F40B5A-C518-4B92-AB16-CE81578D0E0D}" srcOrd="0" destOrd="0" presId="urn:microsoft.com/office/officeart/2005/8/layout/list1"/>
    <dgm:cxn modelId="{1B6BE0BD-B449-478A-BACF-48978678AC9F}" type="presOf" srcId="{D9C6DD91-45DC-4775-87F8-E1CE6CB4A9CF}" destId="{E0F93908-6BB4-43A9-B9C1-C2D70640CDC6}" srcOrd="1" destOrd="0" presId="urn:microsoft.com/office/officeart/2005/8/layout/list1"/>
    <dgm:cxn modelId="{B410BB9C-2B15-4DFE-9A65-6CF93DA0ACE9}" srcId="{E0EDE17F-C314-4A70-8C1E-43B48C47DDDD}" destId="{86B8002D-BFF0-44AF-9F53-3C334A42DD96}" srcOrd="1" destOrd="0" parTransId="{1F487DCE-E589-4233-8ED5-A049A1199896}" sibTransId="{C7B10665-78F3-47EA-8972-660AEB33E8AB}"/>
    <dgm:cxn modelId="{92B4B41F-98C4-4D53-89FB-55F79F95AFFB}" type="presOf" srcId="{157720AC-1774-41EF-9B01-D271C48A5227}" destId="{6E94F29A-34D7-4FFA-9B4A-8F7F9747EE49}" srcOrd="1" destOrd="0" presId="urn:microsoft.com/office/officeart/2005/8/layout/list1"/>
    <dgm:cxn modelId="{0FFFD78A-9DAA-4951-8A50-805B9CB4E027}" type="presParOf" srcId="{27F40B5A-C518-4B92-AB16-CE81578D0E0D}" destId="{8A5D2E63-2D9D-4AB0-83F0-B503B51C31C2}" srcOrd="0" destOrd="0" presId="urn:microsoft.com/office/officeart/2005/8/layout/list1"/>
    <dgm:cxn modelId="{270CB93A-1D65-4F27-8223-2DBD296F3944}" type="presParOf" srcId="{8A5D2E63-2D9D-4AB0-83F0-B503B51C31C2}" destId="{2BB7ECE1-0FAC-422C-91FB-3A98C18D0780}" srcOrd="0" destOrd="0" presId="urn:microsoft.com/office/officeart/2005/8/layout/list1"/>
    <dgm:cxn modelId="{B5D0CD8D-8D96-400D-B1EF-E87B97515C13}" type="presParOf" srcId="{8A5D2E63-2D9D-4AB0-83F0-B503B51C31C2}" destId="{6E94F29A-34D7-4FFA-9B4A-8F7F9747EE49}" srcOrd="1" destOrd="0" presId="urn:microsoft.com/office/officeart/2005/8/layout/list1"/>
    <dgm:cxn modelId="{545AE9EF-624D-4941-9476-0D2B381ED7AF}" type="presParOf" srcId="{27F40B5A-C518-4B92-AB16-CE81578D0E0D}" destId="{29F16FB3-8306-4043-8E4E-AD034DB6AB35}" srcOrd="1" destOrd="0" presId="urn:microsoft.com/office/officeart/2005/8/layout/list1"/>
    <dgm:cxn modelId="{0AC3CE02-AC32-49C3-BFD2-381D18DE9400}" type="presParOf" srcId="{27F40B5A-C518-4B92-AB16-CE81578D0E0D}" destId="{86F34D84-B0D0-4555-88F0-F4231F5BFF30}" srcOrd="2" destOrd="0" presId="urn:microsoft.com/office/officeart/2005/8/layout/list1"/>
    <dgm:cxn modelId="{8DBE1937-04FF-480E-A3B9-9C09E321B9E3}" type="presParOf" srcId="{27F40B5A-C518-4B92-AB16-CE81578D0E0D}" destId="{7A8D9A62-41E7-4D15-A9CA-F0102E3BB7AE}" srcOrd="3" destOrd="0" presId="urn:microsoft.com/office/officeart/2005/8/layout/list1"/>
    <dgm:cxn modelId="{063F64F0-1B86-43BC-8DDA-70259E039E98}" type="presParOf" srcId="{27F40B5A-C518-4B92-AB16-CE81578D0E0D}" destId="{9F59826E-474F-4860-87C9-2D3E9B4A45A8}" srcOrd="4" destOrd="0" presId="urn:microsoft.com/office/officeart/2005/8/layout/list1"/>
    <dgm:cxn modelId="{F8EF6343-1A6C-4D03-A169-352AB0351A9C}" type="presParOf" srcId="{9F59826E-474F-4860-87C9-2D3E9B4A45A8}" destId="{801439D1-8874-44DC-AEEB-97C9BA1665B4}" srcOrd="0" destOrd="0" presId="urn:microsoft.com/office/officeart/2005/8/layout/list1"/>
    <dgm:cxn modelId="{0B08F1AE-5BC1-496E-BDBC-B72C09B8CD25}" type="presParOf" srcId="{9F59826E-474F-4860-87C9-2D3E9B4A45A8}" destId="{BBBA12C8-BE7D-448C-9C58-AC018F59DE34}" srcOrd="1" destOrd="0" presId="urn:microsoft.com/office/officeart/2005/8/layout/list1"/>
    <dgm:cxn modelId="{5323877A-2D14-4857-AE91-A865ED044FFF}" type="presParOf" srcId="{27F40B5A-C518-4B92-AB16-CE81578D0E0D}" destId="{6CBD3A6B-DEB9-4A7A-AE06-F2B5E9770AAE}" srcOrd="5" destOrd="0" presId="urn:microsoft.com/office/officeart/2005/8/layout/list1"/>
    <dgm:cxn modelId="{FDB69D49-8A48-4C0B-BD26-E40175EAF52B}" type="presParOf" srcId="{27F40B5A-C518-4B92-AB16-CE81578D0E0D}" destId="{EC03D795-F5C9-4A7C-B888-19D05F239F2C}" srcOrd="6" destOrd="0" presId="urn:microsoft.com/office/officeart/2005/8/layout/list1"/>
    <dgm:cxn modelId="{682BE5C8-0147-4146-8032-D81063414DE3}" type="presParOf" srcId="{27F40B5A-C518-4B92-AB16-CE81578D0E0D}" destId="{B4656A2D-E5BF-49E4-970D-0497CB1D040C}" srcOrd="7" destOrd="0" presId="urn:microsoft.com/office/officeart/2005/8/layout/list1"/>
    <dgm:cxn modelId="{54FB6CE3-C13A-4011-9BC5-DF91D23E9821}" type="presParOf" srcId="{27F40B5A-C518-4B92-AB16-CE81578D0E0D}" destId="{6F4628DF-EA2F-4E33-9C1A-F7DDBBB4A1DE}" srcOrd="8" destOrd="0" presId="urn:microsoft.com/office/officeart/2005/8/layout/list1"/>
    <dgm:cxn modelId="{88872136-9443-4CE6-988E-FEA5FB025C84}" type="presParOf" srcId="{6F4628DF-EA2F-4E33-9C1A-F7DDBBB4A1DE}" destId="{DBC98FBF-C8DA-486F-8B23-EA6C8B18F217}" srcOrd="0" destOrd="0" presId="urn:microsoft.com/office/officeart/2005/8/layout/list1"/>
    <dgm:cxn modelId="{F64E86D5-5431-404B-8C2C-1DBB31FC9D21}" type="presParOf" srcId="{6F4628DF-EA2F-4E33-9C1A-F7DDBBB4A1DE}" destId="{27BF7B49-743D-4A2F-A3DB-02C9DE4E2028}" srcOrd="1" destOrd="0" presId="urn:microsoft.com/office/officeart/2005/8/layout/list1"/>
    <dgm:cxn modelId="{858599EB-ED18-4170-B277-07EDC329DC65}" type="presParOf" srcId="{27F40B5A-C518-4B92-AB16-CE81578D0E0D}" destId="{25B4B463-25B2-477C-991E-465222413E96}" srcOrd="9" destOrd="0" presId="urn:microsoft.com/office/officeart/2005/8/layout/list1"/>
    <dgm:cxn modelId="{AF8E5EEB-795C-40EB-9710-EA71ACA4B92E}" type="presParOf" srcId="{27F40B5A-C518-4B92-AB16-CE81578D0E0D}" destId="{9C05DCC2-CE32-4214-B9CA-61213D34EFA5}" srcOrd="10" destOrd="0" presId="urn:microsoft.com/office/officeart/2005/8/layout/list1"/>
    <dgm:cxn modelId="{6766F733-FA94-456E-9E21-5FCBFFA88C61}" type="presParOf" srcId="{27F40B5A-C518-4B92-AB16-CE81578D0E0D}" destId="{F2D90F03-8FC9-4639-A5EB-BFD2D3F8263B}" srcOrd="11" destOrd="0" presId="urn:microsoft.com/office/officeart/2005/8/layout/list1"/>
    <dgm:cxn modelId="{47C24DDC-A53F-4CBD-8C81-BC834D5C6EE6}" type="presParOf" srcId="{27F40B5A-C518-4B92-AB16-CE81578D0E0D}" destId="{F8AF0643-D669-4DFD-8296-A780410CDBC2}" srcOrd="12" destOrd="0" presId="urn:microsoft.com/office/officeart/2005/8/layout/list1"/>
    <dgm:cxn modelId="{2E09590E-894E-440B-9954-B34449175C90}" type="presParOf" srcId="{F8AF0643-D669-4DFD-8296-A780410CDBC2}" destId="{CAC45057-4695-44BE-A2FE-9643E2DFD805}" srcOrd="0" destOrd="0" presId="urn:microsoft.com/office/officeart/2005/8/layout/list1"/>
    <dgm:cxn modelId="{6C2DDA50-67D7-43B7-BE87-60CAB9A73F41}" type="presParOf" srcId="{F8AF0643-D669-4DFD-8296-A780410CDBC2}" destId="{4CFED6C3-212E-4C86-8B77-265B72CF274D}" srcOrd="1" destOrd="0" presId="urn:microsoft.com/office/officeart/2005/8/layout/list1"/>
    <dgm:cxn modelId="{1FAAB20E-C82D-45CE-97EA-A589F5913C2A}" type="presParOf" srcId="{27F40B5A-C518-4B92-AB16-CE81578D0E0D}" destId="{E3D13BB6-378B-4356-9017-58EAE78626EA}" srcOrd="13" destOrd="0" presId="urn:microsoft.com/office/officeart/2005/8/layout/list1"/>
    <dgm:cxn modelId="{E0169B20-6FEC-47A8-98EC-7F14DAEC85F5}" type="presParOf" srcId="{27F40B5A-C518-4B92-AB16-CE81578D0E0D}" destId="{E51FAFCC-16D3-4B47-8536-836D2C4BF924}" srcOrd="14" destOrd="0" presId="urn:microsoft.com/office/officeart/2005/8/layout/list1"/>
    <dgm:cxn modelId="{01F9AC47-6F7B-44B9-A115-CDC44DEEA333}" type="presParOf" srcId="{27F40B5A-C518-4B92-AB16-CE81578D0E0D}" destId="{01167444-EB9B-476A-886D-12A68023170E}" srcOrd="15" destOrd="0" presId="urn:microsoft.com/office/officeart/2005/8/layout/list1"/>
    <dgm:cxn modelId="{A025EA47-04E7-4E06-BC84-A2CAD8612C59}" type="presParOf" srcId="{27F40B5A-C518-4B92-AB16-CE81578D0E0D}" destId="{A0D08A78-D2EF-47B5-8D98-36B586A21958}" srcOrd="16" destOrd="0" presId="urn:microsoft.com/office/officeart/2005/8/layout/list1"/>
    <dgm:cxn modelId="{D77B192B-6597-46A9-8B90-BD8E2B7D066F}" type="presParOf" srcId="{A0D08A78-D2EF-47B5-8D98-36B586A21958}" destId="{2C51EF8F-7FC4-420F-8FCB-A10BD9B87E5C}" srcOrd="0" destOrd="0" presId="urn:microsoft.com/office/officeart/2005/8/layout/list1"/>
    <dgm:cxn modelId="{8C315ECE-C364-4659-9367-7B5B3095A62F}" type="presParOf" srcId="{A0D08A78-D2EF-47B5-8D98-36B586A21958}" destId="{E0F93908-6BB4-43A9-B9C1-C2D70640CDC6}" srcOrd="1" destOrd="0" presId="urn:microsoft.com/office/officeart/2005/8/layout/list1"/>
    <dgm:cxn modelId="{D732E970-0361-43E0-8570-54575CC9CFBE}" type="presParOf" srcId="{27F40B5A-C518-4B92-AB16-CE81578D0E0D}" destId="{E82B6B62-A9AC-4694-91F2-FA7A08295108}" srcOrd="17" destOrd="0" presId="urn:microsoft.com/office/officeart/2005/8/layout/list1"/>
    <dgm:cxn modelId="{B4E99436-96FE-42D2-8ED1-C84B8888ABF9}" type="presParOf" srcId="{27F40B5A-C518-4B92-AB16-CE81578D0E0D}" destId="{93A5922B-A065-43C5-9F71-BDD4001B718A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AFEA6F2-FA45-4486-87A5-F8C3BCD4E043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fa-IR"/>
        </a:p>
      </dgm:t>
    </dgm:pt>
    <dgm:pt modelId="{37C37B9E-CCF4-469A-94F5-575F3F470199}">
      <dgm:prSet phldrT="[Text]" custT="1"/>
      <dgm:spPr/>
      <dgm:t>
        <a:bodyPr/>
        <a:lstStyle/>
        <a:p>
          <a:pPr rtl="1"/>
          <a:r>
            <a:rPr lang="fa-IR" sz="1600" dirty="0" smtClean="0">
              <a:cs typeface="B Nazanin" panose="00000400000000000000" pitchFamily="2" charset="-78"/>
            </a:rPr>
            <a:t>جمع‌آوری و تلخیص مطالعات مرتبط پیشین در راستای خروجی‌های مورد انتظار کمیته تلفیق</a:t>
          </a:r>
          <a:endParaRPr lang="fa-IR" sz="1600" dirty="0"/>
        </a:p>
      </dgm:t>
    </dgm:pt>
    <dgm:pt modelId="{923576C1-F757-4696-B05F-F36694855349}" type="parTrans" cxnId="{9CF3C482-E3B8-4D16-B004-2113D795C177}">
      <dgm:prSet/>
      <dgm:spPr/>
      <dgm:t>
        <a:bodyPr/>
        <a:lstStyle/>
        <a:p>
          <a:pPr rtl="1"/>
          <a:endParaRPr lang="fa-IR" sz="1600"/>
        </a:p>
      </dgm:t>
    </dgm:pt>
    <dgm:pt modelId="{BE9065DF-16AE-461F-8B1C-C4B24ED10B3F}" type="sibTrans" cxnId="{9CF3C482-E3B8-4D16-B004-2113D795C177}">
      <dgm:prSet/>
      <dgm:spPr/>
      <dgm:t>
        <a:bodyPr/>
        <a:lstStyle/>
        <a:p>
          <a:pPr rtl="1"/>
          <a:endParaRPr lang="fa-IR" sz="1600"/>
        </a:p>
      </dgm:t>
    </dgm:pt>
    <dgm:pt modelId="{D143CF11-EA69-49AE-A96A-8113ABFE824F}">
      <dgm:prSet custT="1"/>
      <dgm:spPr/>
      <dgm:t>
        <a:bodyPr/>
        <a:lstStyle/>
        <a:p>
          <a:pPr rtl="1"/>
          <a:r>
            <a:rPr lang="fa-IR" sz="1600" dirty="0" smtClean="0">
              <a:cs typeface="B Nazanin" panose="00000400000000000000" pitchFamily="2" charset="-78"/>
            </a:rPr>
            <a:t>انجام مطالعات راهبردی در حوزه‌های مورد نیاز</a:t>
          </a:r>
        </a:p>
      </dgm:t>
    </dgm:pt>
    <dgm:pt modelId="{B67BAAB4-B948-4F54-AEAC-24F9E52F61A2}" type="parTrans" cxnId="{DD38E704-E914-484A-AD37-1B597AFE3FA5}">
      <dgm:prSet/>
      <dgm:spPr/>
      <dgm:t>
        <a:bodyPr/>
        <a:lstStyle/>
        <a:p>
          <a:pPr rtl="1"/>
          <a:endParaRPr lang="fa-IR" sz="1600"/>
        </a:p>
      </dgm:t>
    </dgm:pt>
    <dgm:pt modelId="{2130711A-FBEB-470A-B08B-89F0A215E567}" type="sibTrans" cxnId="{DD38E704-E914-484A-AD37-1B597AFE3FA5}">
      <dgm:prSet/>
      <dgm:spPr/>
      <dgm:t>
        <a:bodyPr/>
        <a:lstStyle/>
        <a:p>
          <a:pPr rtl="1"/>
          <a:endParaRPr lang="fa-IR" sz="1600"/>
        </a:p>
      </dgm:t>
    </dgm:pt>
    <dgm:pt modelId="{F4C738B2-36A2-4424-9C97-EA0099DD821A}">
      <dgm:prSet custT="1"/>
      <dgm:spPr/>
      <dgm:t>
        <a:bodyPr/>
        <a:lstStyle/>
        <a:p>
          <a:pPr rtl="1"/>
          <a:r>
            <a:rPr lang="fa-IR" sz="1600" smtClean="0">
              <a:cs typeface="B Nazanin" panose="00000400000000000000" pitchFamily="2" charset="-78"/>
            </a:rPr>
            <a:t>تشکیل کمیته‌های فنی لازم در زیربخش‌های لازم</a:t>
          </a:r>
          <a:endParaRPr lang="fa-IR" sz="1600" dirty="0" smtClean="0">
            <a:cs typeface="B Nazanin" panose="00000400000000000000" pitchFamily="2" charset="-78"/>
          </a:endParaRPr>
        </a:p>
      </dgm:t>
    </dgm:pt>
    <dgm:pt modelId="{11C430A8-10B4-43FD-B8A2-6778F2F1B82D}" type="parTrans" cxnId="{7EF08748-73EA-480D-BD19-7FF123C4C1E5}">
      <dgm:prSet/>
      <dgm:spPr/>
      <dgm:t>
        <a:bodyPr/>
        <a:lstStyle/>
        <a:p>
          <a:pPr rtl="1"/>
          <a:endParaRPr lang="fa-IR" sz="1600"/>
        </a:p>
      </dgm:t>
    </dgm:pt>
    <dgm:pt modelId="{44422D89-22A4-439C-A24A-3DD47314E75A}" type="sibTrans" cxnId="{7EF08748-73EA-480D-BD19-7FF123C4C1E5}">
      <dgm:prSet/>
      <dgm:spPr/>
      <dgm:t>
        <a:bodyPr/>
        <a:lstStyle/>
        <a:p>
          <a:pPr rtl="1"/>
          <a:endParaRPr lang="fa-IR" sz="1600"/>
        </a:p>
      </dgm:t>
    </dgm:pt>
    <dgm:pt modelId="{69D2AF67-54F0-49E5-897C-B6FAB30EEBDE}">
      <dgm:prSet custT="1"/>
      <dgm:spPr/>
      <dgm:t>
        <a:bodyPr/>
        <a:lstStyle/>
        <a:p>
          <a:pPr rtl="1"/>
          <a:r>
            <a:rPr lang="fa-IR" sz="1600" smtClean="0">
              <a:cs typeface="B Nazanin" panose="00000400000000000000" pitchFamily="2" charset="-78"/>
            </a:rPr>
            <a:t>ارتباط با سازمان‌های مرتبط در زیرمجموعه‌های مربوطه</a:t>
          </a:r>
          <a:endParaRPr lang="fa-IR" sz="1600" dirty="0" smtClean="0">
            <a:cs typeface="B Nazanin" panose="00000400000000000000" pitchFamily="2" charset="-78"/>
          </a:endParaRPr>
        </a:p>
      </dgm:t>
    </dgm:pt>
    <dgm:pt modelId="{2C3C71B8-B530-4D6E-9C65-9102BD87BA2A}" type="parTrans" cxnId="{010E276E-377C-49BA-9163-1B9A1F37C3B1}">
      <dgm:prSet/>
      <dgm:spPr/>
      <dgm:t>
        <a:bodyPr/>
        <a:lstStyle/>
        <a:p>
          <a:pPr rtl="1"/>
          <a:endParaRPr lang="fa-IR" sz="1600"/>
        </a:p>
      </dgm:t>
    </dgm:pt>
    <dgm:pt modelId="{AF06D6CB-D723-4337-97DC-A40445E58967}" type="sibTrans" cxnId="{010E276E-377C-49BA-9163-1B9A1F37C3B1}">
      <dgm:prSet/>
      <dgm:spPr/>
      <dgm:t>
        <a:bodyPr/>
        <a:lstStyle/>
        <a:p>
          <a:pPr rtl="1"/>
          <a:endParaRPr lang="fa-IR" sz="1600"/>
        </a:p>
      </dgm:t>
    </dgm:pt>
    <dgm:pt modelId="{C6CD7E65-E43C-41CD-9F13-BA67711EF631}">
      <dgm:prSet custT="1"/>
      <dgm:spPr/>
      <dgm:t>
        <a:bodyPr/>
        <a:lstStyle/>
        <a:p>
          <a:pPr rtl="1"/>
          <a:r>
            <a:rPr lang="fa-IR" sz="1600" smtClean="0">
              <a:cs typeface="B Nazanin" panose="00000400000000000000" pitchFamily="2" charset="-78"/>
            </a:rPr>
            <a:t>ارائه نتایج برای کارگروه تلفیق و شورای راهبری مطالعات</a:t>
          </a:r>
          <a:endParaRPr lang="fa-IR" sz="1600" dirty="0" smtClean="0">
            <a:cs typeface="B Nazanin" panose="00000400000000000000" pitchFamily="2" charset="-78"/>
          </a:endParaRPr>
        </a:p>
      </dgm:t>
    </dgm:pt>
    <dgm:pt modelId="{116C5A45-509F-4A6E-8FC7-2EDEE7EA2B23}" type="parTrans" cxnId="{8B74AAC4-CE99-4F9A-B0A7-711663A2F0AA}">
      <dgm:prSet/>
      <dgm:spPr/>
      <dgm:t>
        <a:bodyPr/>
        <a:lstStyle/>
        <a:p>
          <a:pPr rtl="1"/>
          <a:endParaRPr lang="fa-IR" sz="1600"/>
        </a:p>
      </dgm:t>
    </dgm:pt>
    <dgm:pt modelId="{23D3CF80-2BEC-4F07-B0CF-164BB620DD4C}" type="sibTrans" cxnId="{8B74AAC4-CE99-4F9A-B0A7-711663A2F0AA}">
      <dgm:prSet/>
      <dgm:spPr/>
      <dgm:t>
        <a:bodyPr/>
        <a:lstStyle/>
        <a:p>
          <a:pPr rtl="1"/>
          <a:endParaRPr lang="fa-IR" sz="1600"/>
        </a:p>
      </dgm:t>
    </dgm:pt>
    <dgm:pt modelId="{C2BD043D-2A26-4F9B-99B4-5A297CCC837B}" type="pres">
      <dgm:prSet presAssocID="{6AFEA6F2-FA45-4486-87A5-F8C3BCD4E043}" presName="linear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BFBA4B-5B06-4272-9B61-17B2FD61CC5D}" type="pres">
      <dgm:prSet presAssocID="{37C37B9E-CCF4-469A-94F5-575F3F470199}" presName="parentLin" presStyleCnt="0"/>
      <dgm:spPr/>
    </dgm:pt>
    <dgm:pt modelId="{EB2BB279-B11A-4257-832D-D54602196C50}" type="pres">
      <dgm:prSet presAssocID="{37C37B9E-CCF4-469A-94F5-575F3F470199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33829B44-96BE-43D9-A4D2-CB6DB2BA4472}" type="pres">
      <dgm:prSet presAssocID="{37C37B9E-CCF4-469A-94F5-575F3F470199}" presName="parentText" presStyleLbl="node1" presStyleIdx="0" presStyleCnt="5" custScaleX="128565" custScaleY="134537" custLinFactNeighborY="5815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D31EA85-405E-4338-A082-B9B83F328C12}" type="pres">
      <dgm:prSet presAssocID="{37C37B9E-CCF4-469A-94F5-575F3F470199}" presName="negativeSpace" presStyleCnt="0"/>
      <dgm:spPr/>
    </dgm:pt>
    <dgm:pt modelId="{283678AF-9F0F-4BC7-9C76-57145B3E64B9}" type="pres">
      <dgm:prSet presAssocID="{37C37B9E-CCF4-469A-94F5-575F3F470199}" presName="childText" presStyleLbl="conFgAcc1" presStyleIdx="0" presStyleCnt="5">
        <dgm:presLayoutVars>
          <dgm:bulletEnabled val="1"/>
        </dgm:presLayoutVars>
      </dgm:prSet>
      <dgm:spPr/>
    </dgm:pt>
    <dgm:pt modelId="{0E3F5153-5C36-44CD-9BF8-C0E2A393680F}" type="pres">
      <dgm:prSet presAssocID="{BE9065DF-16AE-461F-8B1C-C4B24ED10B3F}" presName="spaceBetweenRectangles" presStyleCnt="0"/>
      <dgm:spPr/>
    </dgm:pt>
    <dgm:pt modelId="{D07F94E4-09AF-4426-8F91-44E2F9B08D9B}" type="pres">
      <dgm:prSet presAssocID="{D143CF11-EA69-49AE-A96A-8113ABFE824F}" presName="parentLin" presStyleCnt="0"/>
      <dgm:spPr/>
    </dgm:pt>
    <dgm:pt modelId="{8E44C91F-2E21-445D-B461-3168FB5FF899}" type="pres">
      <dgm:prSet presAssocID="{D143CF11-EA69-49AE-A96A-8113ABFE824F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40E3DA99-1715-4A19-85B0-CB3B6CF42808}" type="pres">
      <dgm:prSet presAssocID="{D143CF11-EA69-49AE-A96A-8113ABFE824F}" presName="parentText" presStyleLbl="node1" presStyleIdx="1" presStyleCnt="5" custScaleX="128565" custLinFactNeighborY="5815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1040F9-B566-4CDC-9C23-3623A5A7F193}" type="pres">
      <dgm:prSet presAssocID="{D143CF11-EA69-49AE-A96A-8113ABFE824F}" presName="negativeSpace" presStyleCnt="0"/>
      <dgm:spPr/>
    </dgm:pt>
    <dgm:pt modelId="{CDC6A54B-C32D-4371-A4BA-33F9B0B48309}" type="pres">
      <dgm:prSet presAssocID="{D143CF11-EA69-49AE-A96A-8113ABFE824F}" presName="childText" presStyleLbl="conFgAcc1" presStyleIdx="1" presStyleCnt="5">
        <dgm:presLayoutVars>
          <dgm:bulletEnabled val="1"/>
        </dgm:presLayoutVars>
      </dgm:prSet>
      <dgm:spPr/>
    </dgm:pt>
    <dgm:pt modelId="{A83C85BF-D77F-4843-97B1-785BB442B002}" type="pres">
      <dgm:prSet presAssocID="{2130711A-FBEB-470A-B08B-89F0A215E567}" presName="spaceBetweenRectangles" presStyleCnt="0"/>
      <dgm:spPr/>
    </dgm:pt>
    <dgm:pt modelId="{36A045CE-6555-405B-A9F7-DF2B0EEE4E88}" type="pres">
      <dgm:prSet presAssocID="{F4C738B2-36A2-4424-9C97-EA0099DD821A}" presName="parentLin" presStyleCnt="0"/>
      <dgm:spPr/>
    </dgm:pt>
    <dgm:pt modelId="{9B53D81B-F88A-4C76-8BA5-3BD95697C604}" type="pres">
      <dgm:prSet presAssocID="{F4C738B2-36A2-4424-9C97-EA0099DD821A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44B59042-33C8-48E9-A465-369742708469}" type="pres">
      <dgm:prSet presAssocID="{F4C738B2-36A2-4424-9C97-EA0099DD821A}" presName="parentText" presStyleLbl="node1" presStyleIdx="2" presStyleCnt="5" custScaleX="128565" custLinFactNeighborY="5815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CD3FEB-8920-4218-B0BA-A7AC2C4A51FB}" type="pres">
      <dgm:prSet presAssocID="{F4C738B2-36A2-4424-9C97-EA0099DD821A}" presName="negativeSpace" presStyleCnt="0"/>
      <dgm:spPr/>
    </dgm:pt>
    <dgm:pt modelId="{9EB7A1AF-8219-46BE-8A85-ED3BB98798D9}" type="pres">
      <dgm:prSet presAssocID="{F4C738B2-36A2-4424-9C97-EA0099DD821A}" presName="childText" presStyleLbl="conFgAcc1" presStyleIdx="2" presStyleCnt="5">
        <dgm:presLayoutVars>
          <dgm:bulletEnabled val="1"/>
        </dgm:presLayoutVars>
      </dgm:prSet>
      <dgm:spPr/>
    </dgm:pt>
    <dgm:pt modelId="{E33EC29B-558D-40C2-B653-EF66DE9DFDE9}" type="pres">
      <dgm:prSet presAssocID="{44422D89-22A4-439C-A24A-3DD47314E75A}" presName="spaceBetweenRectangles" presStyleCnt="0"/>
      <dgm:spPr/>
    </dgm:pt>
    <dgm:pt modelId="{872BE0D5-4D46-44CE-9BA6-D8FB6BC77BBA}" type="pres">
      <dgm:prSet presAssocID="{69D2AF67-54F0-49E5-897C-B6FAB30EEBDE}" presName="parentLin" presStyleCnt="0"/>
      <dgm:spPr/>
    </dgm:pt>
    <dgm:pt modelId="{86FC614C-6CF1-4CDC-90E5-8DFFD90FD2CB}" type="pres">
      <dgm:prSet presAssocID="{69D2AF67-54F0-49E5-897C-B6FAB30EEBDE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06EA90B8-3E88-4177-A9AE-221EA2E35602}" type="pres">
      <dgm:prSet presAssocID="{69D2AF67-54F0-49E5-897C-B6FAB30EEBDE}" presName="parentText" presStyleLbl="node1" presStyleIdx="3" presStyleCnt="5" custScaleX="128565" custLinFactNeighborY="5815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CE0A9-D562-4CA8-AB2D-329BA7FB30F4}" type="pres">
      <dgm:prSet presAssocID="{69D2AF67-54F0-49E5-897C-B6FAB30EEBDE}" presName="negativeSpace" presStyleCnt="0"/>
      <dgm:spPr/>
    </dgm:pt>
    <dgm:pt modelId="{689F54BA-E703-478A-88F0-771FAE1B1D4C}" type="pres">
      <dgm:prSet presAssocID="{69D2AF67-54F0-49E5-897C-B6FAB30EEBDE}" presName="childText" presStyleLbl="conFgAcc1" presStyleIdx="3" presStyleCnt="5">
        <dgm:presLayoutVars>
          <dgm:bulletEnabled val="1"/>
        </dgm:presLayoutVars>
      </dgm:prSet>
      <dgm:spPr/>
    </dgm:pt>
    <dgm:pt modelId="{8025A40C-F11C-48EF-940E-052119F3C028}" type="pres">
      <dgm:prSet presAssocID="{AF06D6CB-D723-4337-97DC-A40445E58967}" presName="spaceBetweenRectangles" presStyleCnt="0"/>
      <dgm:spPr/>
    </dgm:pt>
    <dgm:pt modelId="{26AEF9BD-54AE-4636-A7E0-24F152A17D23}" type="pres">
      <dgm:prSet presAssocID="{C6CD7E65-E43C-41CD-9F13-BA67711EF631}" presName="parentLin" presStyleCnt="0"/>
      <dgm:spPr/>
    </dgm:pt>
    <dgm:pt modelId="{73EC4E4E-FDC8-45FF-932C-8D68EC6B73F1}" type="pres">
      <dgm:prSet presAssocID="{C6CD7E65-E43C-41CD-9F13-BA67711EF631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45D5D655-1EB3-4747-A0AC-3595F211616C}" type="pres">
      <dgm:prSet presAssocID="{C6CD7E65-E43C-41CD-9F13-BA67711EF631}" presName="parentText" presStyleLbl="node1" presStyleIdx="4" presStyleCnt="5" custScaleX="128565" custLinFactNeighborY="4853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BF946F-EA83-4D77-8CCD-27C228F535C7}" type="pres">
      <dgm:prSet presAssocID="{C6CD7E65-E43C-41CD-9F13-BA67711EF631}" presName="negativeSpace" presStyleCnt="0"/>
      <dgm:spPr/>
    </dgm:pt>
    <dgm:pt modelId="{0F1E563E-1876-4248-BE1A-9C989F96E677}" type="pres">
      <dgm:prSet presAssocID="{C6CD7E65-E43C-41CD-9F13-BA67711EF631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D0FADD1C-9E42-4F4B-82D0-6AE1B2603552}" type="presOf" srcId="{D143CF11-EA69-49AE-A96A-8113ABFE824F}" destId="{40E3DA99-1715-4A19-85B0-CB3B6CF42808}" srcOrd="1" destOrd="0" presId="urn:microsoft.com/office/officeart/2005/8/layout/list1"/>
    <dgm:cxn modelId="{DD38E704-E914-484A-AD37-1B597AFE3FA5}" srcId="{6AFEA6F2-FA45-4486-87A5-F8C3BCD4E043}" destId="{D143CF11-EA69-49AE-A96A-8113ABFE824F}" srcOrd="1" destOrd="0" parTransId="{B67BAAB4-B948-4F54-AEAC-24F9E52F61A2}" sibTransId="{2130711A-FBEB-470A-B08B-89F0A215E567}"/>
    <dgm:cxn modelId="{DDE1F25D-8A7E-419E-8BC9-636723AA56F6}" type="presOf" srcId="{6AFEA6F2-FA45-4486-87A5-F8C3BCD4E043}" destId="{C2BD043D-2A26-4F9B-99B4-5A297CCC837B}" srcOrd="0" destOrd="0" presId="urn:microsoft.com/office/officeart/2005/8/layout/list1"/>
    <dgm:cxn modelId="{497F2D5C-A080-44AB-80C2-587A3E8B14A2}" type="presOf" srcId="{F4C738B2-36A2-4424-9C97-EA0099DD821A}" destId="{44B59042-33C8-48E9-A465-369742708469}" srcOrd="1" destOrd="0" presId="urn:microsoft.com/office/officeart/2005/8/layout/list1"/>
    <dgm:cxn modelId="{2BB877CC-A041-4C02-AEE9-5001D721DAA1}" type="presOf" srcId="{C6CD7E65-E43C-41CD-9F13-BA67711EF631}" destId="{45D5D655-1EB3-4747-A0AC-3595F211616C}" srcOrd="1" destOrd="0" presId="urn:microsoft.com/office/officeart/2005/8/layout/list1"/>
    <dgm:cxn modelId="{F69126BB-7927-4CDE-9264-80557F9BDFE1}" type="presOf" srcId="{69D2AF67-54F0-49E5-897C-B6FAB30EEBDE}" destId="{06EA90B8-3E88-4177-A9AE-221EA2E35602}" srcOrd="1" destOrd="0" presId="urn:microsoft.com/office/officeart/2005/8/layout/list1"/>
    <dgm:cxn modelId="{9CF3C482-E3B8-4D16-B004-2113D795C177}" srcId="{6AFEA6F2-FA45-4486-87A5-F8C3BCD4E043}" destId="{37C37B9E-CCF4-469A-94F5-575F3F470199}" srcOrd="0" destOrd="0" parTransId="{923576C1-F757-4696-B05F-F36694855349}" sibTransId="{BE9065DF-16AE-461F-8B1C-C4B24ED10B3F}"/>
    <dgm:cxn modelId="{010E276E-377C-49BA-9163-1B9A1F37C3B1}" srcId="{6AFEA6F2-FA45-4486-87A5-F8C3BCD4E043}" destId="{69D2AF67-54F0-49E5-897C-B6FAB30EEBDE}" srcOrd="3" destOrd="0" parTransId="{2C3C71B8-B530-4D6E-9C65-9102BD87BA2A}" sibTransId="{AF06D6CB-D723-4337-97DC-A40445E58967}"/>
    <dgm:cxn modelId="{1386AFCE-E6BB-4EA1-836A-70ECD8B92D7A}" type="presOf" srcId="{37C37B9E-CCF4-469A-94F5-575F3F470199}" destId="{EB2BB279-B11A-4257-832D-D54602196C50}" srcOrd="0" destOrd="0" presId="urn:microsoft.com/office/officeart/2005/8/layout/list1"/>
    <dgm:cxn modelId="{7EF08748-73EA-480D-BD19-7FF123C4C1E5}" srcId="{6AFEA6F2-FA45-4486-87A5-F8C3BCD4E043}" destId="{F4C738B2-36A2-4424-9C97-EA0099DD821A}" srcOrd="2" destOrd="0" parTransId="{11C430A8-10B4-43FD-B8A2-6778F2F1B82D}" sibTransId="{44422D89-22A4-439C-A24A-3DD47314E75A}"/>
    <dgm:cxn modelId="{3A7DB87E-3DD1-4CB3-B1B8-F42E0EE0ACD3}" type="presOf" srcId="{D143CF11-EA69-49AE-A96A-8113ABFE824F}" destId="{8E44C91F-2E21-445D-B461-3168FB5FF899}" srcOrd="0" destOrd="0" presId="urn:microsoft.com/office/officeart/2005/8/layout/list1"/>
    <dgm:cxn modelId="{CDE78302-EB5D-4F9E-AED4-F0EBE77FA0E4}" type="presOf" srcId="{F4C738B2-36A2-4424-9C97-EA0099DD821A}" destId="{9B53D81B-F88A-4C76-8BA5-3BD95697C604}" srcOrd="0" destOrd="0" presId="urn:microsoft.com/office/officeart/2005/8/layout/list1"/>
    <dgm:cxn modelId="{8B74AAC4-CE99-4F9A-B0A7-711663A2F0AA}" srcId="{6AFEA6F2-FA45-4486-87A5-F8C3BCD4E043}" destId="{C6CD7E65-E43C-41CD-9F13-BA67711EF631}" srcOrd="4" destOrd="0" parTransId="{116C5A45-509F-4A6E-8FC7-2EDEE7EA2B23}" sibTransId="{23D3CF80-2BEC-4F07-B0CF-164BB620DD4C}"/>
    <dgm:cxn modelId="{734D94DA-0E49-423F-AA9C-9ED7489D5D60}" type="presOf" srcId="{37C37B9E-CCF4-469A-94F5-575F3F470199}" destId="{33829B44-96BE-43D9-A4D2-CB6DB2BA4472}" srcOrd="1" destOrd="0" presId="urn:microsoft.com/office/officeart/2005/8/layout/list1"/>
    <dgm:cxn modelId="{13444C66-52CF-4054-9D31-D29E0F2AB09D}" type="presOf" srcId="{69D2AF67-54F0-49E5-897C-B6FAB30EEBDE}" destId="{86FC614C-6CF1-4CDC-90E5-8DFFD90FD2CB}" srcOrd="0" destOrd="0" presId="urn:microsoft.com/office/officeart/2005/8/layout/list1"/>
    <dgm:cxn modelId="{91A66BBD-E8DD-4561-88AD-BCB7E3F37D47}" type="presOf" srcId="{C6CD7E65-E43C-41CD-9F13-BA67711EF631}" destId="{73EC4E4E-FDC8-45FF-932C-8D68EC6B73F1}" srcOrd="0" destOrd="0" presId="urn:microsoft.com/office/officeart/2005/8/layout/list1"/>
    <dgm:cxn modelId="{9F9E6936-8078-498A-BC39-6BB777EB38BB}" type="presParOf" srcId="{C2BD043D-2A26-4F9B-99B4-5A297CCC837B}" destId="{36BFBA4B-5B06-4272-9B61-17B2FD61CC5D}" srcOrd="0" destOrd="0" presId="urn:microsoft.com/office/officeart/2005/8/layout/list1"/>
    <dgm:cxn modelId="{9380F38F-1A1A-47C9-8C2E-3E99E74CCCA0}" type="presParOf" srcId="{36BFBA4B-5B06-4272-9B61-17B2FD61CC5D}" destId="{EB2BB279-B11A-4257-832D-D54602196C50}" srcOrd="0" destOrd="0" presId="urn:microsoft.com/office/officeart/2005/8/layout/list1"/>
    <dgm:cxn modelId="{984FAF81-F96A-431C-940E-26F3E0023D81}" type="presParOf" srcId="{36BFBA4B-5B06-4272-9B61-17B2FD61CC5D}" destId="{33829B44-96BE-43D9-A4D2-CB6DB2BA4472}" srcOrd="1" destOrd="0" presId="urn:microsoft.com/office/officeart/2005/8/layout/list1"/>
    <dgm:cxn modelId="{6BB9D12B-DA4A-4DC8-8F6F-291EBD3F33A1}" type="presParOf" srcId="{C2BD043D-2A26-4F9B-99B4-5A297CCC837B}" destId="{ED31EA85-405E-4338-A082-B9B83F328C12}" srcOrd="1" destOrd="0" presId="urn:microsoft.com/office/officeart/2005/8/layout/list1"/>
    <dgm:cxn modelId="{F41A53D6-E9E9-4E3E-A45E-C2E471677C28}" type="presParOf" srcId="{C2BD043D-2A26-4F9B-99B4-5A297CCC837B}" destId="{283678AF-9F0F-4BC7-9C76-57145B3E64B9}" srcOrd="2" destOrd="0" presId="urn:microsoft.com/office/officeart/2005/8/layout/list1"/>
    <dgm:cxn modelId="{68797BF0-4F98-4FBD-AA6A-1936F470B5E8}" type="presParOf" srcId="{C2BD043D-2A26-4F9B-99B4-5A297CCC837B}" destId="{0E3F5153-5C36-44CD-9BF8-C0E2A393680F}" srcOrd="3" destOrd="0" presId="urn:microsoft.com/office/officeart/2005/8/layout/list1"/>
    <dgm:cxn modelId="{1ACC7546-C036-4C70-AD11-452BBB0D792F}" type="presParOf" srcId="{C2BD043D-2A26-4F9B-99B4-5A297CCC837B}" destId="{D07F94E4-09AF-4426-8F91-44E2F9B08D9B}" srcOrd="4" destOrd="0" presId="urn:microsoft.com/office/officeart/2005/8/layout/list1"/>
    <dgm:cxn modelId="{89D83FB6-C0E0-4CDD-847B-0A24B08ED5E2}" type="presParOf" srcId="{D07F94E4-09AF-4426-8F91-44E2F9B08D9B}" destId="{8E44C91F-2E21-445D-B461-3168FB5FF899}" srcOrd="0" destOrd="0" presId="urn:microsoft.com/office/officeart/2005/8/layout/list1"/>
    <dgm:cxn modelId="{81A9FEA0-65A5-45E0-ACFE-666799FA0DD2}" type="presParOf" srcId="{D07F94E4-09AF-4426-8F91-44E2F9B08D9B}" destId="{40E3DA99-1715-4A19-85B0-CB3B6CF42808}" srcOrd="1" destOrd="0" presId="urn:microsoft.com/office/officeart/2005/8/layout/list1"/>
    <dgm:cxn modelId="{B161D85B-638C-419B-BD0C-AD5687859A92}" type="presParOf" srcId="{C2BD043D-2A26-4F9B-99B4-5A297CCC837B}" destId="{A11040F9-B566-4CDC-9C23-3623A5A7F193}" srcOrd="5" destOrd="0" presId="urn:microsoft.com/office/officeart/2005/8/layout/list1"/>
    <dgm:cxn modelId="{37EA4EAE-7A76-4427-B1BF-DF6DE1B5849C}" type="presParOf" srcId="{C2BD043D-2A26-4F9B-99B4-5A297CCC837B}" destId="{CDC6A54B-C32D-4371-A4BA-33F9B0B48309}" srcOrd="6" destOrd="0" presId="urn:microsoft.com/office/officeart/2005/8/layout/list1"/>
    <dgm:cxn modelId="{3A085F47-298C-4C00-9896-F21733CDB97F}" type="presParOf" srcId="{C2BD043D-2A26-4F9B-99B4-5A297CCC837B}" destId="{A83C85BF-D77F-4843-97B1-785BB442B002}" srcOrd="7" destOrd="0" presId="urn:microsoft.com/office/officeart/2005/8/layout/list1"/>
    <dgm:cxn modelId="{94225550-0D7B-4ACF-8124-452AAE3F20EB}" type="presParOf" srcId="{C2BD043D-2A26-4F9B-99B4-5A297CCC837B}" destId="{36A045CE-6555-405B-A9F7-DF2B0EEE4E88}" srcOrd="8" destOrd="0" presId="urn:microsoft.com/office/officeart/2005/8/layout/list1"/>
    <dgm:cxn modelId="{15314B1D-BFD1-466E-A3D8-5DC3666B061C}" type="presParOf" srcId="{36A045CE-6555-405B-A9F7-DF2B0EEE4E88}" destId="{9B53D81B-F88A-4C76-8BA5-3BD95697C604}" srcOrd="0" destOrd="0" presId="urn:microsoft.com/office/officeart/2005/8/layout/list1"/>
    <dgm:cxn modelId="{11314001-C3A7-4107-BE8D-277E18CD41E5}" type="presParOf" srcId="{36A045CE-6555-405B-A9F7-DF2B0EEE4E88}" destId="{44B59042-33C8-48E9-A465-369742708469}" srcOrd="1" destOrd="0" presId="urn:microsoft.com/office/officeart/2005/8/layout/list1"/>
    <dgm:cxn modelId="{C5BDCDE9-0A0E-4084-AC9B-57FBE1B5C380}" type="presParOf" srcId="{C2BD043D-2A26-4F9B-99B4-5A297CCC837B}" destId="{D0CD3FEB-8920-4218-B0BA-A7AC2C4A51FB}" srcOrd="9" destOrd="0" presId="urn:microsoft.com/office/officeart/2005/8/layout/list1"/>
    <dgm:cxn modelId="{DF51C844-6436-4C64-928B-E5E723370CC6}" type="presParOf" srcId="{C2BD043D-2A26-4F9B-99B4-5A297CCC837B}" destId="{9EB7A1AF-8219-46BE-8A85-ED3BB98798D9}" srcOrd="10" destOrd="0" presId="urn:microsoft.com/office/officeart/2005/8/layout/list1"/>
    <dgm:cxn modelId="{010D9237-7A77-4EB5-A99E-3253AECAC4A2}" type="presParOf" srcId="{C2BD043D-2A26-4F9B-99B4-5A297CCC837B}" destId="{E33EC29B-558D-40C2-B653-EF66DE9DFDE9}" srcOrd="11" destOrd="0" presId="urn:microsoft.com/office/officeart/2005/8/layout/list1"/>
    <dgm:cxn modelId="{D7C7D073-5BB9-49EE-9DF4-B89E8B68C205}" type="presParOf" srcId="{C2BD043D-2A26-4F9B-99B4-5A297CCC837B}" destId="{872BE0D5-4D46-44CE-9BA6-D8FB6BC77BBA}" srcOrd="12" destOrd="0" presId="urn:microsoft.com/office/officeart/2005/8/layout/list1"/>
    <dgm:cxn modelId="{D2F489B2-9887-4CF2-BB42-8BB7C8CC4F12}" type="presParOf" srcId="{872BE0D5-4D46-44CE-9BA6-D8FB6BC77BBA}" destId="{86FC614C-6CF1-4CDC-90E5-8DFFD90FD2CB}" srcOrd="0" destOrd="0" presId="urn:microsoft.com/office/officeart/2005/8/layout/list1"/>
    <dgm:cxn modelId="{9981FF0C-8744-45CE-B042-238A17394B94}" type="presParOf" srcId="{872BE0D5-4D46-44CE-9BA6-D8FB6BC77BBA}" destId="{06EA90B8-3E88-4177-A9AE-221EA2E35602}" srcOrd="1" destOrd="0" presId="urn:microsoft.com/office/officeart/2005/8/layout/list1"/>
    <dgm:cxn modelId="{9D5A18B2-2774-45D7-A7A4-665CA07793C1}" type="presParOf" srcId="{C2BD043D-2A26-4F9B-99B4-5A297CCC837B}" destId="{991CE0A9-D562-4CA8-AB2D-329BA7FB30F4}" srcOrd="13" destOrd="0" presId="urn:microsoft.com/office/officeart/2005/8/layout/list1"/>
    <dgm:cxn modelId="{5D95AC9E-E09F-44CF-ACEF-A2E48337D999}" type="presParOf" srcId="{C2BD043D-2A26-4F9B-99B4-5A297CCC837B}" destId="{689F54BA-E703-478A-88F0-771FAE1B1D4C}" srcOrd="14" destOrd="0" presId="urn:microsoft.com/office/officeart/2005/8/layout/list1"/>
    <dgm:cxn modelId="{D7BDA3E2-59B0-41B4-8ACA-BCEBADEFA763}" type="presParOf" srcId="{C2BD043D-2A26-4F9B-99B4-5A297CCC837B}" destId="{8025A40C-F11C-48EF-940E-052119F3C028}" srcOrd="15" destOrd="0" presId="urn:microsoft.com/office/officeart/2005/8/layout/list1"/>
    <dgm:cxn modelId="{17393449-1249-4147-8F4C-15EF804D2AE2}" type="presParOf" srcId="{C2BD043D-2A26-4F9B-99B4-5A297CCC837B}" destId="{26AEF9BD-54AE-4636-A7E0-24F152A17D23}" srcOrd="16" destOrd="0" presId="urn:microsoft.com/office/officeart/2005/8/layout/list1"/>
    <dgm:cxn modelId="{10A25EBA-2634-4493-AC66-D4BEA3AEA3DB}" type="presParOf" srcId="{26AEF9BD-54AE-4636-A7E0-24F152A17D23}" destId="{73EC4E4E-FDC8-45FF-932C-8D68EC6B73F1}" srcOrd="0" destOrd="0" presId="urn:microsoft.com/office/officeart/2005/8/layout/list1"/>
    <dgm:cxn modelId="{6D816F6C-B53F-48ED-B4C4-2720E6C89941}" type="presParOf" srcId="{26AEF9BD-54AE-4636-A7E0-24F152A17D23}" destId="{45D5D655-1EB3-4747-A0AC-3595F211616C}" srcOrd="1" destOrd="0" presId="urn:microsoft.com/office/officeart/2005/8/layout/list1"/>
    <dgm:cxn modelId="{174DA124-61BF-4FF8-8683-997A52877838}" type="presParOf" srcId="{C2BD043D-2A26-4F9B-99B4-5A297CCC837B}" destId="{17BF946F-EA83-4D77-8CCD-27C228F535C7}" srcOrd="17" destOrd="0" presId="urn:microsoft.com/office/officeart/2005/8/layout/list1"/>
    <dgm:cxn modelId="{261664EE-D086-4AFD-9D12-82FD41C7C94A}" type="presParOf" srcId="{C2BD043D-2A26-4F9B-99B4-5A297CCC837B}" destId="{0F1E563E-1876-4248-BE1A-9C989F96E677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36AB7A-3AE9-4875-898F-B4A1E1FAF7A8}">
      <dsp:nvSpPr>
        <dsp:cNvPr id="0" name=""/>
        <dsp:cNvSpPr/>
      </dsp:nvSpPr>
      <dsp:spPr>
        <a:xfrm>
          <a:off x="7560" y="-506464"/>
          <a:ext cx="1875893" cy="371659"/>
        </a:xfrm>
        <a:prstGeom prst="rect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B Nazanin" panose="00000400000000000000" pitchFamily="2" charset="-78"/>
            </a:rPr>
            <a:t>سایر</a:t>
          </a:r>
          <a:endParaRPr lang="en-US" sz="1400" b="1" kern="1200" dirty="0">
            <a:solidFill>
              <a:sysClr val="window" lastClr="FFFFFF"/>
            </a:solidFill>
            <a:latin typeface="Calibri"/>
            <a:ea typeface="+mn-ea"/>
            <a:cs typeface="B Nazanin" panose="00000400000000000000" pitchFamily="2" charset="-78"/>
          </a:endParaRPr>
        </a:p>
      </dsp:txBody>
      <dsp:txXfrm>
        <a:off x="7560" y="-506464"/>
        <a:ext cx="1875893" cy="371659"/>
      </dsp:txXfrm>
    </dsp:sp>
    <dsp:sp modelId="{871E44DA-34A3-467C-BA79-CF03FB9303A4}">
      <dsp:nvSpPr>
        <dsp:cNvPr id="0" name=""/>
        <dsp:cNvSpPr/>
      </dsp:nvSpPr>
      <dsp:spPr>
        <a:xfrm>
          <a:off x="7560" y="-204969"/>
          <a:ext cx="1875893" cy="2720391"/>
        </a:xfrm>
        <a:prstGeom prst="rect">
          <a:avLst/>
        </a:prstGeom>
        <a:solidFill>
          <a:srgbClr val="C0504D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C0504D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r" defTabSz="4445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0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معاونت برنامه‌ریزی ریاست جمهوری (بخش انرژی)</a:t>
          </a:r>
          <a:endParaRPr lang="en-US" sz="10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  <a:p>
          <a:pPr marL="57150" lvl="1" indent="-57150" algn="r" defTabSz="4445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0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معاونت علم و فناوری ریاست جمهوری</a:t>
          </a:r>
          <a:endParaRPr lang="en-US" sz="10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  <a:p>
          <a:pPr marL="57150" lvl="1" indent="-57150" algn="r" defTabSz="4445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0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شورای عالی عتف (کمیسیون انرژی)</a:t>
          </a:r>
          <a:endParaRPr lang="en-US" sz="10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  <a:p>
          <a:pPr marL="57150" lvl="1" indent="-57150" algn="r" defTabSz="4445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0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شورای عالی انرژی</a:t>
          </a:r>
          <a:endParaRPr lang="en-US" sz="10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  <a:p>
          <a:pPr marL="57150" lvl="1" indent="-57150" algn="r" defTabSz="4445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0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کمیسیون انرژی مجلس</a:t>
          </a:r>
          <a:endParaRPr lang="en-US" sz="10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  <a:p>
          <a:pPr marL="57150" lvl="1" indent="-57150" algn="r" defTabSz="4445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0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کمیسیون انرژی مجمع تشخیص مصلحت</a:t>
          </a:r>
          <a:endParaRPr lang="en-US" sz="10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  <a:p>
          <a:pPr marL="57150" lvl="1" indent="-57150" algn="r" defTabSz="4445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0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کمیسیون امورزیربنایی دولت</a:t>
          </a:r>
          <a:endParaRPr lang="en-US" sz="10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  <a:p>
          <a:pPr marL="57150" lvl="1" indent="-57150" algn="r" defTabSz="4445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0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دفتر همکاری‌های علم و فناوری</a:t>
          </a:r>
          <a:endParaRPr lang="en-US" sz="10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  <a:p>
          <a:pPr marL="57150" lvl="1" indent="-57150" algn="r" defTabSz="4445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0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سازمان حفاظت محیط زیست ایران</a:t>
          </a:r>
          <a:endParaRPr lang="en-US" sz="10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  <a:p>
          <a:pPr marL="57150" lvl="1" indent="-57150" algn="r" defTabSz="4445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0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وزارت صنعت، معدن و تجارت</a:t>
          </a:r>
          <a:endParaRPr lang="en-US" sz="10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sp:txBody>
      <dsp:txXfrm>
        <a:off x="7560" y="-204969"/>
        <a:ext cx="1875893" cy="2720391"/>
      </dsp:txXfrm>
    </dsp:sp>
    <dsp:sp modelId="{947B8581-4841-46A9-AF02-34108A1F265F}">
      <dsp:nvSpPr>
        <dsp:cNvPr id="0" name=""/>
        <dsp:cNvSpPr/>
      </dsp:nvSpPr>
      <dsp:spPr>
        <a:xfrm>
          <a:off x="2145822" y="-525972"/>
          <a:ext cx="1875893" cy="371659"/>
        </a:xfrm>
        <a:prstGeom prst="rect">
          <a:avLst/>
        </a:prstGeom>
        <a:gradFill rotWithShape="0">
          <a:gsLst>
            <a:gs pos="0">
              <a:srgbClr val="C0504D">
                <a:hueOff val="1560506"/>
                <a:satOff val="-1946"/>
                <a:lumOff val="458"/>
                <a:alphaOff val="0"/>
                <a:shade val="51000"/>
                <a:satMod val="130000"/>
              </a:srgbClr>
            </a:gs>
            <a:gs pos="80000">
              <a:srgbClr val="C0504D">
                <a:hueOff val="1560506"/>
                <a:satOff val="-1946"/>
                <a:lumOff val="458"/>
                <a:alphaOff val="0"/>
                <a:shade val="93000"/>
                <a:satMod val="130000"/>
              </a:srgbClr>
            </a:gs>
            <a:gs pos="100000">
              <a:srgbClr val="C0504D">
                <a:hueOff val="1560506"/>
                <a:satOff val="-1946"/>
                <a:lumOff val="458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B Nazanin" panose="00000400000000000000" pitchFamily="2" charset="-78"/>
            </a:rPr>
            <a:t>حوزه انرژی اتمی</a:t>
          </a:r>
          <a:endParaRPr lang="en-US" sz="1400" b="1" kern="1200" dirty="0">
            <a:solidFill>
              <a:sysClr val="window" lastClr="FFFFFF"/>
            </a:solidFill>
            <a:latin typeface="Calibri"/>
            <a:ea typeface="+mn-ea"/>
            <a:cs typeface="B Nazanin" panose="00000400000000000000" pitchFamily="2" charset="-78"/>
          </a:endParaRPr>
        </a:p>
      </dsp:txBody>
      <dsp:txXfrm>
        <a:off x="2145822" y="-525972"/>
        <a:ext cx="1875893" cy="371659"/>
      </dsp:txXfrm>
    </dsp:sp>
    <dsp:sp modelId="{CE896ADF-1D1D-4565-87AF-F8607399E731}">
      <dsp:nvSpPr>
        <dsp:cNvPr id="0" name=""/>
        <dsp:cNvSpPr/>
      </dsp:nvSpPr>
      <dsp:spPr>
        <a:xfrm>
          <a:off x="2145822" y="-225510"/>
          <a:ext cx="1875893" cy="2760439"/>
        </a:xfrm>
        <a:prstGeom prst="rect">
          <a:avLst/>
        </a:prstGeom>
        <a:solidFill>
          <a:srgbClr val="C0504D">
            <a:tint val="40000"/>
            <a:alpha val="90000"/>
            <a:hueOff val="1675274"/>
            <a:satOff val="-1459"/>
            <a:lumOff val="-2"/>
            <a:alphaOff val="0"/>
          </a:srgbClr>
        </a:solidFill>
        <a:ln w="9525" cap="flat" cmpd="sng" algn="ctr">
          <a:solidFill>
            <a:srgbClr val="C0504D">
              <a:tint val="40000"/>
              <a:alpha val="90000"/>
              <a:hueOff val="1675274"/>
              <a:satOff val="-1459"/>
              <a:lumOff val="-2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معاونت برنامه‌ریزی و سیاست‌گذاری</a:t>
          </a:r>
          <a:endParaRPr lang="en-US" sz="1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معاونت تولید و توسعه نیروگاه‌ها</a:t>
          </a:r>
          <a:endParaRPr lang="en-US" sz="1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معاونت چرخه سوخت</a:t>
          </a:r>
          <a:endParaRPr lang="en-US" sz="1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معاونت فناوری‌های پیشرفته</a:t>
          </a:r>
          <a:endParaRPr lang="en-US" sz="1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sp:txBody>
      <dsp:txXfrm>
        <a:off x="2145822" y="-225510"/>
        <a:ext cx="1875893" cy="2760439"/>
      </dsp:txXfrm>
    </dsp:sp>
    <dsp:sp modelId="{4C9259E6-4FFB-4983-AA82-2A11998EA71E}">
      <dsp:nvSpPr>
        <dsp:cNvPr id="0" name=""/>
        <dsp:cNvSpPr/>
      </dsp:nvSpPr>
      <dsp:spPr>
        <a:xfrm>
          <a:off x="4284084" y="-648703"/>
          <a:ext cx="1875893" cy="371659"/>
        </a:xfrm>
        <a:prstGeom prst="rect">
          <a:avLst/>
        </a:prstGeom>
        <a:gradFill rotWithShape="0">
          <a:gsLst>
            <a:gs pos="0">
              <a:srgbClr val="C0504D">
                <a:hueOff val="3121013"/>
                <a:satOff val="-3893"/>
                <a:lumOff val="915"/>
                <a:alphaOff val="0"/>
                <a:shade val="51000"/>
                <a:satMod val="130000"/>
              </a:srgbClr>
            </a:gs>
            <a:gs pos="80000">
              <a:srgbClr val="C0504D">
                <a:hueOff val="3121013"/>
                <a:satOff val="-3893"/>
                <a:lumOff val="915"/>
                <a:alphaOff val="0"/>
                <a:shade val="93000"/>
                <a:satMod val="130000"/>
              </a:srgbClr>
            </a:gs>
            <a:gs pos="100000">
              <a:srgbClr val="C0504D">
                <a:hueOff val="3121013"/>
                <a:satOff val="-3893"/>
                <a:lumOff val="915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B Nazanin" panose="00000400000000000000" pitchFamily="2" charset="-78"/>
            </a:rPr>
            <a:t>حوزه نفت</a:t>
          </a:r>
          <a:endParaRPr lang="en-US" sz="1400" b="1" kern="1200" dirty="0">
            <a:solidFill>
              <a:sysClr val="window" lastClr="FFFFFF"/>
            </a:solidFill>
            <a:latin typeface="Calibri"/>
            <a:ea typeface="+mn-ea"/>
            <a:cs typeface="B Nazanin" panose="00000400000000000000" pitchFamily="2" charset="-78"/>
          </a:endParaRPr>
        </a:p>
      </dsp:txBody>
      <dsp:txXfrm>
        <a:off x="4284084" y="-648703"/>
        <a:ext cx="1875893" cy="371659"/>
      </dsp:txXfrm>
    </dsp:sp>
    <dsp:sp modelId="{9933CFCD-41E8-4FB0-AE4E-9FF7F3FAA863}">
      <dsp:nvSpPr>
        <dsp:cNvPr id="0" name=""/>
        <dsp:cNvSpPr/>
      </dsp:nvSpPr>
      <dsp:spPr>
        <a:xfrm>
          <a:off x="4284084" y="-383711"/>
          <a:ext cx="1875893" cy="3068886"/>
        </a:xfrm>
        <a:prstGeom prst="rect">
          <a:avLst/>
        </a:prstGeom>
        <a:solidFill>
          <a:srgbClr val="C0504D">
            <a:tint val="40000"/>
            <a:alpha val="90000"/>
            <a:hueOff val="3350547"/>
            <a:satOff val="-2919"/>
            <a:lumOff val="-4"/>
            <a:alphaOff val="0"/>
          </a:srgbClr>
        </a:solidFill>
        <a:ln w="9525" cap="flat" cmpd="sng" algn="ctr">
          <a:solidFill>
            <a:srgbClr val="C0504D">
              <a:tint val="40000"/>
              <a:alpha val="90000"/>
              <a:hueOff val="3350547"/>
              <a:satOff val="-2919"/>
              <a:lumOff val="-4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r" defTabSz="4445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0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معاونت  برنامه‌ریزی وزارت نفت</a:t>
          </a:r>
          <a:endParaRPr lang="en-US" sz="10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  <a:p>
          <a:pPr marL="57150" lvl="1" indent="-57150" algn="r" defTabSz="4445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0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معاونت پژوهشی وزارت نفت</a:t>
          </a:r>
          <a:endParaRPr lang="en-US" sz="10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  <a:p>
          <a:pPr marL="57150" lvl="1" indent="-57150" algn="r" defTabSz="4445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0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موسسه مطالعات انرژی</a:t>
          </a:r>
          <a:endParaRPr lang="en-US" sz="10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  <a:p>
          <a:pPr marL="57150" lvl="1" indent="-57150" algn="r" defTabSz="4445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0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معاونت پژوهشی و برنامه‌ریزی  شرکت نفت</a:t>
          </a:r>
          <a:endParaRPr lang="en-US" sz="10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  <a:p>
          <a:pPr marL="57150" lvl="1" indent="-57150" algn="r" defTabSz="4445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0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معاونت پژوهشی و برنامه‌ریزی شرکت گاز</a:t>
          </a:r>
          <a:endParaRPr lang="en-US" sz="10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  <a:p>
          <a:pPr marL="57150" lvl="1" indent="-57150" algn="r" defTabSz="4445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0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معاونت پژوهشی بهینه‌سازی مصرف سوخت</a:t>
          </a:r>
          <a:endParaRPr lang="en-US" sz="10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  <a:p>
          <a:pPr marL="57150" lvl="1" indent="-57150" algn="r" defTabSz="4445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0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معاونت پژوهشی و برنامه‌ریزی پخش فراورده‌های نفتی</a:t>
          </a:r>
          <a:endParaRPr lang="en-US" sz="10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  <a:p>
          <a:pPr marL="57150" lvl="1" indent="-57150" algn="r" defTabSz="4445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0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شرکت ملی صنایع پتروشیمی</a:t>
          </a:r>
          <a:endParaRPr lang="en-US" sz="10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  <a:p>
          <a:pPr marL="57150" lvl="1" indent="-57150" algn="r" defTabSz="4445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0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شرکت پشتیبانی ساخت و تهیه کالای نفت تهران</a:t>
          </a:r>
          <a:endParaRPr lang="en-US" sz="10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sp:txBody>
      <dsp:txXfrm>
        <a:off x="4284084" y="-383711"/>
        <a:ext cx="1875893" cy="3068886"/>
      </dsp:txXfrm>
    </dsp:sp>
    <dsp:sp modelId="{BCB1322A-891E-4ED2-B2CB-8F4006B59B37}">
      <dsp:nvSpPr>
        <dsp:cNvPr id="0" name=""/>
        <dsp:cNvSpPr/>
      </dsp:nvSpPr>
      <dsp:spPr>
        <a:xfrm>
          <a:off x="6422346" y="-676217"/>
          <a:ext cx="1875893" cy="371659"/>
        </a:xfrm>
        <a:prstGeom prst="rect">
          <a:avLst/>
        </a:prstGeom>
        <a:gradFill rotWithShape="0">
          <a:gsLst>
            <a:gs pos="0">
              <a:srgbClr val="C0504D">
                <a:hueOff val="4681519"/>
                <a:satOff val="-5839"/>
                <a:lumOff val="1373"/>
                <a:alphaOff val="0"/>
                <a:shade val="51000"/>
                <a:satMod val="130000"/>
              </a:srgbClr>
            </a:gs>
            <a:gs pos="80000">
              <a:srgbClr val="C0504D">
                <a:hueOff val="4681519"/>
                <a:satOff val="-5839"/>
                <a:lumOff val="1373"/>
                <a:alphaOff val="0"/>
                <a:shade val="93000"/>
                <a:satMod val="130000"/>
              </a:srgbClr>
            </a:gs>
            <a:gs pos="100000">
              <a:srgbClr val="C0504D">
                <a:hueOff val="4681519"/>
                <a:satOff val="-5839"/>
                <a:lumOff val="1373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B Nazanin" panose="00000400000000000000" pitchFamily="2" charset="-78"/>
            </a:rPr>
            <a:t>حوزه نیرو</a:t>
          </a:r>
          <a:endParaRPr lang="en-US" sz="1400" b="1" kern="1200" dirty="0">
            <a:solidFill>
              <a:sysClr val="window" lastClr="FFFFFF"/>
            </a:solidFill>
            <a:latin typeface="Calibri"/>
            <a:ea typeface="+mn-ea"/>
            <a:cs typeface="B Nazanin" panose="00000400000000000000" pitchFamily="2" charset="-78"/>
          </a:endParaRPr>
        </a:p>
      </dsp:txBody>
      <dsp:txXfrm>
        <a:off x="6422346" y="-676217"/>
        <a:ext cx="1875893" cy="371659"/>
      </dsp:txXfrm>
    </dsp:sp>
    <dsp:sp modelId="{8AF64AC4-68A3-4287-BA8A-4B718692AA3C}">
      <dsp:nvSpPr>
        <dsp:cNvPr id="0" name=""/>
        <dsp:cNvSpPr/>
      </dsp:nvSpPr>
      <dsp:spPr>
        <a:xfrm>
          <a:off x="6422346" y="-383711"/>
          <a:ext cx="1875893" cy="3068886"/>
        </a:xfrm>
        <a:prstGeom prst="rect">
          <a:avLst/>
        </a:prstGeom>
        <a:solidFill>
          <a:srgbClr val="C0504D">
            <a:tint val="40000"/>
            <a:alpha val="90000"/>
            <a:hueOff val="5025821"/>
            <a:satOff val="-4378"/>
            <a:lumOff val="-6"/>
            <a:alphaOff val="0"/>
          </a:srgbClr>
        </a:solidFill>
        <a:ln w="9525" cap="flat" cmpd="sng" algn="ctr">
          <a:solidFill>
            <a:srgbClr val="C0504D">
              <a:tint val="40000"/>
              <a:alpha val="90000"/>
              <a:hueOff val="5025821"/>
              <a:satOff val="-4378"/>
              <a:lumOff val="-6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معاونت برنامه‌ریزی وزارت نیرو</a:t>
          </a:r>
          <a:endParaRPr lang="en-US" sz="1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معاونت پژوهشی وزارت نیرو</a:t>
          </a:r>
          <a:endParaRPr lang="en-US" sz="1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معاونت پژوهشی  شرکت توانیر</a:t>
          </a:r>
          <a:endParaRPr lang="en-US" sz="1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پژوهشگاه نیرو</a:t>
          </a:r>
          <a:endParaRPr lang="en-US" sz="1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B Nazanin" panose="00000400000000000000" pitchFamily="2" charset="-78"/>
            </a:rPr>
            <a:t>معاونت برنامه‌ریزی سانا و سابا</a:t>
          </a:r>
          <a:endParaRPr lang="en-US" sz="1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B Nazanin" panose="00000400000000000000" pitchFamily="2" charset="-78"/>
          </a:endParaRPr>
        </a:p>
      </dsp:txBody>
      <dsp:txXfrm>
        <a:off x="6422346" y="-383711"/>
        <a:ext cx="1875893" cy="30688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A74E66-91AF-4481-AAB8-EB7F98302880}">
      <dsp:nvSpPr>
        <dsp:cNvPr id="0" name=""/>
        <dsp:cNvSpPr/>
      </dsp:nvSpPr>
      <dsp:spPr>
        <a:xfrm>
          <a:off x="3612671" y="-188175"/>
          <a:ext cx="899702" cy="79973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b="1" kern="1200" dirty="0" smtClean="0">
              <a:cs typeface="B Mitra" panose="00000400000000000000" pitchFamily="2" charset="-78"/>
            </a:rPr>
            <a:t>نماینده معاونت علمی و فناوری</a:t>
          </a:r>
          <a:endParaRPr lang="fa-IR" sz="1100" b="1" kern="1200" dirty="0">
            <a:cs typeface="B Mitra" panose="00000400000000000000" pitchFamily="2" charset="-78"/>
          </a:endParaRPr>
        </a:p>
      </dsp:txBody>
      <dsp:txXfrm>
        <a:off x="3651711" y="-149135"/>
        <a:ext cx="821622" cy="721656"/>
      </dsp:txXfrm>
    </dsp:sp>
    <dsp:sp modelId="{88595212-EC65-4509-BBA3-D941B9A90ED3}">
      <dsp:nvSpPr>
        <dsp:cNvPr id="0" name=""/>
        <dsp:cNvSpPr/>
      </dsp:nvSpPr>
      <dsp:spPr>
        <a:xfrm>
          <a:off x="2299142" y="211692"/>
          <a:ext cx="3526760" cy="3526760"/>
        </a:xfrm>
        <a:custGeom>
          <a:avLst/>
          <a:gdLst/>
          <a:ahLst/>
          <a:cxnLst/>
          <a:rect l="0" t="0" r="0" b="0"/>
          <a:pathLst>
            <a:path>
              <a:moveTo>
                <a:pt x="2214615" y="58711"/>
              </a:moveTo>
              <a:arcTo wR="1763380" hR="1763380" stAng="17089587" swAng="27350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32210E-2CC8-4EB3-BA04-522D4FFB6658}">
      <dsp:nvSpPr>
        <dsp:cNvPr id="0" name=""/>
        <dsp:cNvSpPr/>
      </dsp:nvSpPr>
      <dsp:spPr>
        <a:xfrm>
          <a:off x="4649160" y="148600"/>
          <a:ext cx="899702" cy="79973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050" b="1" kern="1200" dirty="0" smtClean="0">
              <a:cs typeface="B Mitra" panose="00000400000000000000" pitchFamily="2" charset="-78"/>
            </a:rPr>
            <a:t>نماینده وزارت نفت</a:t>
          </a:r>
          <a:endParaRPr lang="fa-IR" sz="1050" b="1" kern="1200" dirty="0">
            <a:cs typeface="B Mitra" panose="00000400000000000000" pitchFamily="2" charset="-78"/>
          </a:endParaRPr>
        </a:p>
      </dsp:txBody>
      <dsp:txXfrm>
        <a:off x="4688200" y="187640"/>
        <a:ext cx="821622" cy="721656"/>
      </dsp:txXfrm>
    </dsp:sp>
    <dsp:sp modelId="{3CA3D3A4-FE59-4028-BCF1-80A499EDB536}">
      <dsp:nvSpPr>
        <dsp:cNvPr id="0" name=""/>
        <dsp:cNvSpPr/>
      </dsp:nvSpPr>
      <dsp:spPr>
        <a:xfrm>
          <a:off x="2299142" y="211692"/>
          <a:ext cx="3526760" cy="3526760"/>
        </a:xfrm>
        <a:custGeom>
          <a:avLst/>
          <a:gdLst/>
          <a:ahLst/>
          <a:cxnLst/>
          <a:rect l="0" t="0" r="0" b="0"/>
          <a:pathLst>
            <a:path>
              <a:moveTo>
                <a:pt x="3197594" y="737447"/>
              </a:moveTo>
              <a:arcTo wR="1763380" hR="1763380" stAng="19465371" swAng="188895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F4B424-962B-4D4B-88CE-3AF34764CB7E}">
      <dsp:nvSpPr>
        <dsp:cNvPr id="0" name=""/>
        <dsp:cNvSpPr/>
      </dsp:nvSpPr>
      <dsp:spPr>
        <a:xfrm>
          <a:off x="5289745" y="1030290"/>
          <a:ext cx="899702" cy="79973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b="1" kern="1200" dirty="0" smtClean="0">
              <a:cs typeface="B Mitra" panose="00000400000000000000" pitchFamily="2" charset="-78"/>
            </a:rPr>
            <a:t>نماینده وزارت نیرو</a:t>
          </a:r>
          <a:endParaRPr lang="fa-IR" sz="1100" b="1" kern="1200" dirty="0">
            <a:cs typeface="B Mitra" panose="00000400000000000000" pitchFamily="2" charset="-78"/>
          </a:endParaRPr>
        </a:p>
      </dsp:txBody>
      <dsp:txXfrm>
        <a:off x="5328785" y="1069330"/>
        <a:ext cx="821622" cy="721656"/>
      </dsp:txXfrm>
    </dsp:sp>
    <dsp:sp modelId="{DE5ACEC7-0875-4241-B5F3-699AE780142F}">
      <dsp:nvSpPr>
        <dsp:cNvPr id="0" name=""/>
        <dsp:cNvSpPr/>
      </dsp:nvSpPr>
      <dsp:spPr>
        <a:xfrm>
          <a:off x="2299142" y="211692"/>
          <a:ext cx="3526760" cy="3526760"/>
        </a:xfrm>
        <a:custGeom>
          <a:avLst/>
          <a:gdLst/>
          <a:ahLst/>
          <a:cxnLst/>
          <a:rect l="0" t="0" r="0" b="0"/>
          <a:pathLst>
            <a:path>
              <a:moveTo>
                <a:pt x="3521020" y="1621225"/>
              </a:moveTo>
              <a:arcTo wR="1763380" hR="1763380" stAng="21322565" swAng="554870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3A5B0-94BA-47E7-9B1D-348C3B2E4250}">
      <dsp:nvSpPr>
        <dsp:cNvPr id="0" name=""/>
        <dsp:cNvSpPr/>
      </dsp:nvSpPr>
      <dsp:spPr>
        <a:xfrm>
          <a:off x="5289745" y="2120119"/>
          <a:ext cx="899702" cy="79973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b="1" kern="1200" dirty="0" smtClean="0">
              <a:cs typeface="B Mitra" panose="00000400000000000000" pitchFamily="2" charset="-78"/>
            </a:rPr>
            <a:t>نماینده سازمان انرژی اتمی</a:t>
          </a:r>
          <a:endParaRPr lang="fa-IR" sz="1100" b="1" kern="1200" dirty="0">
            <a:cs typeface="B Mitra" panose="00000400000000000000" pitchFamily="2" charset="-78"/>
          </a:endParaRPr>
        </a:p>
      </dsp:txBody>
      <dsp:txXfrm>
        <a:off x="5328785" y="2159159"/>
        <a:ext cx="821622" cy="721656"/>
      </dsp:txXfrm>
    </dsp:sp>
    <dsp:sp modelId="{D48A7DBA-F9C2-4F55-8A53-7F10951B5AAD}">
      <dsp:nvSpPr>
        <dsp:cNvPr id="0" name=""/>
        <dsp:cNvSpPr/>
      </dsp:nvSpPr>
      <dsp:spPr>
        <a:xfrm>
          <a:off x="2299142" y="211692"/>
          <a:ext cx="3526760" cy="3526760"/>
        </a:xfrm>
        <a:custGeom>
          <a:avLst/>
          <a:gdLst/>
          <a:ahLst/>
          <a:cxnLst/>
          <a:rect l="0" t="0" r="0" b="0"/>
          <a:pathLst>
            <a:path>
              <a:moveTo>
                <a:pt x="3251774" y="2708997"/>
              </a:moveTo>
              <a:arcTo wR="1763380" hR="1763380" stAng="1945734" swAng="188895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379B5F-A70F-4CA8-BE44-97D5DA1413E8}">
      <dsp:nvSpPr>
        <dsp:cNvPr id="0" name=""/>
        <dsp:cNvSpPr/>
      </dsp:nvSpPr>
      <dsp:spPr>
        <a:xfrm>
          <a:off x="4649160" y="3001809"/>
          <a:ext cx="899702" cy="79973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b="1" kern="1200" dirty="0" smtClean="0">
              <a:cs typeface="B Mitra" panose="00000400000000000000" pitchFamily="2" charset="-78"/>
            </a:rPr>
            <a:t>نماینده وزارت صنعت، معدن و تجارت</a:t>
          </a:r>
          <a:endParaRPr lang="fa-IR" sz="1100" b="1" kern="1200" dirty="0">
            <a:cs typeface="B Mitra" panose="00000400000000000000" pitchFamily="2" charset="-78"/>
          </a:endParaRPr>
        </a:p>
      </dsp:txBody>
      <dsp:txXfrm>
        <a:off x="4688200" y="3040849"/>
        <a:ext cx="821622" cy="721656"/>
      </dsp:txXfrm>
    </dsp:sp>
    <dsp:sp modelId="{4639D373-34F6-4166-8C06-ED12DF7BBFE3}">
      <dsp:nvSpPr>
        <dsp:cNvPr id="0" name=""/>
        <dsp:cNvSpPr/>
      </dsp:nvSpPr>
      <dsp:spPr>
        <a:xfrm>
          <a:off x="2299142" y="211692"/>
          <a:ext cx="3526760" cy="3526760"/>
        </a:xfrm>
        <a:custGeom>
          <a:avLst/>
          <a:gdLst/>
          <a:ahLst/>
          <a:cxnLst/>
          <a:rect l="0" t="0" r="0" b="0"/>
          <a:pathLst>
            <a:path>
              <a:moveTo>
                <a:pt x="2348667" y="3426794"/>
              </a:moveTo>
              <a:arcTo wR="1763380" hR="1763380" stAng="4236907" swAng="273506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BF87B7-3123-498C-8581-F29722C5C23E}">
      <dsp:nvSpPr>
        <dsp:cNvPr id="0" name=""/>
        <dsp:cNvSpPr/>
      </dsp:nvSpPr>
      <dsp:spPr>
        <a:xfrm>
          <a:off x="3612671" y="3338584"/>
          <a:ext cx="899702" cy="79973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b="1" kern="1200" dirty="0" smtClean="0">
              <a:cs typeface="B Mitra" panose="00000400000000000000" pitchFamily="2" charset="-78"/>
            </a:rPr>
            <a:t>نماینده وزارت مسکن و شهرسازی</a:t>
          </a:r>
          <a:endParaRPr lang="fa-IR" sz="1100" b="1" kern="1200" dirty="0">
            <a:cs typeface="B Mitra" panose="00000400000000000000" pitchFamily="2" charset="-78"/>
          </a:endParaRPr>
        </a:p>
      </dsp:txBody>
      <dsp:txXfrm>
        <a:off x="3651711" y="3377624"/>
        <a:ext cx="821622" cy="721656"/>
      </dsp:txXfrm>
    </dsp:sp>
    <dsp:sp modelId="{5DD15684-AE3C-4D9E-AD94-25A7D1A73103}">
      <dsp:nvSpPr>
        <dsp:cNvPr id="0" name=""/>
        <dsp:cNvSpPr/>
      </dsp:nvSpPr>
      <dsp:spPr>
        <a:xfrm>
          <a:off x="2299142" y="211692"/>
          <a:ext cx="3526760" cy="3526760"/>
        </a:xfrm>
        <a:custGeom>
          <a:avLst/>
          <a:gdLst/>
          <a:ahLst/>
          <a:cxnLst/>
          <a:rect l="0" t="0" r="0" b="0"/>
          <a:pathLst>
            <a:path>
              <a:moveTo>
                <a:pt x="1312145" y="3468049"/>
              </a:moveTo>
              <a:arcTo wR="1763380" hR="1763380" stAng="6289587" swAng="27350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61F932-5D3F-4BA1-AB32-C156CF6C0C94}">
      <dsp:nvSpPr>
        <dsp:cNvPr id="0" name=""/>
        <dsp:cNvSpPr/>
      </dsp:nvSpPr>
      <dsp:spPr>
        <a:xfrm>
          <a:off x="2576182" y="3001809"/>
          <a:ext cx="899702" cy="79973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b="1" kern="1200" dirty="0" smtClean="0">
              <a:cs typeface="B Mitra" panose="00000400000000000000" pitchFamily="2" charset="-78"/>
            </a:rPr>
            <a:t>نماینده سازمان محیط زیست</a:t>
          </a:r>
          <a:endParaRPr lang="fa-IR" sz="1100" b="1" kern="1200" dirty="0">
            <a:cs typeface="B Mitra" panose="00000400000000000000" pitchFamily="2" charset="-78"/>
          </a:endParaRPr>
        </a:p>
      </dsp:txBody>
      <dsp:txXfrm>
        <a:off x="2615222" y="3040849"/>
        <a:ext cx="821622" cy="721656"/>
      </dsp:txXfrm>
    </dsp:sp>
    <dsp:sp modelId="{216C4315-529E-4B47-9E43-42A25BABAF6C}">
      <dsp:nvSpPr>
        <dsp:cNvPr id="0" name=""/>
        <dsp:cNvSpPr/>
      </dsp:nvSpPr>
      <dsp:spPr>
        <a:xfrm>
          <a:off x="2299142" y="211692"/>
          <a:ext cx="3526760" cy="3526760"/>
        </a:xfrm>
        <a:custGeom>
          <a:avLst/>
          <a:gdLst/>
          <a:ahLst/>
          <a:cxnLst/>
          <a:rect l="0" t="0" r="0" b="0"/>
          <a:pathLst>
            <a:path>
              <a:moveTo>
                <a:pt x="329165" y="2789312"/>
              </a:moveTo>
              <a:arcTo wR="1763380" hR="1763380" stAng="8665371" swAng="188895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42938F-2FF9-49F5-8185-ED0F3203CBA0}">
      <dsp:nvSpPr>
        <dsp:cNvPr id="0" name=""/>
        <dsp:cNvSpPr/>
      </dsp:nvSpPr>
      <dsp:spPr>
        <a:xfrm>
          <a:off x="1935597" y="2120119"/>
          <a:ext cx="899702" cy="79973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b="1" kern="1200" dirty="0" smtClean="0">
              <a:cs typeface="B Mitra" panose="00000400000000000000" pitchFamily="2" charset="-78"/>
            </a:rPr>
            <a:t>نماینده سازمان مدیریت و برنامه ریزی</a:t>
          </a:r>
          <a:endParaRPr lang="fa-IR" sz="1100" b="1" kern="1200" dirty="0">
            <a:cs typeface="B Mitra" panose="00000400000000000000" pitchFamily="2" charset="-78"/>
          </a:endParaRPr>
        </a:p>
      </dsp:txBody>
      <dsp:txXfrm>
        <a:off x="1974637" y="2159159"/>
        <a:ext cx="821622" cy="721656"/>
      </dsp:txXfrm>
    </dsp:sp>
    <dsp:sp modelId="{6D670721-045C-4903-8C91-255649E59BB6}">
      <dsp:nvSpPr>
        <dsp:cNvPr id="0" name=""/>
        <dsp:cNvSpPr/>
      </dsp:nvSpPr>
      <dsp:spPr>
        <a:xfrm>
          <a:off x="2299142" y="211692"/>
          <a:ext cx="3526760" cy="3526760"/>
        </a:xfrm>
        <a:custGeom>
          <a:avLst/>
          <a:gdLst/>
          <a:ahLst/>
          <a:cxnLst/>
          <a:rect l="0" t="0" r="0" b="0"/>
          <a:pathLst>
            <a:path>
              <a:moveTo>
                <a:pt x="5739" y="1905535"/>
              </a:moveTo>
              <a:arcTo wR="1763380" hR="1763380" stAng="10522565" swAng="554870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5789FD-E037-454D-9B9A-C013EF372203}">
      <dsp:nvSpPr>
        <dsp:cNvPr id="0" name=""/>
        <dsp:cNvSpPr/>
      </dsp:nvSpPr>
      <dsp:spPr>
        <a:xfrm>
          <a:off x="1935597" y="1030290"/>
          <a:ext cx="899702" cy="79973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b="1" kern="1200" dirty="0" smtClean="0">
              <a:cs typeface="B Mitra" panose="00000400000000000000" pitchFamily="2" charset="-78"/>
            </a:rPr>
            <a:t>نماینده مرکز همکاری‌های فناوری</a:t>
          </a:r>
          <a:endParaRPr lang="fa-IR" sz="1100" b="1" kern="1200" dirty="0">
            <a:cs typeface="B Mitra" panose="00000400000000000000" pitchFamily="2" charset="-78"/>
          </a:endParaRPr>
        </a:p>
      </dsp:txBody>
      <dsp:txXfrm>
        <a:off x="1974637" y="1069330"/>
        <a:ext cx="821622" cy="721656"/>
      </dsp:txXfrm>
    </dsp:sp>
    <dsp:sp modelId="{724E8940-08B3-40B4-996E-953D31093903}">
      <dsp:nvSpPr>
        <dsp:cNvPr id="0" name=""/>
        <dsp:cNvSpPr/>
      </dsp:nvSpPr>
      <dsp:spPr>
        <a:xfrm>
          <a:off x="2299142" y="211692"/>
          <a:ext cx="3526760" cy="3526760"/>
        </a:xfrm>
        <a:custGeom>
          <a:avLst/>
          <a:gdLst/>
          <a:ahLst/>
          <a:cxnLst/>
          <a:rect l="0" t="0" r="0" b="0"/>
          <a:pathLst>
            <a:path>
              <a:moveTo>
                <a:pt x="274985" y="817762"/>
              </a:moveTo>
              <a:arcTo wR="1763380" hR="1763380" stAng="12745734" swAng="188895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D6EB66-1493-445A-8B7F-A2034B7D9A37}">
      <dsp:nvSpPr>
        <dsp:cNvPr id="0" name=""/>
        <dsp:cNvSpPr/>
      </dsp:nvSpPr>
      <dsp:spPr>
        <a:xfrm>
          <a:off x="2576182" y="148600"/>
          <a:ext cx="899702" cy="79973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b="1" kern="1200" dirty="0" smtClean="0">
              <a:cs typeface="B Mitra" panose="00000400000000000000" pitchFamily="2" charset="-78"/>
            </a:rPr>
            <a:t>اشخاص حقیقی</a:t>
          </a:r>
          <a:endParaRPr lang="fa-IR" sz="1100" b="1" kern="1200" dirty="0">
            <a:cs typeface="B Mitra" panose="00000400000000000000" pitchFamily="2" charset="-78"/>
          </a:endParaRPr>
        </a:p>
      </dsp:txBody>
      <dsp:txXfrm>
        <a:off x="2615222" y="187640"/>
        <a:ext cx="821622" cy="721656"/>
      </dsp:txXfrm>
    </dsp:sp>
    <dsp:sp modelId="{EC20879E-3FF4-41A8-8859-FE898F756660}">
      <dsp:nvSpPr>
        <dsp:cNvPr id="0" name=""/>
        <dsp:cNvSpPr/>
      </dsp:nvSpPr>
      <dsp:spPr>
        <a:xfrm>
          <a:off x="2299142" y="211692"/>
          <a:ext cx="3526760" cy="3526760"/>
        </a:xfrm>
        <a:custGeom>
          <a:avLst/>
          <a:gdLst/>
          <a:ahLst/>
          <a:cxnLst/>
          <a:rect l="0" t="0" r="0" b="0"/>
          <a:pathLst>
            <a:path>
              <a:moveTo>
                <a:pt x="1178092" y="99965"/>
              </a:moveTo>
              <a:arcTo wR="1763380" hR="1763380" stAng="15036907" swAng="273506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FB563A-4B3B-4009-919C-28853CF50A82}">
      <dsp:nvSpPr>
        <dsp:cNvPr id="0" name=""/>
        <dsp:cNvSpPr/>
      </dsp:nvSpPr>
      <dsp:spPr>
        <a:xfrm>
          <a:off x="0" y="321996"/>
          <a:ext cx="632027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B4B2D8-79F2-4BA8-AEE4-31BC2E3BCDD4}">
      <dsp:nvSpPr>
        <dsp:cNvPr id="0" name=""/>
        <dsp:cNvSpPr/>
      </dsp:nvSpPr>
      <dsp:spPr>
        <a:xfrm>
          <a:off x="501804" y="12036"/>
          <a:ext cx="5502457" cy="6199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224" tIns="0" rIns="167224" bIns="0" numCol="1" spcCol="1270" anchor="ctr" anchorCtr="0">
          <a:noAutofit/>
        </a:bodyPr>
        <a:lstStyle/>
        <a:p>
          <a:pPr lvl="0" algn="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cs typeface="B Nazanin" panose="00000400000000000000" pitchFamily="2" charset="-78"/>
            </a:rPr>
            <a:t>راهبری انجام مطالعات</a:t>
          </a:r>
          <a:endParaRPr lang="fa-IR" sz="1600" kern="1200" dirty="0">
            <a:cs typeface="B Nazanin" panose="00000400000000000000" pitchFamily="2" charset="-78"/>
          </a:endParaRPr>
        </a:p>
      </dsp:txBody>
      <dsp:txXfrm>
        <a:off x="532066" y="42298"/>
        <a:ext cx="5441933" cy="559396"/>
      </dsp:txXfrm>
    </dsp:sp>
    <dsp:sp modelId="{88B954B3-82DF-4633-B3B4-34D150C923B6}">
      <dsp:nvSpPr>
        <dsp:cNvPr id="0" name=""/>
        <dsp:cNvSpPr/>
      </dsp:nvSpPr>
      <dsp:spPr>
        <a:xfrm>
          <a:off x="0" y="1274556"/>
          <a:ext cx="632027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DE15F5-5B6A-4743-8479-D11B7E969A74}">
      <dsp:nvSpPr>
        <dsp:cNvPr id="0" name=""/>
        <dsp:cNvSpPr/>
      </dsp:nvSpPr>
      <dsp:spPr>
        <a:xfrm>
          <a:off x="501804" y="964596"/>
          <a:ext cx="5502457" cy="6199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224" tIns="0" rIns="167224" bIns="0" numCol="1" spcCol="1270" anchor="ctr" anchorCtr="0">
          <a:noAutofit/>
        </a:bodyPr>
        <a:lstStyle/>
        <a:p>
          <a:pPr lvl="0" algn="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smtClean="0">
              <a:cs typeface="B Nazanin" panose="00000400000000000000" pitchFamily="2" charset="-78"/>
            </a:rPr>
            <a:t>تشکیل کارگروه‌های تخصصی لازم در حوزه‌های مربوطه</a:t>
          </a:r>
          <a:endParaRPr lang="fa-IR" sz="1600" kern="1200" dirty="0" smtClean="0">
            <a:cs typeface="B Nazanin" panose="00000400000000000000" pitchFamily="2" charset="-78"/>
          </a:endParaRPr>
        </a:p>
      </dsp:txBody>
      <dsp:txXfrm>
        <a:off x="532066" y="994858"/>
        <a:ext cx="5441933" cy="559396"/>
      </dsp:txXfrm>
    </dsp:sp>
    <dsp:sp modelId="{8272B651-DAE2-4D7E-B238-64CBD9C3F73B}">
      <dsp:nvSpPr>
        <dsp:cNvPr id="0" name=""/>
        <dsp:cNvSpPr/>
      </dsp:nvSpPr>
      <dsp:spPr>
        <a:xfrm>
          <a:off x="0" y="2227116"/>
          <a:ext cx="632027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D9431D-B82E-4C0A-B8DD-132F4504B13D}">
      <dsp:nvSpPr>
        <dsp:cNvPr id="0" name=""/>
        <dsp:cNvSpPr/>
      </dsp:nvSpPr>
      <dsp:spPr>
        <a:xfrm>
          <a:off x="501804" y="1917156"/>
          <a:ext cx="5502457" cy="6199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224" tIns="0" rIns="167224" bIns="0" numCol="1" spcCol="1270" anchor="ctr" anchorCtr="0">
          <a:noAutofit/>
        </a:bodyPr>
        <a:lstStyle/>
        <a:p>
          <a:pPr lvl="0" algn="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smtClean="0">
              <a:cs typeface="B Nazanin" panose="00000400000000000000" pitchFamily="2" charset="-78"/>
            </a:rPr>
            <a:t>نظارت عالیه بر نتایج مطالعات کارگروه‌ها</a:t>
          </a:r>
          <a:endParaRPr lang="fa-IR" sz="1600" kern="1200" dirty="0" smtClean="0">
            <a:cs typeface="B Nazanin" panose="00000400000000000000" pitchFamily="2" charset="-78"/>
          </a:endParaRPr>
        </a:p>
      </dsp:txBody>
      <dsp:txXfrm>
        <a:off x="532066" y="1947418"/>
        <a:ext cx="5441933" cy="559396"/>
      </dsp:txXfrm>
    </dsp:sp>
    <dsp:sp modelId="{3FB50816-CED6-4D1F-88D4-D76515199154}">
      <dsp:nvSpPr>
        <dsp:cNvPr id="0" name=""/>
        <dsp:cNvSpPr/>
      </dsp:nvSpPr>
      <dsp:spPr>
        <a:xfrm>
          <a:off x="0" y="3179676"/>
          <a:ext cx="632027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531B44-B6D2-41E6-9BE0-646947B623E2}">
      <dsp:nvSpPr>
        <dsp:cNvPr id="0" name=""/>
        <dsp:cNvSpPr/>
      </dsp:nvSpPr>
      <dsp:spPr>
        <a:xfrm>
          <a:off x="501804" y="2869716"/>
          <a:ext cx="5502457" cy="6199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224" tIns="0" rIns="167224" bIns="0" numCol="1" spcCol="1270" anchor="ctr" anchorCtr="0">
          <a:noAutofit/>
        </a:bodyPr>
        <a:lstStyle/>
        <a:p>
          <a:pPr lvl="0" algn="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smtClean="0">
              <a:cs typeface="B Nazanin" panose="00000400000000000000" pitchFamily="2" charset="-78"/>
            </a:rPr>
            <a:t>تایید نتایج مطالعات جهت ارسال به ستاد راهبری اجرای نقشه جامع برای تصویب</a:t>
          </a:r>
          <a:endParaRPr lang="fa-IR" sz="1600" kern="1200" dirty="0" smtClean="0">
            <a:cs typeface="B Nazanin" panose="00000400000000000000" pitchFamily="2" charset="-78"/>
          </a:endParaRPr>
        </a:p>
      </dsp:txBody>
      <dsp:txXfrm>
        <a:off x="532066" y="2899978"/>
        <a:ext cx="5441933" cy="5593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BF2DA5-E089-47CA-BACF-2ED069F072FC}">
      <dsp:nvSpPr>
        <dsp:cNvPr id="0" name=""/>
        <dsp:cNvSpPr/>
      </dsp:nvSpPr>
      <dsp:spPr>
        <a:xfrm>
          <a:off x="0" y="350219"/>
          <a:ext cx="67818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B57CCA-4488-4600-B9FA-F813A613F339}">
      <dsp:nvSpPr>
        <dsp:cNvPr id="0" name=""/>
        <dsp:cNvSpPr/>
      </dsp:nvSpPr>
      <dsp:spPr>
        <a:xfrm>
          <a:off x="169870" y="99299"/>
          <a:ext cx="6272839" cy="501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435" tIns="0" rIns="179435" bIns="0" numCol="1" spcCol="1270" anchor="ctr" anchorCtr="0">
          <a:noAutofit/>
        </a:bodyPr>
        <a:lstStyle/>
        <a:p>
          <a:pPr lvl="0" algn="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cs typeface="B Nazanin" panose="00000400000000000000" pitchFamily="2" charset="-78"/>
            </a:rPr>
            <a:t>تدوین متدولوژی انجام مطالعات در سطح کلان</a:t>
          </a:r>
          <a:endParaRPr lang="fa-IR" sz="1600" kern="1200" dirty="0">
            <a:cs typeface="B Nazanin" panose="00000400000000000000" pitchFamily="2" charset="-78"/>
          </a:endParaRPr>
        </a:p>
      </dsp:txBody>
      <dsp:txXfrm>
        <a:off x="194368" y="123797"/>
        <a:ext cx="6223843" cy="452844"/>
      </dsp:txXfrm>
    </dsp:sp>
    <dsp:sp modelId="{F5CE9C70-14C5-45E6-9C5B-0A071BF352AD}">
      <dsp:nvSpPr>
        <dsp:cNvPr id="0" name=""/>
        <dsp:cNvSpPr/>
      </dsp:nvSpPr>
      <dsp:spPr>
        <a:xfrm>
          <a:off x="0" y="1121339"/>
          <a:ext cx="67818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BE0D61-2891-4DAB-8DE3-CD385CB7C4FA}">
      <dsp:nvSpPr>
        <dsp:cNvPr id="0" name=""/>
        <dsp:cNvSpPr/>
      </dsp:nvSpPr>
      <dsp:spPr>
        <a:xfrm>
          <a:off x="169870" y="870419"/>
          <a:ext cx="6272839" cy="5018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435" tIns="0" rIns="179435" bIns="0" numCol="1" spcCol="1270" anchor="ctr" anchorCtr="0">
          <a:noAutofit/>
        </a:bodyPr>
        <a:lstStyle/>
        <a:p>
          <a:pPr lvl="0" algn="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smtClean="0">
              <a:cs typeface="B Nazanin" panose="00000400000000000000" pitchFamily="2" charset="-78"/>
            </a:rPr>
            <a:t>انجام مطالعات لازم در سطح کلان حوزه انرژی</a:t>
          </a:r>
          <a:endParaRPr lang="fa-IR" sz="1600" kern="1200" dirty="0" smtClean="0">
            <a:cs typeface="B Nazanin" panose="00000400000000000000" pitchFamily="2" charset="-78"/>
          </a:endParaRPr>
        </a:p>
      </dsp:txBody>
      <dsp:txXfrm>
        <a:off x="194368" y="894917"/>
        <a:ext cx="6223843" cy="452844"/>
      </dsp:txXfrm>
    </dsp:sp>
    <dsp:sp modelId="{B24DBDC3-D5A8-4E69-AEE3-4BCF623F5E8B}">
      <dsp:nvSpPr>
        <dsp:cNvPr id="0" name=""/>
        <dsp:cNvSpPr/>
      </dsp:nvSpPr>
      <dsp:spPr>
        <a:xfrm>
          <a:off x="0" y="1892459"/>
          <a:ext cx="67818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3DB23C-AE7F-44F1-A09F-7466119791C1}">
      <dsp:nvSpPr>
        <dsp:cNvPr id="0" name=""/>
        <dsp:cNvSpPr/>
      </dsp:nvSpPr>
      <dsp:spPr>
        <a:xfrm>
          <a:off x="169870" y="1641539"/>
          <a:ext cx="6272839" cy="5018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435" tIns="0" rIns="179435" bIns="0" numCol="1" spcCol="1270" anchor="ctr" anchorCtr="0">
          <a:noAutofit/>
        </a:bodyPr>
        <a:lstStyle/>
        <a:p>
          <a:pPr lvl="0" algn="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cs typeface="B Nazanin" panose="00000400000000000000" pitchFamily="2" charset="-78"/>
            </a:rPr>
            <a:t>تقسیم کار فی ما بین کارگروه‌های مختلف و تعیین سرفصل خروجی‌های مورد انتظار</a:t>
          </a:r>
        </a:p>
      </dsp:txBody>
      <dsp:txXfrm>
        <a:off x="194368" y="1666037"/>
        <a:ext cx="6223843" cy="452844"/>
      </dsp:txXfrm>
    </dsp:sp>
    <dsp:sp modelId="{7D6A54EB-C613-484F-97A0-118936ACCFD5}">
      <dsp:nvSpPr>
        <dsp:cNvPr id="0" name=""/>
        <dsp:cNvSpPr/>
      </dsp:nvSpPr>
      <dsp:spPr>
        <a:xfrm>
          <a:off x="0" y="2663580"/>
          <a:ext cx="67818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A21C2D-715D-442F-9124-1358B32CD9E9}">
      <dsp:nvSpPr>
        <dsp:cNvPr id="0" name=""/>
        <dsp:cNvSpPr/>
      </dsp:nvSpPr>
      <dsp:spPr>
        <a:xfrm>
          <a:off x="169870" y="2412660"/>
          <a:ext cx="6272839" cy="5018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435" tIns="0" rIns="179435" bIns="0" numCol="1" spcCol="1270" anchor="ctr" anchorCtr="0">
          <a:noAutofit/>
        </a:bodyPr>
        <a:lstStyle/>
        <a:p>
          <a:pPr lvl="0" algn="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smtClean="0">
              <a:cs typeface="B Nazanin" panose="00000400000000000000" pitchFamily="2" charset="-78"/>
            </a:rPr>
            <a:t>حضور در جلسات کارگروه‌ها و نظارت علمی و اجرایی بر فعالیت‌ها</a:t>
          </a:r>
          <a:endParaRPr lang="fa-IR" sz="1600" kern="1200" dirty="0" smtClean="0">
            <a:cs typeface="B Nazanin" panose="00000400000000000000" pitchFamily="2" charset="-78"/>
          </a:endParaRPr>
        </a:p>
      </dsp:txBody>
      <dsp:txXfrm>
        <a:off x="194368" y="2437158"/>
        <a:ext cx="6223843" cy="452844"/>
      </dsp:txXfrm>
    </dsp:sp>
    <dsp:sp modelId="{E5C78C05-5BE2-4E03-BC6B-D0D0B36F71BA}">
      <dsp:nvSpPr>
        <dsp:cNvPr id="0" name=""/>
        <dsp:cNvSpPr/>
      </dsp:nvSpPr>
      <dsp:spPr>
        <a:xfrm>
          <a:off x="0" y="3434700"/>
          <a:ext cx="67818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D7833D-BBB7-4D28-BE8E-DF70DA8BF113}">
      <dsp:nvSpPr>
        <dsp:cNvPr id="0" name=""/>
        <dsp:cNvSpPr/>
      </dsp:nvSpPr>
      <dsp:spPr>
        <a:xfrm>
          <a:off x="169870" y="3183780"/>
          <a:ext cx="6272839" cy="50184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435" tIns="0" rIns="179435" bIns="0" numCol="1" spcCol="1270" anchor="ctr" anchorCtr="0">
          <a:noAutofit/>
        </a:bodyPr>
        <a:lstStyle/>
        <a:p>
          <a:pPr lvl="0" algn="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smtClean="0">
              <a:cs typeface="B Nazanin" panose="00000400000000000000" pitchFamily="2" charset="-78"/>
            </a:rPr>
            <a:t>جمع‌بندی، یکسان‌سازی و یکپارچه‌سازی نتایج مطالعات کارگروه‌ها</a:t>
          </a:r>
          <a:endParaRPr lang="fa-IR" sz="1600" kern="1200" dirty="0" smtClean="0">
            <a:cs typeface="B Nazanin" panose="00000400000000000000" pitchFamily="2" charset="-78"/>
          </a:endParaRPr>
        </a:p>
      </dsp:txBody>
      <dsp:txXfrm>
        <a:off x="194368" y="3208278"/>
        <a:ext cx="6223843" cy="4528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F34D84-B0D0-4555-88F0-F4231F5BFF30}">
      <dsp:nvSpPr>
        <dsp:cNvPr id="0" name=""/>
        <dsp:cNvSpPr/>
      </dsp:nvSpPr>
      <dsp:spPr>
        <a:xfrm>
          <a:off x="0" y="253724"/>
          <a:ext cx="6751638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94F29A-34D7-4FFA-9B4A-8F7F9747EE49}">
      <dsp:nvSpPr>
        <dsp:cNvPr id="0" name=""/>
        <dsp:cNvSpPr/>
      </dsp:nvSpPr>
      <dsp:spPr>
        <a:xfrm>
          <a:off x="675238" y="17564"/>
          <a:ext cx="5738818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637" tIns="0" rIns="178637" bIns="0" numCol="1" spcCol="1270" anchor="ctr" anchorCtr="0">
          <a:noAutofit/>
        </a:bodyPr>
        <a:lstStyle/>
        <a:p>
          <a:pPr lvl="0" algn="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cs typeface="B Nazanin" panose="00000400000000000000" pitchFamily="2" charset="-78"/>
            </a:rPr>
            <a:t>پیگیری برگزاری جلسات شورای راهبری</a:t>
          </a:r>
          <a:endParaRPr lang="fa-IR" sz="1600" kern="1200" dirty="0">
            <a:cs typeface="B Nazanin" panose="00000400000000000000" pitchFamily="2" charset="-78"/>
          </a:endParaRPr>
        </a:p>
      </dsp:txBody>
      <dsp:txXfrm>
        <a:off x="698295" y="40621"/>
        <a:ext cx="5692704" cy="426206"/>
      </dsp:txXfrm>
    </dsp:sp>
    <dsp:sp modelId="{EC03D795-F5C9-4A7C-B888-19D05F239F2C}">
      <dsp:nvSpPr>
        <dsp:cNvPr id="0" name=""/>
        <dsp:cNvSpPr/>
      </dsp:nvSpPr>
      <dsp:spPr>
        <a:xfrm>
          <a:off x="0" y="979484"/>
          <a:ext cx="6751638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BA12C8-BE7D-448C-9C58-AC018F59DE34}">
      <dsp:nvSpPr>
        <dsp:cNvPr id="0" name=""/>
        <dsp:cNvSpPr/>
      </dsp:nvSpPr>
      <dsp:spPr>
        <a:xfrm>
          <a:off x="675238" y="743325"/>
          <a:ext cx="5738818" cy="472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637" tIns="0" rIns="178637" bIns="0" numCol="1" spcCol="1270" anchor="ctr" anchorCtr="0">
          <a:noAutofit/>
        </a:bodyPr>
        <a:lstStyle/>
        <a:p>
          <a:pPr lvl="0" algn="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cs typeface="B Nazanin" panose="00000400000000000000" pitchFamily="2" charset="-78"/>
            </a:rPr>
            <a:t>پیگیری تشکیل کارگروه‌های تخصصی در نهادهای مربوطه</a:t>
          </a:r>
        </a:p>
      </dsp:txBody>
      <dsp:txXfrm>
        <a:off x="698295" y="766382"/>
        <a:ext cx="5692704" cy="426206"/>
      </dsp:txXfrm>
    </dsp:sp>
    <dsp:sp modelId="{9C05DCC2-CE32-4214-B9CA-61213D34EFA5}">
      <dsp:nvSpPr>
        <dsp:cNvPr id="0" name=""/>
        <dsp:cNvSpPr/>
      </dsp:nvSpPr>
      <dsp:spPr>
        <a:xfrm>
          <a:off x="0" y="1705244"/>
          <a:ext cx="6751638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BF7B49-743D-4A2F-A3DB-02C9DE4E2028}">
      <dsp:nvSpPr>
        <dsp:cNvPr id="0" name=""/>
        <dsp:cNvSpPr/>
      </dsp:nvSpPr>
      <dsp:spPr>
        <a:xfrm>
          <a:off x="675238" y="1469084"/>
          <a:ext cx="5738818" cy="4723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637" tIns="0" rIns="178637" bIns="0" numCol="1" spcCol="1270" anchor="ctr" anchorCtr="0">
          <a:noAutofit/>
        </a:bodyPr>
        <a:lstStyle/>
        <a:p>
          <a:pPr lvl="0" algn="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smtClean="0">
              <a:cs typeface="B Nazanin" panose="00000400000000000000" pitchFamily="2" charset="-78"/>
            </a:rPr>
            <a:t>برقراری ارتباطات میان کارگروه‌ها و انجام هماهنگی‌های لازم</a:t>
          </a:r>
          <a:endParaRPr lang="fa-IR" sz="1600" kern="1200" dirty="0" smtClean="0">
            <a:cs typeface="B Nazanin" panose="00000400000000000000" pitchFamily="2" charset="-78"/>
          </a:endParaRPr>
        </a:p>
      </dsp:txBody>
      <dsp:txXfrm>
        <a:off x="698295" y="1492141"/>
        <a:ext cx="5692704" cy="426206"/>
      </dsp:txXfrm>
    </dsp:sp>
    <dsp:sp modelId="{E51FAFCC-16D3-4B47-8536-836D2C4BF924}">
      <dsp:nvSpPr>
        <dsp:cNvPr id="0" name=""/>
        <dsp:cNvSpPr/>
      </dsp:nvSpPr>
      <dsp:spPr>
        <a:xfrm>
          <a:off x="0" y="2431004"/>
          <a:ext cx="6751638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FED6C3-212E-4C86-8B77-265B72CF274D}">
      <dsp:nvSpPr>
        <dsp:cNvPr id="0" name=""/>
        <dsp:cNvSpPr/>
      </dsp:nvSpPr>
      <dsp:spPr>
        <a:xfrm>
          <a:off x="675238" y="2194844"/>
          <a:ext cx="5738818" cy="4723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637" tIns="0" rIns="178637" bIns="0" numCol="1" spcCol="1270" anchor="ctr" anchorCtr="0">
          <a:noAutofit/>
        </a:bodyPr>
        <a:lstStyle/>
        <a:p>
          <a:pPr lvl="0" algn="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smtClean="0">
              <a:cs typeface="B Nazanin" panose="00000400000000000000" pitchFamily="2" charset="-78"/>
            </a:rPr>
            <a:t>مدیریت دانش کلیه مطالعات پشتیبان </a:t>
          </a:r>
          <a:endParaRPr lang="fa-IR" sz="1600" kern="1200" dirty="0" smtClean="0">
            <a:cs typeface="B Nazanin" panose="00000400000000000000" pitchFamily="2" charset="-78"/>
          </a:endParaRPr>
        </a:p>
      </dsp:txBody>
      <dsp:txXfrm>
        <a:off x="698295" y="2217901"/>
        <a:ext cx="5692704" cy="426206"/>
      </dsp:txXfrm>
    </dsp:sp>
    <dsp:sp modelId="{93A5922B-A065-43C5-9F71-BDD4001B718A}">
      <dsp:nvSpPr>
        <dsp:cNvPr id="0" name=""/>
        <dsp:cNvSpPr/>
      </dsp:nvSpPr>
      <dsp:spPr>
        <a:xfrm>
          <a:off x="0" y="3156765"/>
          <a:ext cx="6751638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F93908-6BB4-43A9-B9C1-C2D70640CDC6}">
      <dsp:nvSpPr>
        <dsp:cNvPr id="0" name=""/>
        <dsp:cNvSpPr/>
      </dsp:nvSpPr>
      <dsp:spPr>
        <a:xfrm>
          <a:off x="675238" y="2920605"/>
          <a:ext cx="5738818" cy="4723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637" tIns="0" rIns="178637" bIns="0" numCol="1" spcCol="1270" anchor="ctr" anchorCtr="0">
          <a:noAutofit/>
        </a:bodyPr>
        <a:lstStyle/>
        <a:p>
          <a:pPr lvl="0" algn="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smtClean="0">
              <a:cs typeface="B Nazanin" panose="00000400000000000000" pitchFamily="2" charset="-78"/>
            </a:rPr>
            <a:t>پیگیری برگزاری همایش‌ها و سمینارهای لازم</a:t>
          </a:r>
          <a:endParaRPr lang="fa-IR" sz="1600" kern="1200" dirty="0">
            <a:cs typeface="B Nazanin" panose="00000400000000000000" pitchFamily="2" charset="-78"/>
          </a:endParaRPr>
        </a:p>
      </dsp:txBody>
      <dsp:txXfrm>
        <a:off x="698295" y="2943662"/>
        <a:ext cx="5692704" cy="4262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3678AF-9F0F-4BC7-9C76-57145B3E64B9}">
      <dsp:nvSpPr>
        <dsp:cNvPr id="0" name=""/>
        <dsp:cNvSpPr/>
      </dsp:nvSpPr>
      <dsp:spPr>
        <a:xfrm>
          <a:off x="0" y="503660"/>
          <a:ext cx="64008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829B44-96BE-43D9-A4D2-CB6DB2BA4472}">
      <dsp:nvSpPr>
        <dsp:cNvPr id="0" name=""/>
        <dsp:cNvSpPr/>
      </dsp:nvSpPr>
      <dsp:spPr>
        <a:xfrm>
          <a:off x="320328" y="379043"/>
          <a:ext cx="5760431" cy="63544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355" tIns="0" rIns="169355" bIns="0" numCol="1" spcCol="1270" anchor="ctr" anchorCtr="0">
          <a:noAutofit/>
        </a:bodyPr>
        <a:lstStyle/>
        <a:p>
          <a:pPr lvl="0" algn="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cs typeface="B Nazanin" panose="00000400000000000000" pitchFamily="2" charset="-78"/>
            </a:rPr>
            <a:t>جمع‌آوری و تلخیص مطالعات مرتبط پیشین در راستای خروجی‌های مورد انتظار کمیته تلفیق</a:t>
          </a:r>
          <a:endParaRPr lang="fa-IR" sz="1600" kern="1200" dirty="0"/>
        </a:p>
      </dsp:txBody>
      <dsp:txXfrm>
        <a:off x="351348" y="410063"/>
        <a:ext cx="5698391" cy="573405"/>
      </dsp:txXfrm>
    </dsp:sp>
    <dsp:sp modelId="{CDC6A54B-C32D-4371-A4BA-33F9B0B48309}">
      <dsp:nvSpPr>
        <dsp:cNvPr id="0" name=""/>
        <dsp:cNvSpPr/>
      </dsp:nvSpPr>
      <dsp:spPr>
        <a:xfrm>
          <a:off x="0" y="1229420"/>
          <a:ext cx="64008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E3DA99-1715-4A19-85B0-CB3B6CF42808}">
      <dsp:nvSpPr>
        <dsp:cNvPr id="0" name=""/>
        <dsp:cNvSpPr/>
      </dsp:nvSpPr>
      <dsp:spPr>
        <a:xfrm>
          <a:off x="320328" y="1267928"/>
          <a:ext cx="5760431" cy="472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355" tIns="0" rIns="169355" bIns="0" numCol="1" spcCol="1270" anchor="ctr" anchorCtr="0">
          <a:noAutofit/>
        </a:bodyPr>
        <a:lstStyle/>
        <a:p>
          <a:pPr lvl="0" algn="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cs typeface="B Nazanin" panose="00000400000000000000" pitchFamily="2" charset="-78"/>
            </a:rPr>
            <a:t>انجام مطالعات راهبردی در حوزه‌های مورد نیاز</a:t>
          </a:r>
        </a:p>
      </dsp:txBody>
      <dsp:txXfrm>
        <a:off x="343385" y="1290985"/>
        <a:ext cx="5714317" cy="426206"/>
      </dsp:txXfrm>
    </dsp:sp>
    <dsp:sp modelId="{9EB7A1AF-8219-46BE-8A85-ED3BB98798D9}">
      <dsp:nvSpPr>
        <dsp:cNvPr id="0" name=""/>
        <dsp:cNvSpPr/>
      </dsp:nvSpPr>
      <dsp:spPr>
        <a:xfrm>
          <a:off x="0" y="1955180"/>
          <a:ext cx="64008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B59042-33C8-48E9-A465-369742708469}">
      <dsp:nvSpPr>
        <dsp:cNvPr id="0" name=""/>
        <dsp:cNvSpPr/>
      </dsp:nvSpPr>
      <dsp:spPr>
        <a:xfrm>
          <a:off x="320328" y="1993688"/>
          <a:ext cx="5760431" cy="4723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355" tIns="0" rIns="169355" bIns="0" numCol="1" spcCol="1270" anchor="ctr" anchorCtr="0">
          <a:noAutofit/>
        </a:bodyPr>
        <a:lstStyle/>
        <a:p>
          <a:pPr lvl="0" algn="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smtClean="0">
              <a:cs typeface="B Nazanin" panose="00000400000000000000" pitchFamily="2" charset="-78"/>
            </a:rPr>
            <a:t>تشکیل کمیته‌های فنی لازم در زیربخش‌های لازم</a:t>
          </a:r>
          <a:endParaRPr lang="fa-IR" sz="1600" kern="1200" dirty="0" smtClean="0">
            <a:cs typeface="B Nazanin" panose="00000400000000000000" pitchFamily="2" charset="-78"/>
          </a:endParaRPr>
        </a:p>
      </dsp:txBody>
      <dsp:txXfrm>
        <a:off x="343385" y="2016745"/>
        <a:ext cx="5714317" cy="426206"/>
      </dsp:txXfrm>
    </dsp:sp>
    <dsp:sp modelId="{689F54BA-E703-478A-88F0-771FAE1B1D4C}">
      <dsp:nvSpPr>
        <dsp:cNvPr id="0" name=""/>
        <dsp:cNvSpPr/>
      </dsp:nvSpPr>
      <dsp:spPr>
        <a:xfrm>
          <a:off x="0" y="2680940"/>
          <a:ext cx="64008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EA90B8-3E88-4177-A9AE-221EA2E35602}">
      <dsp:nvSpPr>
        <dsp:cNvPr id="0" name=""/>
        <dsp:cNvSpPr/>
      </dsp:nvSpPr>
      <dsp:spPr>
        <a:xfrm>
          <a:off x="320328" y="2719448"/>
          <a:ext cx="5760431" cy="4723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355" tIns="0" rIns="169355" bIns="0" numCol="1" spcCol="1270" anchor="ctr" anchorCtr="0">
          <a:noAutofit/>
        </a:bodyPr>
        <a:lstStyle/>
        <a:p>
          <a:pPr lvl="0" algn="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smtClean="0">
              <a:cs typeface="B Nazanin" panose="00000400000000000000" pitchFamily="2" charset="-78"/>
            </a:rPr>
            <a:t>ارتباط با سازمان‌های مرتبط در زیرمجموعه‌های مربوطه</a:t>
          </a:r>
          <a:endParaRPr lang="fa-IR" sz="1600" kern="1200" dirty="0" smtClean="0">
            <a:cs typeface="B Nazanin" panose="00000400000000000000" pitchFamily="2" charset="-78"/>
          </a:endParaRPr>
        </a:p>
      </dsp:txBody>
      <dsp:txXfrm>
        <a:off x="343385" y="2742505"/>
        <a:ext cx="5714317" cy="426206"/>
      </dsp:txXfrm>
    </dsp:sp>
    <dsp:sp modelId="{0F1E563E-1876-4248-BE1A-9C989F96E677}">
      <dsp:nvSpPr>
        <dsp:cNvPr id="0" name=""/>
        <dsp:cNvSpPr/>
      </dsp:nvSpPr>
      <dsp:spPr>
        <a:xfrm>
          <a:off x="0" y="3406700"/>
          <a:ext cx="64008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D5D655-1EB3-4747-A0AC-3595F211616C}">
      <dsp:nvSpPr>
        <dsp:cNvPr id="0" name=""/>
        <dsp:cNvSpPr/>
      </dsp:nvSpPr>
      <dsp:spPr>
        <a:xfrm>
          <a:off x="320328" y="3399757"/>
          <a:ext cx="5760431" cy="4723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355" tIns="0" rIns="169355" bIns="0" numCol="1" spcCol="1270" anchor="ctr" anchorCtr="0">
          <a:noAutofit/>
        </a:bodyPr>
        <a:lstStyle/>
        <a:p>
          <a:pPr lvl="0" algn="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smtClean="0">
              <a:cs typeface="B Nazanin" panose="00000400000000000000" pitchFamily="2" charset="-78"/>
            </a:rPr>
            <a:t>ارائه نتایج برای کارگروه تلفیق و شورای راهبری مطالعات</a:t>
          </a:r>
          <a:endParaRPr lang="fa-IR" sz="1600" kern="1200" dirty="0" smtClean="0">
            <a:cs typeface="B Nazanin" panose="00000400000000000000" pitchFamily="2" charset="-78"/>
          </a:endParaRPr>
        </a:p>
      </dsp:txBody>
      <dsp:txXfrm>
        <a:off x="343385" y="3422814"/>
        <a:ext cx="5714317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42854C-A409-4BB8-8351-A92C6E8074B8}" type="datetimeFigureOut">
              <a:rPr lang="en-US" smtClean="0"/>
              <a:pPr/>
              <a:t>6/20/2016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E63C0-5668-4A2A-AD55-00E8BEBAD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296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9888" y="688975"/>
            <a:ext cx="6118225" cy="3441700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 altLang="en-US" smtClean="0"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941782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farsi.khamenei.ir/" TargetMode="External"/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farsi.khamenei.ir/" TargetMode="External"/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farsi.khamenei.ir/" TargetMode="External"/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farsi.khamenei.ir/" TargetMode="External"/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farsi.khamenei.ir/" TargetMode="External"/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farsi.khamenei.ir/" TargetMode="External"/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farsi.khamenei.ir/" TargetMode="External"/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farsi.khamenei.ir/" TargetMode="External"/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farsi.khamenei.ir/" TargetMode="External"/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farsi.khamenei.ir/" TargetMode="Externa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farsi.khamenei.ir/" TargetMode="Externa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farsi.khamenei.ir/" TargetMode="Externa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farsi.khamenei.ir/" TargetMode="External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farsi.khamenei.ir/" TargetMode="External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farsi.khamenei.ir/" TargetMode="Externa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farsi.khamenei.ir/" TargetMode="Externa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farsi.khamenei.ir/" TargetMode="Externa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farsi.khamenei.ir/" TargetMode="Externa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farsi.khamenei.ir/" TargetMode="External"/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farsi.khamenei.ir/" TargetMode="External"/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farsi.khamenei.ir/" TargetMode="External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55BBC9-A6E4-42A6-B565-4E84F5DFFA8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7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F4F439-F691-4516-94C4-5F11A1F91B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97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4" name="Rounded Rectangle 13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solidFill>
              <a:srgbClr val="1F497D"/>
            </a:solidFill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solidFill>
              <a:srgbClr val="1F497D"/>
            </a:solidFill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6" name="Rounded Rectangle 15">
            <a:hlinkClick r:id="" action="ppaction://hlinkshowjump?jump=endshow"/>
          </p:cNvPr>
          <p:cNvSpPr/>
          <p:nvPr/>
        </p:nvSpPr>
        <p:spPr>
          <a:xfrm>
            <a:off x="518755" y="4866111"/>
            <a:ext cx="432048" cy="216000"/>
          </a:xfrm>
          <a:prstGeom prst="roundRect">
            <a:avLst/>
          </a:prstGeom>
          <a:ln>
            <a:solidFill>
              <a:srgbClr val="1F497D"/>
            </a:solidFill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pic>
        <p:nvPicPr>
          <p:cNvPr id="18" name="Picture 44" hidden="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1460" y="1601348"/>
            <a:ext cx="5421078" cy="943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ounded Rectangle 18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solidFill>
              <a:srgbClr val="1F497D"/>
            </a:solidFill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20" name="Rounded Rectangle 19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solidFill>
              <a:srgbClr val="1F497D"/>
            </a:solidFill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CE6E6"/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94" name="Rectangle 393"/>
          <p:cNvSpPr/>
          <p:nvPr userDrawn="1"/>
        </p:nvSpPr>
        <p:spPr>
          <a:xfrm>
            <a:off x="8717740" y="152703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99" name="Rectangle 398"/>
          <p:cNvSpPr/>
          <p:nvPr userDrawn="1"/>
        </p:nvSpPr>
        <p:spPr>
          <a:xfrm>
            <a:off x="8357740" y="152703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0" name="Rectangle 399"/>
          <p:cNvSpPr/>
          <p:nvPr userDrawn="1"/>
        </p:nvSpPr>
        <p:spPr>
          <a:xfrm>
            <a:off x="7997740" y="152703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1" name="Rectangle 400"/>
          <p:cNvSpPr/>
          <p:nvPr userDrawn="1"/>
        </p:nvSpPr>
        <p:spPr>
          <a:xfrm>
            <a:off x="7637740" y="152703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2" name="Rectangle 401"/>
          <p:cNvSpPr/>
          <p:nvPr userDrawn="1"/>
        </p:nvSpPr>
        <p:spPr>
          <a:xfrm>
            <a:off x="7277740" y="152703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3" name="Rectangle 402"/>
          <p:cNvSpPr/>
          <p:nvPr userDrawn="1"/>
        </p:nvSpPr>
        <p:spPr>
          <a:xfrm>
            <a:off x="6917740" y="15223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4" name="Rectangle 403"/>
          <p:cNvSpPr/>
          <p:nvPr userDrawn="1"/>
        </p:nvSpPr>
        <p:spPr>
          <a:xfrm>
            <a:off x="6557740" y="152703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5" name="Rectangle 404"/>
          <p:cNvSpPr/>
          <p:nvPr userDrawn="1"/>
        </p:nvSpPr>
        <p:spPr>
          <a:xfrm>
            <a:off x="6197740" y="152703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6" name="Rectangle 405"/>
          <p:cNvSpPr/>
          <p:nvPr userDrawn="1"/>
        </p:nvSpPr>
        <p:spPr>
          <a:xfrm>
            <a:off x="5837740" y="152703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7" name="Rectangle 406"/>
          <p:cNvSpPr/>
          <p:nvPr userDrawn="1"/>
        </p:nvSpPr>
        <p:spPr>
          <a:xfrm>
            <a:off x="5477740" y="15223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8" name="Rectangle 407"/>
          <p:cNvSpPr/>
          <p:nvPr userDrawn="1"/>
        </p:nvSpPr>
        <p:spPr>
          <a:xfrm>
            <a:off x="5117740" y="15294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9" name="Rectangle 408"/>
          <p:cNvSpPr/>
          <p:nvPr userDrawn="1"/>
        </p:nvSpPr>
        <p:spPr>
          <a:xfrm>
            <a:off x="4757740" y="15294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0" name="Rectangle 409"/>
          <p:cNvSpPr/>
          <p:nvPr userDrawn="1"/>
        </p:nvSpPr>
        <p:spPr>
          <a:xfrm>
            <a:off x="4397740" y="15294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1" name="Rectangle 410"/>
          <p:cNvSpPr/>
          <p:nvPr userDrawn="1"/>
        </p:nvSpPr>
        <p:spPr>
          <a:xfrm>
            <a:off x="4037740" y="15294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2" name="Rectangle 411"/>
          <p:cNvSpPr/>
          <p:nvPr userDrawn="1"/>
        </p:nvSpPr>
        <p:spPr>
          <a:xfrm>
            <a:off x="3677740" y="15294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3" name="Rectangle 412"/>
          <p:cNvSpPr/>
          <p:nvPr userDrawn="1"/>
        </p:nvSpPr>
        <p:spPr>
          <a:xfrm>
            <a:off x="3318606" y="15294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4" name="Rectangle 413"/>
          <p:cNvSpPr/>
          <p:nvPr userDrawn="1"/>
        </p:nvSpPr>
        <p:spPr>
          <a:xfrm>
            <a:off x="2958606" y="15294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5" name="Rectangle 414"/>
          <p:cNvSpPr/>
          <p:nvPr userDrawn="1"/>
        </p:nvSpPr>
        <p:spPr>
          <a:xfrm>
            <a:off x="2598606" y="15223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6" name="Rectangle 415"/>
          <p:cNvSpPr/>
          <p:nvPr userDrawn="1"/>
        </p:nvSpPr>
        <p:spPr>
          <a:xfrm>
            <a:off x="2238606" y="15223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7" name="Rectangle 416"/>
          <p:cNvSpPr/>
          <p:nvPr userDrawn="1"/>
        </p:nvSpPr>
        <p:spPr>
          <a:xfrm>
            <a:off x="1878606" y="15294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8" name="Rectangle 417"/>
          <p:cNvSpPr/>
          <p:nvPr userDrawn="1"/>
        </p:nvSpPr>
        <p:spPr>
          <a:xfrm>
            <a:off x="1518606" y="15223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9" name="Rectangle 418"/>
          <p:cNvSpPr/>
          <p:nvPr userDrawn="1"/>
        </p:nvSpPr>
        <p:spPr>
          <a:xfrm>
            <a:off x="1158606" y="15223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20" name="Rectangle 419"/>
          <p:cNvSpPr/>
          <p:nvPr userDrawn="1"/>
        </p:nvSpPr>
        <p:spPr>
          <a:xfrm>
            <a:off x="798606" y="15223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21" name="Rectangle 420"/>
          <p:cNvSpPr/>
          <p:nvPr userDrawn="1"/>
        </p:nvSpPr>
        <p:spPr>
          <a:xfrm>
            <a:off x="438606" y="15294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22" name="Rectangle 421"/>
          <p:cNvSpPr/>
          <p:nvPr userDrawn="1"/>
        </p:nvSpPr>
        <p:spPr>
          <a:xfrm>
            <a:off x="78606" y="15294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0" name="Rectangle 449"/>
          <p:cNvSpPr/>
          <p:nvPr userDrawn="1"/>
        </p:nvSpPr>
        <p:spPr>
          <a:xfrm>
            <a:off x="8717749" y="422703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1" name="Rectangle 450"/>
          <p:cNvSpPr/>
          <p:nvPr userDrawn="1"/>
        </p:nvSpPr>
        <p:spPr>
          <a:xfrm>
            <a:off x="8357749" y="422703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2" name="Rectangle 451"/>
          <p:cNvSpPr/>
          <p:nvPr userDrawn="1"/>
        </p:nvSpPr>
        <p:spPr>
          <a:xfrm>
            <a:off x="7997749" y="422703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3" name="Rectangle 452"/>
          <p:cNvSpPr/>
          <p:nvPr userDrawn="1"/>
        </p:nvSpPr>
        <p:spPr>
          <a:xfrm>
            <a:off x="7637749" y="422703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4" name="Rectangle 453"/>
          <p:cNvSpPr/>
          <p:nvPr userDrawn="1"/>
        </p:nvSpPr>
        <p:spPr>
          <a:xfrm>
            <a:off x="7277749" y="422703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5" name="Rectangle 454"/>
          <p:cNvSpPr/>
          <p:nvPr userDrawn="1"/>
        </p:nvSpPr>
        <p:spPr>
          <a:xfrm>
            <a:off x="6917749" y="42223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6" name="Rectangle 455"/>
          <p:cNvSpPr/>
          <p:nvPr userDrawn="1"/>
        </p:nvSpPr>
        <p:spPr>
          <a:xfrm>
            <a:off x="6557749" y="422703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7" name="Rectangle 456"/>
          <p:cNvSpPr/>
          <p:nvPr userDrawn="1"/>
        </p:nvSpPr>
        <p:spPr>
          <a:xfrm>
            <a:off x="6197749" y="422703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8" name="Rectangle 457"/>
          <p:cNvSpPr/>
          <p:nvPr userDrawn="1"/>
        </p:nvSpPr>
        <p:spPr>
          <a:xfrm>
            <a:off x="5837749" y="422703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9" name="Rectangle 458"/>
          <p:cNvSpPr/>
          <p:nvPr userDrawn="1"/>
        </p:nvSpPr>
        <p:spPr>
          <a:xfrm>
            <a:off x="5477749" y="42223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60" name="Rectangle 459"/>
          <p:cNvSpPr/>
          <p:nvPr userDrawn="1"/>
        </p:nvSpPr>
        <p:spPr>
          <a:xfrm>
            <a:off x="5117749" y="42294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61" name="Rectangle 460"/>
          <p:cNvSpPr/>
          <p:nvPr userDrawn="1"/>
        </p:nvSpPr>
        <p:spPr>
          <a:xfrm>
            <a:off x="4757749" y="42294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62" name="Rectangle 461"/>
          <p:cNvSpPr/>
          <p:nvPr userDrawn="1"/>
        </p:nvSpPr>
        <p:spPr>
          <a:xfrm>
            <a:off x="4397749" y="42294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63" name="Rectangle 462"/>
          <p:cNvSpPr/>
          <p:nvPr userDrawn="1"/>
        </p:nvSpPr>
        <p:spPr>
          <a:xfrm>
            <a:off x="4037749" y="42294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64" name="Rectangle 463"/>
          <p:cNvSpPr/>
          <p:nvPr userDrawn="1"/>
        </p:nvSpPr>
        <p:spPr>
          <a:xfrm>
            <a:off x="3677749" y="42294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65" name="Rectangle 464"/>
          <p:cNvSpPr/>
          <p:nvPr userDrawn="1"/>
        </p:nvSpPr>
        <p:spPr>
          <a:xfrm>
            <a:off x="3318615" y="42294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66" name="Rectangle 465"/>
          <p:cNvSpPr/>
          <p:nvPr userDrawn="1"/>
        </p:nvSpPr>
        <p:spPr>
          <a:xfrm>
            <a:off x="2958615" y="42294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67" name="Rectangle 466"/>
          <p:cNvSpPr/>
          <p:nvPr userDrawn="1"/>
        </p:nvSpPr>
        <p:spPr>
          <a:xfrm>
            <a:off x="2598615" y="42223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68" name="Rectangle 467"/>
          <p:cNvSpPr/>
          <p:nvPr userDrawn="1"/>
        </p:nvSpPr>
        <p:spPr>
          <a:xfrm>
            <a:off x="2238615" y="42223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69" name="Rectangle 468"/>
          <p:cNvSpPr/>
          <p:nvPr userDrawn="1"/>
        </p:nvSpPr>
        <p:spPr>
          <a:xfrm>
            <a:off x="1878615" y="42294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70" name="Rectangle 469"/>
          <p:cNvSpPr/>
          <p:nvPr userDrawn="1"/>
        </p:nvSpPr>
        <p:spPr>
          <a:xfrm>
            <a:off x="1518615" y="42223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71" name="Rectangle 470"/>
          <p:cNvSpPr/>
          <p:nvPr userDrawn="1"/>
        </p:nvSpPr>
        <p:spPr>
          <a:xfrm>
            <a:off x="1158615" y="42223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72" name="Rectangle 471"/>
          <p:cNvSpPr/>
          <p:nvPr userDrawn="1"/>
        </p:nvSpPr>
        <p:spPr>
          <a:xfrm>
            <a:off x="798615" y="42223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73" name="Rectangle 472"/>
          <p:cNvSpPr/>
          <p:nvPr userDrawn="1"/>
        </p:nvSpPr>
        <p:spPr>
          <a:xfrm>
            <a:off x="438615" y="42294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74" name="Rectangle 473"/>
          <p:cNvSpPr/>
          <p:nvPr userDrawn="1"/>
        </p:nvSpPr>
        <p:spPr>
          <a:xfrm>
            <a:off x="78615" y="42294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76" name="Rectangle 475"/>
          <p:cNvSpPr/>
          <p:nvPr userDrawn="1"/>
        </p:nvSpPr>
        <p:spPr>
          <a:xfrm>
            <a:off x="8717433" y="693416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77" name="Rectangle 476"/>
          <p:cNvSpPr/>
          <p:nvPr userDrawn="1"/>
        </p:nvSpPr>
        <p:spPr>
          <a:xfrm>
            <a:off x="8357433" y="693416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78" name="Rectangle 477"/>
          <p:cNvSpPr/>
          <p:nvPr userDrawn="1"/>
        </p:nvSpPr>
        <p:spPr>
          <a:xfrm>
            <a:off x="7997433" y="693416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79" name="Rectangle 478"/>
          <p:cNvSpPr/>
          <p:nvPr userDrawn="1"/>
        </p:nvSpPr>
        <p:spPr>
          <a:xfrm>
            <a:off x="7637433" y="693416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0" name="Rectangle 479"/>
          <p:cNvSpPr/>
          <p:nvPr userDrawn="1"/>
        </p:nvSpPr>
        <p:spPr>
          <a:xfrm>
            <a:off x="7277433" y="693416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1" name="Rectangle 480"/>
          <p:cNvSpPr/>
          <p:nvPr userDrawn="1"/>
        </p:nvSpPr>
        <p:spPr>
          <a:xfrm>
            <a:off x="6917433" y="69294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2" name="Rectangle 481"/>
          <p:cNvSpPr/>
          <p:nvPr userDrawn="1"/>
        </p:nvSpPr>
        <p:spPr>
          <a:xfrm>
            <a:off x="6557433" y="693416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3" name="Rectangle 482"/>
          <p:cNvSpPr/>
          <p:nvPr userDrawn="1"/>
        </p:nvSpPr>
        <p:spPr>
          <a:xfrm>
            <a:off x="6197433" y="693416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4" name="Rectangle 483"/>
          <p:cNvSpPr/>
          <p:nvPr userDrawn="1"/>
        </p:nvSpPr>
        <p:spPr>
          <a:xfrm>
            <a:off x="5837433" y="693416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5" name="Rectangle 484"/>
          <p:cNvSpPr/>
          <p:nvPr userDrawn="1"/>
        </p:nvSpPr>
        <p:spPr>
          <a:xfrm>
            <a:off x="5477433" y="69294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6" name="Rectangle 485"/>
          <p:cNvSpPr/>
          <p:nvPr userDrawn="1"/>
        </p:nvSpPr>
        <p:spPr>
          <a:xfrm>
            <a:off x="5117433" y="693662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7" name="Rectangle 486"/>
          <p:cNvSpPr/>
          <p:nvPr userDrawn="1"/>
        </p:nvSpPr>
        <p:spPr>
          <a:xfrm>
            <a:off x="4757433" y="693662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8" name="Rectangle 487"/>
          <p:cNvSpPr/>
          <p:nvPr userDrawn="1"/>
        </p:nvSpPr>
        <p:spPr>
          <a:xfrm>
            <a:off x="4397433" y="693662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9" name="Rectangle 488"/>
          <p:cNvSpPr/>
          <p:nvPr userDrawn="1"/>
        </p:nvSpPr>
        <p:spPr>
          <a:xfrm>
            <a:off x="4037433" y="693662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0" name="Rectangle 489"/>
          <p:cNvSpPr/>
          <p:nvPr userDrawn="1"/>
        </p:nvSpPr>
        <p:spPr>
          <a:xfrm>
            <a:off x="3677433" y="693662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1" name="Rectangle 490"/>
          <p:cNvSpPr/>
          <p:nvPr userDrawn="1"/>
        </p:nvSpPr>
        <p:spPr>
          <a:xfrm>
            <a:off x="3318299" y="693662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2" name="Rectangle 491"/>
          <p:cNvSpPr/>
          <p:nvPr userDrawn="1"/>
        </p:nvSpPr>
        <p:spPr>
          <a:xfrm>
            <a:off x="2958299" y="693662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3" name="Rectangle 492"/>
          <p:cNvSpPr/>
          <p:nvPr userDrawn="1"/>
        </p:nvSpPr>
        <p:spPr>
          <a:xfrm>
            <a:off x="2598299" y="69294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4" name="Rectangle 493"/>
          <p:cNvSpPr/>
          <p:nvPr userDrawn="1"/>
        </p:nvSpPr>
        <p:spPr>
          <a:xfrm>
            <a:off x="2238299" y="69294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5" name="Rectangle 494"/>
          <p:cNvSpPr/>
          <p:nvPr userDrawn="1"/>
        </p:nvSpPr>
        <p:spPr>
          <a:xfrm>
            <a:off x="1878299" y="693662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6" name="Rectangle 495"/>
          <p:cNvSpPr/>
          <p:nvPr userDrawn="1"/>
        </p:nvSpPr>
        <p:spPr>
          <a:xfrm>
            <a:off x="1518299" y="69294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7" name="Rectangle 496"/>
          <p:cNvSpPr/>
          <p:nvPr userDrawn="1"/>
        </p:nvSpPr>
        <p:spPr>
          <a:xfrm>
            <a:off x="1158299" y="69294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8" name="Rectangle 497"/>
          <p:cNvSpPr/>
          <p:nvPr userDrawn="1"/>
        </p:nvSpPr>
        <p:spPr>
          <a:xfrm>
            <a:off x="798299" y="69294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9" name="Rectangle 498"/>
          <p:cNvSpPr/>
          <p:nvPr userDrawn="1"/>
        </p:nvSpPr>
        <p:spPr>
          <a:xfrm>
            <a:off x="438299" y="693662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00" name="Rectangle 499"/>
          <p:cNvSpPr/>
          <p:nvPr userDrawn="1"/>
        </p:nvSpPr>
        <p:spPr>
          <a:xfrm>
            <a:off x="78299" y="693662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02" name="Rectangle 501"/>
          <p:cNvSpPr/>
          <p:nvPr userDrawn="1"/>
        </p:nvSpPr>
        <p:spPr>
          <a:xfrm>
            <a:off x="8717749" y="963416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03" name="Rectangle 502"/>
          <p:cNvSpPr/>
          <p:nvPr userDrawn="1"/>
        </p:nvSpPr>
        <p:spPr>
          <a:xfrm>
            <a:off x="8357749" y="963416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04" name="Rectangle 503"/>
          <p:cNvSpPr/>
          <p:nvPr userDrawn="1"/>
        </p:nvSpPr>
        <p:spPr>
          <a:xfrm>
            <a:off x="7997749" y="963416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05" name="Rectangle 504"/>
          <p:cNvSpPr/>
          <p:nvPr userDrawn="1"/>
        </p:nvSpPr>
        <p:spPr>
          <a:xfrm>
            <a:off x="7637749" y="963416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06" name="Rectangle 505"/>
          <p:cNvSpPr/>
          <p:nvPr userDrawn="1"/>
        </p:nvSpPr>
        <p:spPr>
          <a:xfrm>
            <a:off x="7277749" y="963416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07" name="Rectangle 506"/>
          <p:cNvSpPr/>
          <p:nvPr userDrawn="1"/>
        </p:nvSpPr>
        <p:spPr>
          <a:xfrm>
            <a:off x="6917749" y="96294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08" name="Rectangle 507"/>
          <p:cNvSpPr/>
          <p:nvPr userDrawn="1"/>
        </p:nvSpPr>
        <p:spPr>
          <a:xfrm>
            <a:off x="6557749" y="963416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09" name="Rectangle 508"/>
          <p:cNvSpPr/>
          <p:nvPr userDrawn="1"/>
        </p:nvSpPr>
        <p:spPr>
          <a:xfrm>
            <a:off x="6197749" y="963416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0" name="Rectangle 509"/>
          <p:cNvSpPr/>
          <p:nvPr userDrawn="1"/>
        </p:nvSpPr>
        <p:spPr>
          <a:xfrm>
            <a:off x="5837749" y="963416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1" name="Rectangle 510"/>
          <p:cNvSpPr/>
          <p:nvPr userDrawn="1"/>
        </p:nvSpPr>
        <p:spPr>
          <a:xfrm>
            <a:off x="5477749" y="96294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2" name="Rectangle 511"/>
          <p:cNvSpPr/>
          <p:nvPr userDrawn="1"/>
        </p:nvSpPr>
        <p:spPr>
          <a:xfrm>
            <a:off x="5117749" y="963662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3" name="Rectangle 512"/>
          <p:cNvSpPr/>
          <p:nvPr userDrawn="1"/>
        </p:nvSpPr>
        <p:spPr>
          <a:xfrm>
            <a:off x="4757749" y="963662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4" name="Rectangle 513"/>
          <p:cNvSpPr/>
          <p:nvPr userDrawn="1"/>
        </p:nvSpPr>
        <p:spPr>
          <a:xfrm>
            <a:off x="4397749" y="963662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5" name="Rectangle 514"/>
          <p:cNvSpPr/>
          <p:nvPr userDrawn="1"/>
        </p:nvSpPr>
        <p:spPr>
          <a:xfrm>
            <a:off x="4037749" y="963662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6" name="Rectangle 515"/>
          <p:cNvSpPr/>
          <p:nvPr userDrawn="1"/>
        </p:nvSpPr>
        <p:spPr>
          <a:xfrm>
            <a:off x="3677749" y="963662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7" name="Rectangle 516"/>
          <p:cNvSpPr/>
          <p:nvPr userDrawn="1"/>
        </p:nvSpPr>
        <p:spPr>
          <a:xfrm>
            <a:off x="3318615" y="963662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8" name="Rectangle 517"/>
          <p:cNvSpPr/>
          <p:nvPr userDrawn="1"/>
        </p:nvSpPr>
        <p:spPr>
          <a:xfrm>
            <a:off x="2958615" y="963662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9" name="Rectangle 518"/>
          <p:cNvSpPr/>
          <p:nvPr userDrawn="1"/>
        </p:nvSpPr>
        <p:spPr>
          <a:xfrm>
            <a:off x="2598615" y="96294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20" name="Rectangle 519"/>
          <p:cNvSpPr/>
          <p:nvPr userDrawn="1"/>
        </p:nvSpPr>
        <p:spPr>
          <a:xfrm>
            <a:off x="2238615" y="96294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21" name="Rectangle 520"/>
          <p:cNvSpPr/>
          <p:nvPr userDrawn="1"/>
        </p:nvSpPr>
        <p:spPr>
          <a:xfrm>
            <a:off x="1878615" y="963662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22" name="Rectangle 521"/>
          <p:cNvSpPr/>
          <p:nvPr userDrawn="1"/>
        </p:nvSpPr>
        <p:spPr>
          <a:xfrm>
            <a:off x="1518615" y="96294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23" name="Rectangle 522"/>
          <p:cNvSpPr/>
          <p:nvPr userDrawn="1"/>
        </p:nvSpPr>
        <p:spPr>
          <a:xfrm>
            <a:off x="1158615" y="96294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24" name="Rectangle 523"/>
          <p:cNvSpPr/>
          <p:nvPr userDrawn="1"/>
        </p:nvSpPr>
        <p:spPr>
          <a:xfrm>
            <a:off x="798615" y="96294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25" name="Rectangle 524"/>
          <p:cNvSpPr/>
          <p:nvPr userDrawn="1"/>
        </p:nvSpPr>
        <p:spPr>
          <a:xfrm>
            <a:off x="438615" y="963662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26" name="Rectangle 525"/>
          <p:cNvSpPr/>
          <p:nvPr userDrawn="1"/>
        </p:nvSpPr>
        <p:spPr>
          <a:xfrm>
            <a:off x="78615" y="963662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28" name="Rectangle 527"/>
          <p:cNvSpPr/>
          <p:nvPr userDrawn="1"/>
        </p:nvSpPr>
        <p:spPr>
          <a:xfrm>
            <a:off x="8716201" y="1233416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29" name="Rectangle 528"/>
          <p:cNvSpPr/>
          <p:nvPr userDrawn="1"/>
        </p:nvSpPr>
        <p:spPr>
          <a:xfrm>
            <a:off x="8356201" y="1233416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0" name="Rectangle 529"/>
          <p:cNvSpPr/>
          <p:nvPr userDrawn="1"/>
        </p:nvSpPr>
        <p:spPr>
          <a:xfrm>
            <a:off x="7996201" y="1233416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1" name="Rectangle 530"/>
          <p:cNvSpPr/>
          <p:nvPr userDrawn="1"/>
        </p:nvSpPr>
        <p:spPr>
          <a:xfrm>
            <a:off x="7636201" y="1233416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2" name="Rectangle 531"/>
          <p:cNvSpPr/>
          <p:nvPr userDrawn="1"/>
        </p:nvSpPr>
        <p:spPr>
          <a:xfrm>
            <a:off x="7276201" y="1233416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3" name="Rectangle 532"/>
          <p:cNvSpPr/>
          <p:nvPr userDrawn="1"/>
        </p:nvSpPr>
        <p:spPr>
          <a:xfrm>
            <a:off x="6916201" y="123294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4" name="Rectangle 533"/>
          <p:cNvSpPr/>
          <p:nvPr userDrawn="1"/>
        </p:nvSpPr>
        <p:spPr>
          <a:xfrm>
            <a:off x="6556201" y="1233416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5" name="Rectangle 534"/>
          <p:cNvSpPr/>
          <p:nvPr userDrawn="1"/>
        </p:nvSpPr>
        <p:spPr>
          <a:xfrm>
            <a:off x="6196201" y="1233416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6" name="Rectangle 535"/>
          <p:cNvSpPr/>
          <p:nvPr userDrawn="1"/>
        </p:nvSpPr>
        <p:spPr>
          <a:xfrm>
            <a:off x="5836201" y="1233416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7" name="Rectangle 536"/>
          <p:cNvSpPr/>
          <p:nvPr userDrawn="1"/>
        </p:nvSpPr>
        <p:spPr>
          <a:xfrm>
            <a:off x="5476201" y="123294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8" name="Rectangle 537"/>
          <p:cNvSpPr/>
          <p:nvPr userDrawn="1"/>
        </p:nvSpPr>
        <p:spPr>
          <a:xfrm>
            <a:off x="5116201" y="1233662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9" name="Rectangle 538"/>
          <p:cNvSpPr/>
          <p:nvPr userDrawn="1"/>
        </p:nvSpPr>
        <p:spPr>
          <a:xfrm>
            <a:off x="4756201" y="1233662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0" name="Rectangle 539"/>
          <p:cNvSpPr/>
          <p:nvPr userDrawn="1"/>
        </p:nvSpPr>
        <p:spPr>
          <a:xfrm>
            <a:off x="4396201" y="1233662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1" name="Rectangle 540"/>
          <p:cNvSpPr/>
          <p:nvPr userDrawn="1"/>
        </p:nvSpPr>
        <p:spPr>
          <a:xfrm>
            <a:off x="4036201" y="1233662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2" name="Rectangle 541"/>
          <p:cNvSpPr/>
          <p:nvPr userDrawn="1"/>
        </p:nvSpPr>
        <p:spPr>
          <a:xfrm>
            <a:off x="3676201" y="1233662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3" name="Rectangle 542"/>
          <p:cNvSpPr/>
          <p:nvPr userDrawn="1"/>
        </p:nvSpPr>
        <p:spPr>
          <a:xfrm>
            <a:off x="3317067" y="1233662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4" name="Rectangle 543"/>
          <p:cNvSpPr/>
          <p:nvPr userDrawn="1"/>
        </p:nvSpPr>
        <p:spPr>
          <a:xfrm>
            <a:off x="2957067" y="1233662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5" name="Rectangle 544"/>
          <p:cNvSpPr/>
          <p:nvPr userDrawn="1"/>
        </p:nvSpPr>
        <p:spPr>
          <a:xfrm>
            <a:off x="2597067" y="123294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6" name="Rectangle 545"/>
          <p:cNvSpPr/>
          <p:nvPr userDrawn="1"/>
        </p:nvSpPr>
        <p:spPr>
          <a:xfrm>
            <a:off x="2237067" y="123294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7" name="Rectangle 546"/>
          <p:cNvSpPr/>
          <p:nvPr userDrawn="1"/>
        </p:nvSpPr>
        <p:spPr>
          <a:xfrm>
            <a:off x="1877067" y="1233662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8" name="Rectangle 547"/>
          <p:cNvSpPr/>
          <p:nvPr userDrawn="1"/>
        </p:nvSpPr>
        <p:spPr>
          <a:xfrm>
            <a:off x="1517067" y="123294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9" name="Rectangle 548"/>
          <p:cNvSpPr/>
          <p:nvPr userDrawn="1"/>
        </p:nvSpPr>
        <p:spPr>
          <a:xfrm>
            <a:off x="1157067" y="123294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50" name="Rectangle 549"/>
          <p:cNvSpPr/>
          <p:nvPr userDrawn="1"/>
        </p:nvSpPr>
        <p:spPr>
          <a:xfrm>
            <a:off x="797067" y="123294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51" name="Rectangle 550"/>
          <p:cNvSpPr/>
          <p:nvPr userDrawn="1"/>
        </p:nvSpPr>
        <p:spPr>
          <a:xfrm>
            <a:off x="437067" y="1233662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52" name="Rectangle 551"/>
          <p:cNvSpPr/>
          <p:nvPr userDrawn="1"/>
        </p:nvSpPr>
        <p:spPr>
          <a:xfrm>
            <a:off x="77067" y="1233662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81" name="Rectangle 580"/>
          <p:cNvSpPr/>
          <p:nvPr userDrawn="1"/>
        </p:nvSpPr>
        <p:spPr>
          <a:xfrm>
            <a:off x="8717749" y="1503416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82" name="Rectangle 581"/>
          <p:cNvSpPr/>
          <p:nvPr userDrawn="1"/>
        </p:nvSpPr>
        <p:spPr>
          <a:xfrm>
            <a:off x="8357749" y="1503416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83" name="Rectangle 582"/>
          <p:cNvSpPr/>
          <p:nvPr userDrawn="1"/>
        </p:nvSpPr>
        <p:spPr>
          <a:xfrm>
            <a:off x="7997749" y="1503416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84" name="Rectangle 583"/>
          <p:cNvSpPr/>
          <p:nvPr userDrawn="1"/>
        </p:nvSpPr>
        <p:spPr>
          <a:xfrm>
            <a:off x="7637749" y="1503416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85" name="Rectangle 584"/>
          <p:cNvSpPr/>
          <p:nvPr userDrawn="1"/>
        </p:nvSpPr>
        <p:spPr>
          <a:xfrm>
            <a:off x="7277749" y="1503416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86" name="Rectangle 585"/>
          <p:cNvSpPr/>
          <p:nvPr userDrawn="1"/>
        </p:nvSpPr>
        <p:spPr>
          <a:xfrm>
            <a:off x="6917749" y="150294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87" name="Rectangle 586"/>
          <p:cNvSpPr/>
          <p:nvPr userDrawn="1"/>
        </p:nvSpPr>
        <p:spPr>
          <a:xfrm>
            <a:off x="6557749" y="1503416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88" name="Rectangle 587"/>
          <p:cNvSpPr/>
          <p:nvPr userDrawn="1"/>
        </p:nvSpPr>
        <p:spPr>
          <a:xfrm>
            <a:off x="6197749" y="1503416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89" name="Rectangle 588"/>
          <p:cNvSpPr/>
          <p:nvPr userDrawn="1"/>
        </p:nvSpPr>
        <p:spPr>
          <a:xfrm>
            <a:off x="5837749" y="1503416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90" name="Rectangle 589"/>
          <p:cNvSpPr/>
          <p:nvPr userDrawn="1"/>
        </p:nvSpPr>
        <p:spPr>
          <a:xfrm>
            <a:off x="5477749" y="150294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91" name="Rectangle 590"/>
          <p:cNvSpPr/>
          <p:nvPr userDrawn="1"/>
        </p:nvSpPr>
        <p:spPr>
          <a:xfrm>
            <a:off x="5117749" y="1503662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92" name="Rectangle 591"/>
          <p:cNvSpPr/>
          <p:nvPr userDrawn="1"/>
        </p:nvSpPr>
        <p:spPr>
          <a:xfrm>
            <a:off x="4757749" y="1503662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93" name="Rectangle 592"/>
          <p:cNvSpPr/>
          <p:nvPr userDrawn="1"/>
        </p:nvSpPr>
        <p:spPr>
          <a:xfrm>
            <a:off x="4397749" y="1503662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94" name="Rectangle 593"/>
          <p:cNvSpPr/>
          <p:nvPr userDrawn="1"/>
        </p:nvSpPr>
        <p:spPr>
          <a:xfrm>
            <a:off x="4037749" y="1503662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95" name="Rectangle 594"/>
          <p:cNvSpPr/>
          <p:nvPr userDrawn="1"/>
        </p:nvSpPr>
        <p:spPr>
          <a:xfrm>
            <a:off x="3677749" y="1503662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96" name="Rectangle 595"/>
          <p:cNvSpPr/>
          <p:nvPr userDrawn="1"/>
        </p:nvSpPr>
        <p:spPr>
          <a:xfrm>
            <a:off x="3318615" y="1503662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97" name="Rectangle 596"/>
          <p:cNvSpPr/>
          <p:nvPr userDrawn="1"/>
        </p:nvSpPr>
        <p:spPr>
          <a:xfrm>
            <a:off x="2958615" y="1503662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98" name="Rectangle 597"/>
          <p:cNvSpPr/>
          <p:nvPr userDrawn="1"/>
        </p:nvSpPr>
        <p:spPr>
          <a:xfrm>
            <a:off x="2598615" y="150294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99" name="Rectangle 598"/>
          <p:cNvSpPr/>
          <p:nvPr userDrawn="1"/>
        </p:nvSpPr>
        <p:spPr>
          <a:xfrm>
            <a:off x="2238615" y="150294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00" name="Rectangle 599"/>
          <p:cNvSpPr/>
          <p:nvPr userDrawn="1"/>
        </p:nvSpPr>
        <p:spPr>
          <a:xfrm>
            <a:off x="1878615" y="1503662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01" name="Rectangle 600"/>
          <p:cNvSpPr/>
          <p:nvPr userDrawn="1"/>
        </p:nvSpPr>
        <p:spPr>
          <a:xfrm>
            <a:off x="1518615" y="150294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02" name="Rectangle 601"/>
          <p:cNvSpPr/>
          <p:nvPr userDrawn="1"/>
        </p:nvSpPr>
        <p:spPr>
          <a:xfrm>
            <a:off x="1158615" y="150294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03" name="Rectangle 602"/>
          <p:cNvSpPr/>
          <p:nvPr userDrawn="1"/>
        </p:nvSpPr>
        <p:spPr>
          <a:xfrm>
            <a:off x="798615" y="150294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04" name="Rectangle 603"/>
          <p:cNvSpPr/>
          <p:nvPr userDrawn="1"/>
        </p:nvSpPr>
        <p:spPr>
          <a:xfrm>
            <a:off x="438615" y="1503662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05" name="Rectangle 604"/>
          <p:cNvSpPr/>
          <p:nvPr userDrawn="1"/>
        </p:nvSpPr>
        <p:spPr>
          <a:xfrm>
            <a:off x="78615" y="1503662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21" name="Straight Connector 20"/>
          <p:cNvCxnSpPr>
            <a:stCxn id="404" idx="3"/>
          </p:cNvCxnSpPr>
          <p:nvPr userDrawn="1"/>
        </p:nvCxnSpPr>
        <p:spPr>
          <a:xfrm>
            <a:off x="6917741" y="287703"/>
            <a:ext cx="9" cy="1630245"/>
          </a:xfrm>
          <a:prstGeom prst="line">
            <a:avLst/>
          </a:prstGeom>
          <a:ln w="3175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9" name="Rectangle 738"/>
          <p:cNvSpPr/>
          <p:nvPr userDrawn="1"/>
        </p:nvSpPr>
        <p:spPr>
          <a:xfrm>
            <a:off x="8712332" y="1774130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40" name="Rectangle 739"/>
          <p:cNvSpPr/>
          <p:nvPr userDrawn="1"/>
        </p:nvSpPr>
        <p:spPr>
          <a:xfrm>
            <a:off x="8352332" y="1774130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41" name="Rectangle 740"/>
          <p:cNvSpPr/>
          <p:nvPr userDrawn="1"/>
        </p:nvSpPr>
        <p:spPr>
          <a:xfrm>
            <a:off x="7992332" y="1774130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42" name="Rectangle 741"/>
          <p:cNvSpPr/>
          <p:nvPr userDrawn="1"/>
        </p:nvSpPr>
        <p:spPr>
          <a:xfrm>
            <a:off x="7632332" y="1774130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43" name="Rectangle 742"/>
          <p:cNvSpPr/>
          <p:nvPr userDrawn="1"/>
        </p:nvSpPr>
        <p:spPr>
          <a:xfrm>
            <a:off x="7272332" y="1774130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44" name="Rectangle 743"/>
          <p:cNvSpPr/>
          <p:nvPr userDrawn="1"/>
        </p:nvSpPr>
        <p:spPr>
          <a:xfrm>
            <a:off x="6912332" y="1773662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45" name="Rectangle 744"/>
          <p:cNvSpPr/>
          <p:nvPr userDrawn="1"/>
        </p:nvSpPr>
        <p:spPr>
          <a:xfrm>
            <a:off x="6552332" y="1774130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46" name="Rectangle 745"/>
          <p:cNvSpPr/>
          <p:nvPr userDrawn="1"/>
        </p:nvSpPr>
        <p:spPr>
          <a:xfrm>
            <a:off x="6192332" y="1774130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47" name="Rectangle 746"/>
          <p:cNvSpPr/>
          <p:nvPr userDrawn="1"/>
        </p:nvSpPr>
        <p:spPr>
          <a:xfrm>
            <a:off x="5832332" y="1774130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48" name="Rectangle 747"/>
          <p:cNvSpPr/>
          <p:nvPr userDrawn="1"/>
        </p:nvSpPr>
        <p:spPr>
          <a:xfrm>
            <a:off x="5472332" y="1773662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49" name="Rectangle 748"/>
          <p:cNvSpPr/>
          <p:nvPr userDrawn="1"/>
        </p:nvSpPr>
        <p:spPr>
          <a:xfrm>
            <a:off x="5112332" y="177437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50" name="Rectangle 749"/>
          <p:cNvSpPr/>
          <p:nvPr userDrawn="1"/>
        </p:nvSpPr>
        <p:spPr>
          <a:xfrm>
            <a:off x="4752332" y="177437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51" name="Rectangle 750"/>
          <p:cNvSpPr/>
          <p:nvPr userDrawn="1"/>
        </p:nvSpPr>
        <p:spPr>
          <a:xfrm>
            <a:off x="4392332" y="177437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52" name="Rectangle 751"/>
          <p:cNvSpPr/>
          <p:nvPr userDrawn="1"/>
        </p:nvSpPr>
        <p:spPr>
          <a:xfrm>
            <a:off x="4032332" y="177437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53" name="Rectangle 752"/>
          <p:cNvSpPr/>
          <p:nvPr userDrawn="1"/>
        </p:nvSpPr>
        <p:spPr>
          <a:xfrm>
            <a:off x="3672332" y="177437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54" name="Rectangle 753"/>
          <p:cNvSpPr/>
          <p:nvPr userDrawn="1"/>
        </p:nvSpPr>
        <p:spPr>
          <a:xfrm>
            <a:off x="3313198" y="177437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55" name="Rectangle 754"/>
          <p:cNvSpPr/>
          <p:nvPr userDrawn="1"/>
        </p:nvSpPr>
        <p:spPr>
          <a:xfrm>
            <a:off x="2953198" y="177437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56" name="Rectangle 755"/>
          <p:cNvSpPr/>
          <p:nvPr userDrawn="1"/>
        </p:nvSpPr>
        <p:spPr>
          <a:xfrm>
            <a:off x="2593198" y="1773662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57" name="Rectangle 756"/>
          <p:cNvSpPr/>
          <p:nvPr userDrawn="1"/>
        </p:nvSpPr>
        <p:spPr>
          <a:xfrm>
            <a:off x="2233198" y="1773662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58" name="Rectangle 757"/>
          <p:cNvSpPr/>
          <p:nvPr userDrawn="1"/>
        </p:nvSpPr>
        <p:spPr>
          <a:xfrm>
            <a:off x="1873198" y="177437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59" name="Rectangle 758"/>
          <p:cNvSpPr/>
          <p:nvPr userDrawn="1"/>
        </p:nvSpPr>
        <p:spPr>
          <a:xfrm>
            <a:off x="1513198" y="1773662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60" name="Rectangle 759"/>
          <p:cNvSpPr/>
          <p:nvPr userDrawn="1"/>
        </p:nvSpPr>
        <p:spPr>
          <a:xfrm>
            <a:off x="1153198" y="1773662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61" name="Rectangle 760"/>
          <p:cNvSpPr/>
          <p:nvPr userDrawn="1"/>
        </p:nvSpPr>
        <p:spPr>
          <a:xfrm>
            <a:off x="793198" y="1773662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62" name="Rectangle 761"/>
          <p:cNvSpPr/>
          <p:nvPr userDrawn="1"/>
        </p:nvSpPr>
        <p:spPr>
          <a:xfrm>
            <a:off x="433198" y="177437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63" name="Rectangle 762"/>
          <p:cNvSpPr/>
          <p:nvPr userDrawn="1"/>
        </p:nvSpPr>
        <p:spPr>
          <a:xfrm>
            <a:off x="73198" y="177437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14" name="Rectangle 713"/>
          <p:cNvSpPr/>
          <p:nvPr userDrawn="1"/>
        </p:nvSpPr>
        <p:spPr>
          <a:xfrm>
            <a:off x="8712341" y="2044130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15" name="Rectangle 714"/>
          <p:cNvSpPr/>
          <p:nvPr userDrawn="1"/>
        </p:nvSpPr>
        <p:spPr>
          <a:xfrm>
            <a:off x="8352341" y="2044130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16" name="Rectangle 715"/>
          <p:cNvSpPr/>
          <p:nvPr userDrawn="1"/>
        </p:nvSpPr>
        <p:spPr>
          <a:xfrm>
            <a:off x="7992341" y="2044130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17" name="Rectangle 716"/>
          <p:cNvSpPr/>
          <p:nvPr userDrawn="1"/>
        </p:nvSpPr>
        <p:spPr>
          <a:xfrm>
            <a:off x="7632341" y="2044130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18" name="Rectangle 717"/>
          <p:cNvSpPr/>
          <p:nvPr userDrawn="1"/>
        </p:nvSpPr>
        <p:spPr>
          <a:xfrm>
            <a:off x="7272341" y="2044130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19" name="Rectangle 718"/>
          <p:cNvSpPr/>
          <p:nvPr userDrawn="1"/>
        </p:nvSpPr>
        <p:spPr>
          <a:xfrm>
            <a:off x="6912341" y="2043662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20" name="Rectangle 719"/>
          <p:cNvSpPr/>
          <p:nvPr userDrawn="1"/>
        </p:nvSpPr>
        <p:spPr>
          <a:xfrm>
            <a:off x="6552341" y="2044130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21" name="Rectangle 720"/>
          <p:cNvSpPr/>
          <p:nvPr userDrawn="1"/>
        </p:nvSpPr>
        <p:spPr>
          <a:xfrm>
            <a:off x="6192341" y="2044130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22" name="Rectangle 721"/>
          <p:cNvSpPr/>
          <p:nvPr userDrawn="1"/>
        </p:nvSpPr>
        <p:spPr>
          <a:xfrm>
            <a:off x="5832341" y="2044130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23" name="Rectangle 722"/>
          <p:cNvSpPr/>
          <p:nvPr userDrawn="1"/>
        </p:nvSpPr>
        <p:spPr>
          <a:xfrm>
            <a:off x="5472341" y="2043662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24" name="Rectangle 723"/>
          <p:cNvSpPr/>
          <p:nvPr userDrawn="1"/>
        </p:nvSpPr>
        <p:spPr>
          <a:xfrm>
            <a:off x="5112341" y="204437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25" name="Rectangle 724"/>
          <p:cNvSpPr/>
          <p:nvPr userDrawn="1"/>
        </p:nvSpPr>
        <p:spPr>
          <a:xfrm>
            <a:off x="4752341" y="204437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26" name="Rectangle 725"/>
          <p:cNvSpPr/>
          <p:nvPr userDrawn="1"/>
        </p:nvSpPr>
        <p:spPr>
          <a:xfrm>
            <a:off x="4392341" y="204437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27" name="Rectangle 726"/>
          <p:cNvSpPr/>
          <p:nvPr userDrawn="1"/>
        </p:nvSpPr>
        <p:spPr>
          <a:xfrm>
            <a:off x="4032341" y="204437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28" name="Rectangle 727"/>
          <p:cNvSpPr/>
          <p:nvPr userDrawn="1"/>
        </p:nvSpPr>
        <p:spPr>
          <a:xfrm>
            <a:off x="3672341" y="204437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29" name="Rectangle 728"/>
          <p:cNvSpPr/>
          <p:nvPr userDrawn="1"/>
        </p:nvSpPr>
        <p:spPr>
          <a:xfrm>
            <a:off x="3313207" y="204437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30" name="Rectangle 729"/>
          <p:cNvSpPr/>
          <p:nvPr userDrawn="1"/>
        </p:nvSpPr>
        <p:spPr>
          <a:xfrm>
            <a:off x="2953207" y="204437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31" name="Rectangle 730"/>
          <p:cNvSpPr/>
          <p:nvPr userDrawn="1"/>
        </p:nvSpPr>
        <p:spPr>
          <a:xfrm>
            <a:off x="2593207" y="2043662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32" name="Rectangle 731"/>
          <p:cNvSpPr/>
          <p:nvPr userDrawn="1"/>
        </p:nvSpPr>
        <p:spPr>
          <a:xfrm>
            <a:off x="2233207" y="2043662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33" name="Rectangle 732"/>
          <p:cNvSpPr/>
          <p:nvPr userDrawn="1"/>
        </p:nvSpPr>
        <p:spPr>
          <a:xfrm>
            <a:off x="1873207" y="204437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34" name="Rectangle 733"/>
          <p:cNvSpPr/>
          <p:nvPr userDrawn="1"/>
        </p:nvSpPr>
        <p:spPr>
          <a:xfrm>
            <a:off x="1513207" y="2043662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35" name="Rectangle 734"/>
          <p:cNvSpPr/>
          <p:nvPr userDrawn="1"/>
        </p:nvSpPr>
        <p:spPr>
          <a:xfrm>
            <a:off x="1153207" y="2043662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36" name="Rectangle 735"/>
          <p:cNvSpPr/>
          <p:nvPr userDrawn="1"/>
        </p:nvSpPr>
        <p:spPr>
          <a:xfrm>
            <a:off x="793207" y="2043662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37" name="Rectangle 736"/>
          <p:cNvSpPr/>
          <p:nvPr userDrawn="1"/>
        </p:nvSpPr>
        <p:spPr>
          <a:xfrm>
            <a:off x="433207" y="204437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38" name="Rectangle 737"/>
          <p:cNvSpPr/>
          <p:nvPr userDrawn="1"/>
        </p:nvSpPr>
        <p:spPr>
          <a:xfrm>
            <a:off x="73207" y="204437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89" name="Rectangle 688"/>
          <p:cNvSpPr/>
          <p:nvPr userDrawn="1"/>
        </p:nvSpPr>
        <p:spPr>
          <a:xfrm>
            <a:off x="8712025" y="2314843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90" name="Rectangle 689"/>
          <p:cNvSpPr/>
          <p:nvPr userDrawn="1"/>
        </p:nvSpPr>
        <p:spPr>
          <a:xfrm>
            <a:off x="8352025" y="2314843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91" name="Rectangle 690"/>
          <p:cNvSpPr/>
          <p:nvPr userDrawn="1"/>
        </p:nvSpPr>
        <p:spPr>
          <a:xfrm>
            <a:off x="7992025" y="2314843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92" name="Rectangle 691"/>
          <p:cNvSpPr/>
          <p:nvPr userDrawn="1"/>
        </p:nvSpPr>
        <p:spPr>
          <a:xfrm>
            <a:off x="7632025" y="2314843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93" name="Rectangle 692"/>
          <p:cNvSpPr/>
          <p:nvPr userDrawn="1"/>
        </p:nvSpPr>
        <p:spPr>
          <a:xfrm>
            <a:off x="7272025" y="2314843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94" name="Rectangle 693"/>
          <p:cNvSpPr/>
          <p:nvPr userDrawn="1"/>
        </p:nvSpPr>
        <p:spPr>
          <a:xfrm>
            <a:off x="6912025" y="231437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95" name="Rectangle 694"/>
          <p:cNvSpPr/>
          <p:nvPr userDrawn="1"/>
        </p:nvSpPr>
        <p:spPr>
          <a:xfrm>
            <a:off x="6552025" y="2314843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96" name="Rectangle 695"/>
          <p:cNvSpPr/>
          <p:nvPr userDrawn="1"/>
        </p:nvSpPr>
        <p:spPr>
          <a:xfrm>
            <a:off x="6192025" y="2314843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97" name="Rectangle 696"/>
          <p:cNvSpPr/>
          <p:nvPr userDrawn="1"/>
        </p:nvSpPr>
        <p:spPr>
          <a:xfrm>
            <a:off x="5832025" y="2314843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98" name="Rectangle 697"/>
          <p:cNvSpPr/>
          <p:nvPr userDrawn="1"/>
        </p:nvSpPr>
        <p:spPr>
          <a:xfrm>
            <a:off x="5472025" y="231437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99" name="Rectangle 698"/>
          <p:cNvSpPr/>
          <p:nvPr userDrawn="1"/>
        </p:nvSpPr>
        <p:spPr>
          <a:xfrm>
            <a:off x="5112025" y="231508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00" name="Rectangle 699"/>
          <p:cNvSpPr/>
          <p:nvPr userDrawn="1"/>
        </p:nvSpPr>
        <p:spPr>
          <a:xfrm>
            <a:off x="4752025" y="231508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01" name="Rectangle 700"/>
          <p:cNvSpPr/>
          <p:nvPr userDrawn="1"/>
        </p:nvSpPr>
        <p:spPr>
          <a:xfrm>
            <a:off x="4392025" y="231508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02" name="Rectangle 701"/>
          <p:cNvSpPr/>
          <p:nvPr userDrawn="1"/>
        </p:nvSpPr>
        <p:spPr>
          <a:xfrm>
            <a:off x="4032025" y="231508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03" name="Rectangle 702"/>
          <p:cNvSpPr/>
          <p:nvPr userDrawn="1"/>
        </p:nvSpPr>
        <p:spPr>
          <a:xfrm>
            <a:off x="3672025" y="231508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04" name="Rectangle 703"/>
          <p:cNvSpPr/>
          <p:nvPr userDrawn="1"/>
        </p:nvSpPr>
        <p:spPr>
          <a:xfrm>
            <a:off x="3312891" y="231508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05" name="Rectangle 704"/>
          <p:cNvSpPr/>
          <p:nvPr userDrawn="1"/>
        </p:nvSpPr>
        <p:spPr>
          <a:xfrm>
            <a:off x="2952891" y="231508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06" name="Rectangle 705"/>
          <p:cNvSpPr/>
          <p:nvPr userDrawn="1"/>
        </p:nvSpPr>
        <p:spPr>
          <a:xfrm>
            <a:off x="2592891" y="231437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07" name="Rectangle 706"/>
          <p:cNvSpPr/>
          <p:nvPr userDrawn="1"/>
        </p:nvSpPr>
        <p:spPr>
          <a:xfrm>
            <a:off x="2232891" y="231437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08" name="Rectangle 707"/>
          <p:cNvSpPr/>
          <p:nvPr userDrawn="1"/>
        </p:nvSpPr>
        <p:spPr>
          <a:xfrm>
            <a:off x="1872891" y="231508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09" name="Rectangle 708"/>
          <p:cNvSpPr/>
          <p:nvPr userDrawn="1"/>
        </p:nvSpPr>
        <p:spPr>
          <a:xfrm>
            <a:off x="1512891" y="231437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10" name="Rectangle 709"/>
          <p:cNvSpPr/>
          <p:nvPr userDrawn="1"/>
        </p:nvSpPr>
        <p:spPr>
          <a:xfrm>
            <a:off x="1152891" y="231437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11" name="Rectangle 710"/>
          <p:cNvSpPr/>
          <p:nvPr userDrawn="1"/>
        </p:nvSpPr>
        <p:spPr>
          <a:xfrm>
            <a:off x="792891" y="231437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12" name="Rectangle 711"/>
          <p:cNvSpPr/>
          <p:nvPr userDrawn="1"/>
        </p:nvSpPr>
        <p:spPr>
          <a:xfrm>
            <a:off x="432891" y="231508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13" name="Rectangle 712"/>
          <p:cNvSpPr/>
          <p:nvPr userDrawn="1"/>
        </p:nvSpPr>
        <p:spPr>
          <a:xfrm>
            <a:off x="72891" y="231508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4" name="Rectangle 663"/>
          <p:cNvSpPr/>
          <p:nvPr userDrawn="1"/>
        </p:nvSpPr>
        <p:spPr>
          <a:xfrm>
            <a:off x="8712341" y="2584843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5" name="Rectangle 664"/>
          <p:cNvSpPr/>
          <p:nvPr userDrawn="1"/>
        </p:nvSpPr>
        <p:spPr>
          <a:xfrm>
            <a:off x="8352341" y="2584843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6" name="Rectangle 665"/>
          <p:cNvSpPr/>
          <p:nvPr userDrawn="1"/>
        </p:nvSpPr>
        <p:spPr>
          <a:xfrm>
            <a:off x="7992341" y="2584843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7" name="Rectangle 666"/>
          <p:cNvSpPr/>
          <p:nvPr userDrawn="1"/>
        </p:nvSpPr>
        <p:spPr>
          <a:xfrm>
            <a:off x="7632341" y="2584843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8" name="Rectangle 667"/>
          <p:cNvSpPr/>
          <p:nvPr userDrawn="1"/>
        </p:nvSpPr>
        <p:spPr>
          <a:xfrm>
            <a:off x="7272341" y="2584843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9" name="Rectangle 668"/>
          <p:cNvSpPr/>
          <p:nvPr userDrawn="1"/>
        </p:nvSpPr>
        <p:spPr>
          <a:xfrm>
            <a:off x="6912341" y="258437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70" name="Rectangle 669"/>
          <p:cNvSpPr/>
          <p:nvPr userDrawn="1"/>
        </p:nvSpPr>
        <p:spPr>
          <a:xfrm>
            <a:off x="6552341" y="2584843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71" name="Rectangle 670"/>
          <p:cNvSpPr/>
          <p:nvPr userDrawn="1"/>
        </p:nvSpPr>
        <p:spPr>
          <a:xfrm>
            <a:off x="6192341" y="2584843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72" name="Rectangle 671"/>
          <p:cNvSpPr/>
          <p:nvPr userDrawn="1"/>
        </p:nvSpPr>
        <p:spPr>
          <a:xfrm>
            <a:off x="5832341" y="2584843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73" name="Rectangle 672"/>
          <p:cNvSpPr/>
          <p:nvPr userDrawn="1"/>
        </p:nvSpPr>
        <p:spPr>
          <a:xfrm>
            <a:off x="5472341" y="258437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74" name="Rectangle 673"/>
          <p:cNvSpPr/>
          <p:nvPr userDrawn="1"/>
        </p:nvSpPr>
        <p:spPr>
          <a:xfrm>
            <a:off x="5112341" y="258508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75" name="Rectangle 674"/>
          <p:cNvSpPr/>
          <p:nvPr userDrawn="1"/>
        </p:nvSpPr>
        <p:spPr>
          <a:xfrm>
            <a:off x="4752341" y="258508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76" name="Rectangle 675"/>
          <p:cNvSpPr/>
          <p:nvPr userDrawn="1"/>
        </p:nvSpPr>
        <p:spPr>
          <a:xfrm>
            <a:off x="4392341" y="258508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77" name="Rectangle 676"/>
          <p:cNvSpPr/>
          <p:nvPr userDrawn="1"/>
        </p:nvSpPr>
        <p:spPr>
          <a:xfrm>
            <a:off x="4032341" y="258508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78" name="Rectangle 677"/>
          <p:cNvSpPr/>
          <p:nvPr userDrawn="1"/>
        </p:nvSpPr>
        <p:spPr>
          <a:xfrm>
            <a:off x="3672341" y="258508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79" name="Rectangle 678"/>
          <p:cNvSpPr/>
          <p:nvPr userDrawn="1"/>
        </p:nvSpPr>
        <p:spPr>
          <a:xfrm>
            <a:off x="3313207" y="258508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80" name="Rectangle 679"/>
          <p:cNvSpPr/>
          <p:nvPr userDrawn="1"/>
        </p:nvSpPr>
        <p:spPr>
          <a:xfrm>
            <a:off x="2953207" y="258508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81" name="Rectangle 680"/>
          <p:cNvSpPr/>
          <p:nvPr userDrawn="1"/>
        </p:nvSpPr>
        <p:spPr>
          <a:xfrm>
            <a:off x="2593207" y="258437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82" name="Rectangle 681"/>
          <p:cNvSpPr/>
          <p:nvPr userDrawn="1"/>
        </p:nvSpPr>
        <p:spPr>
          <a:xfrm>
            <a:off x="2233207" y="258437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83" name="Rectangle 682"/>
          <p:cNvSpPr/>
          <p:nvPr userDrawn="1"/>
        </p:nvSpPr>
        <p:spPr>
          <a:xfrm>
            <a:off x="1873207" y="258508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84" name="Rectangle 683"/>
          <p:cNvSpPr/>
          <p:nvPr userDrawn="1"/>
        </p:nvSpPr>
        <p:spPr>
          <a:xfrm>
            <a:off x="1513207" y="258437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85" name="Rectangle 684"/>
          <p:cNvSpPr/>
          <p:nvPr userDrawn="1"/>
        </p:nvSpPr>
        <p:spPr>
          <a:xfrm>
            <a:off x="1153207" y="258437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86" name="Rectangle 685"/>
          <p:cNvSpPr/>
          <p:nvPr userDrawn="1"/>
        </p:nvSpPr>
        <p:spPr>
          <a:xfrm>
            <a:off x="793207" y="258437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87" name="Rectangle 686"/>
          <p:cNvSpPr/>
          <p:nvPr userDrawn="1"/>
        </p:nvSpPr>
        <p:spPr>
          <a:xfrm>
            <a:off x="433207" y="258508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88" name="Rectangle 687"/>
          <p:cNvSpPr/>
          <p:nvPr userDrawn="1"/>
        </p:nvSpPr>
        <p:spPr>
          <a:xfrm>
            <a:off x="73207" y="258508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39" name="Rectangle 638"/>
          <p:cNvSpPr/>
          <p:nvPr userDrawn="1"/>
        </p:nvSpPr>
        <p:spPr>
          <a:xfrm>
            <a:off x="8710793" y="2854843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40" name="Rectangle 639"/>
          <p:cNvSpPr/>
          <p:nvPr userDrawn="1"/>
        </p:nvSpPr>
        <p:spPr>
          <a:xfrm>
            <a:off x="8350793" y="2854843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41" name="Rectangle 640"/>
          <p:cNvSpPr/>
          <p:nvPr userDrawn="1"/>
        </p:nvSpPr>
        <p:spPr>
          <a:xfrm>
            <a:off x="7990793" y="2854843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42" name="Rectangle 641"/>
          <p:cNvSpPr/>
          <p:nvPr userDrawn="1"/>
        </p:nvSpPr>
        <p:spPr>
          <a:xfrm>
            <a:off x="7630793" y="2854843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43" name="Rectangle 642"/>
          <p:cNvSpPr/>
          <p:nvPr userDrawn="1"/>
        </p:nvSpPr>
        <p:spPr>
          <a:xfrm>
            <a:off x="7270793" y="2854843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44" name="Rectangle 643"/>
          <p:cNvSpPr/>
          <p:nvPr userDrawn="1"/>
        </p:nvSpPr>
        <p:spPr>
          <a:xfrm>
            <a:off x="6910793" y="285437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45" name="Rectangle 644"/>
          <p:cNvSpPr/>
          <p:nvPr userDrawn="1"/>
        </p:nvSpPr>
        <p:spPr>
          <a:xfrm>
            <a:off x="6550793" y="2854843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46" name="Rectangle 645"/>
          <p:cNvSpPr/>
          <p:nvPr userDrawn="1"/>
        </p:nvSpPr>
        <p:spPr>
          <a:xfrm>
            <a:off x="6190793" y="2854843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47" name="Rectangle 646"/>
          <p:cNvSpPr/>
          <p:nvPr userDrawn="1"/>
        </p:nvSpPr>
        <p:spPr>
          <a:xfrm>
            <a:off x="5830793" y="2854843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48" name="Rectangle 647"/>
          <p:cNvSpPr/>
          <p:nvPr userDrawn="1"/>
        </p:nvSpPr>
        <p:spPr>
          <a:xfrm>
            <a:off x="5470793" y="285437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49" name="Rectangle 648"/>
          <p:cNvSpPr/>
          <p:nvPr userDrawn="1"/>
        </p:nvSpPr>
        <p:spPr>
          <a:xfrm>
            <a:off x="5110793" y="285508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50" name="Rectangle 649"/>
          <p:cNvSpPr/>
          <p:nvPr userDrawn="1"/>
        </p:nvSpPr>
        <p:spPr>
          <a:xfrm>
            <a:off x="4750793" y="285508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51" name="Rectangle 650"/>
          <p:cNvSpPr/>
          <p:nvPr userDrawn="1"/>
        </p:nvSpPr>
        <p:spPr>
          <a:xfrm>
            <a:off x="4390793" y="285508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52" name="Rectangle 651"/>
          <p:cNvSpPr/>
          <p:nvPr userDrawn="1"/>
        </p:nvSpPr>
        <p:spPr>
          <a:xfrm>
            <a:off x="4030793" y="285508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53" name="Rectangle 652"/>
          <p:cNvSpPr/>
          <p:nvPr userDrawn="1"/>
        </p:nvSpPr>
        <p:spPr>
          <a:xfrm>
            <a:off x="3670793" y="285508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54" name="Rectangle 653"/>
          <p:cNvSpPr/>
          <p:nvPr userDrawn="1"/>
        </p:nvSpPr>
        <p:spPr>
          <a:xfrm>
            <a:off x="3311659" y="285508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55" name="Rectangle 654"/>
          <p:cNvSpPr/>
          <p:nvPr userDrawn="1"/>
        </p:nvSpPr>
        <p:spPr>
          <a:xfrm>
            <a:off x="2951659" y="285508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56" name="Rectangle 655"/>
          <p:cNvSpPr/>
          <p:nvPr userDrawn="1"/>
        </p:nvSpPr>
        <p:spPr>
          <a:xfrm>
            <a:off x="2591659" y="285437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57" name="Rectangle 656"/>
          <p:cNvSpPr/>
          <p:nvPr userDrawn="1"/>
        </p:nvSpPr>
        <p:spPr>
          <a:xfrm>
            <a:off x="2231659" y="285437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58" name="Rectangle 657"/>
          <p:cNvSpPr/>
          <p:nvPr userDrawn="1"/>
        </p:nvSpPr>
        <p:spPr>
          <a:xfrm>
            <a:off x="1871659" y="285508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59" name="Rectangle 658"/>
          <p:cNvSpPr/>
          <p:nvPr userDrawn="1"/>
        </p:nvSpPr>
        <p:spPr>
          <a:xfrm>
            <a:off x="1511659" y="285437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0" name="Rectangle 659"/>
          <p:cNvSpPr/>
          <p:nvPr userDrawn="1"/>
        </p:nvSpPr>
        <p:spPr>
          <a:xfrm>
            <a:off x="1151659" y="285437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1" name="Rectangle 660"/>
          <p:cNvSpPr/>
          <p:nvPr userDrawn="1"/>
        </p:nvSpPr>
        <p:spPr>
          <a:xfrm>
            <a:off x="791659" y="285437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2" name="Rectangle 661"/>
          <p:cNvSpPr/>
          <p:nvPr userDrawn="1"/>
        </p:nvSpPr>
        <p:spPr>
          <a:xfrm>
            <a:off x="431659" y="285508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3" name="Rectangle 662"/>
          <p:cNvSpPr/>
          <p:nvPr userDrawn="1"/>
        </p:nvSpPr>
        <p:spPr>
          <a:xfrm>
            <a:off x="71659" y="285508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4" name="Rectangle 613"/>
          <p:cNvSpPr/>
          <p:nvPr userDrawn="1"/>
        </p:nvSpPr>
        <p:spPr>
          <a:xfrm>
            <a:off x="8712341" y="3124843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5" name="Rectangle 614"/>
          <p:cNvSpPr/>
          <p:nvPr userDrawn="1"/>
        </p:nvSpPr>
        <p:spPr>
          <a:xfrm>
            <a:off x="8352341" y="3124843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6" name="Rectangle 615"/>
          <p:cNvSpPr/>
          <p:nvPr userDrawn="1"/>
        </p:nvSpPr>
        <p:spPr>
          <a:xfrm>
            <a:off x="7992341" y="3124843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7" name="Rectangle 616"/>
          <p:cNvSpPr/>
          <p:nvPr userDrawn="1"/>
        </p:nvSpPr>
        <p:spPr>
          <a:xfrm>
            <a:off x="7632341" y="3124843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8" name="Rectangle 617"/>
          <p:cNvSpPr/>
          <p:nvPr userDrawn="1"/>
        </p:nvSpPr>
        <p:spPr>
          <a:xfrm>
            <a:off x="7272341" y="3124843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9" name="Rectangle 618"/>
          <p:cNvSpPr/>
          <p:nvPr userDrawn="1"/>
        </p:nvSpPr>
        <p:spPr>
          <a:xfrm>
            <a:off x="6912341" y="312437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20" name="Rectangle 619"/>
          <p:cNvSpPr/>
          <p:nvPr userDrawn="1"/>
        </p:nvSpPr>
        <p:spPr>
          <a:xfrm>
            <a:off x="6552341" y="3124843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21" name="Rectangle 620"/>
          <p:cNvSpPr/>
          <p:nvPr userDrawn="1"/>
        </p:nvSpPr>
        <p:spPr>
          <a:xfrm>
            <a:off x="6192341" y="3124843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22" name="Rectangle 621"/>
          <p:cNvSpPr/>
          <p:nvPr userDrawn="1"/>
        </p:nvSpPr>
        <p:spPr>
          <a:xfrm>
            <a:off x="5832341" y="3124843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23" name="Rectangle 622"/>
          <p:cNvSpPr/>
          <p:nvPr userDrawn="1"/>
        </p:nvSpPr>
        <p:spPr>
          <a:xfrm>
            <a:off x="5472341" y="312437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24" name="Rectangle 623"/>
          <p:cNvSpPr/>
          <p:nvPr userDrawn="1"/>
        </p:nvSpPr>
        <p:spPr>
          <a:xfrm>
            <a:off x="5112341" y="312508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25" name="Rectangle 624"/>
          <p:cNvSpPr/>
          <p:nvPr userDrawn="1"/>
        </p:nvSpPr>
        <p:spPr>
          <a:xfrm>
            <a:off x="4752341" y="312508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26" name="Rectangle 625"/>
          <p:cNvSpPr/>
          <p:nvPr userDrawn="1"/>
        </p:nvSpPr>
        <p:spPr>
          <a:xfrm>
            <a:off x="4392341" y="312508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27" name="Rectangle 626"/>
          <p:cNvSpPr/>
          <p:nvPr userDrawn="1"/>
        </p:nvSpPr>
        <p:spPr>
          <a:xfrm>
            <a:off x="4032341" y="312508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28" name="Rectangle 627"/>
          <p:cNvSpPr/>
          <p:nvPr userDrawn="1"/>
        </p:nvSpPr>
        <p:spPr>
          <a:xfrm>
            <a:off x="3672341" y="312508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29" name="Rectangle 628"/>
          <p:cNvSpPr/>
          <p:nvPr userDrawn="1"/>
        </p:nvSpPr>
        <p:spPr>
          <a:xfrm>
            <a:off x="3313207" y="312508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30" name="Rectangle 629"/>
          <p:cNvSpPr/>
          <p:nvPr userDrawn="1"/>
        </p:nvSpPr>
        <p:spPr>
          <a:xfrm>
            <a:off x="2953207" y="312508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31" name="Rectangle 630"/>
          <p:cNvSpPr/>
          <p:nvPr userDrawn="1"/>
        </p:nvSpPr>
        <p:spPr>
          <a:xfrm>
            <a:off x="2593207" y="312437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32" name="Rectangle 631"/>
          <p:cNvSpPr/>
          <p:nvPr userDrawn="1"/>
        </p:nvSpPr>
        <p:spPr>
          <a:xfrm>
            <a:off x="2233207" y="312437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33" name="Rectangle 632"/>
          <p:cNvSpPr/>
          <p:nvPr userDrawn="1"/>
        </p:nvSpPr>
        <p:spPr>
          <a:xfrm>
            <a:off x="1873207" y="312508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34" name="Rectangle 633"/>
          <p:cNvSpPr/>
          <p:nvPr userDrawn="1"/>
        </p:nvSpPr>
        <p:spPr>
          <a:xfrm>
            <a:off x="1513207" y="312437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35" name="Rectangle 634"/>
          <p:cNvSpPr/>
          <p:nvPr userDrawn="1"/>
        </p:nvSpPr>
        <p:spPr>
          <a:xfrm>
            <a:off x="1153207" y="312437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36" name="Rectangle 635"/>
          <p:cNvSpPr/>
          <p:nvPr userDrawn="1"/>
        </p:nvSpPr>
        <p:spPr>
          <a:xfrm>
            <a:off x="793207" y="312437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37" name="Rectangle 636"/>
          <p:cNvSpPr/>
          <p:nvPr userDrawn="1"/>
        </p:nvSpPr>
        <p:spPr>
          <a:xfrm>
            <a:off x="433207" y="312508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38" name="Rectangle 637"/>
          <p:cNvSpPr/>
          <p:nvPr userDrawn="1"/>
        </p:nvSpPr>
        <p:spPr>
          <a:xfrm>
            <a:off x="73207" y="312508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613" name="Straight Connector 612"/>
          <p:cNvCxnSpPr>
            <a:stCxn id="745" idx="3"/>
          </p:cNvCxnSpPr>
          <p:nvPr userDrawn="1"/>
        </p:nvCxnSpPr>
        <p:spPr>
          <a:xfrm>
            <a:off x="6912332" y="1909129"/>
            <a:ext cx="9" cy="1630245"/>
          </a:xfrm>
          <a:prstGeom prst="line">
            <a:avLst/>
          </a:prstGeom>
          <a:ln w="3175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7" name="Rectangle 896"/>
          <p:cNvSpPr/>
          <p:nvPr userDrawn="1"/>
        </p:nvSpPr>
        <p:spPr>
          <a:xfrm>
            <a:off x="8712332" y="3395556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98" name="Rectangle 897"/>
          <p:cNvSpPr/>
          <p:nvPr userDrawn="1"/>
        </p:nvSpPr>
        <p:spPr>
          <a:xfrm>
            <a:off x="8352332" y="3395556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99" name="Rectangle 898"/>
          <p:cNvSpPr/>
          <p:nvPr userDrawn="1"/>
        </p:nvSpPr>
        <p:spPr>
          <a:xfrm>
            <a:off x="7992332" y="3395556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00" name="Rectangle 899"/>
          <p:cNvSpPr/>
          <p:nvPr userDrawn="1"/>
        </p:nvSpPr>
        <p:spPr>
          <a:xfrm>
            <a:off x="7632332" y="3395556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01" name="Rectangle 900"/>
          <p:cNvSpPr/>
          <p:nvPr userDrawn="1"/>
        </p:nvSpPr>
        <p:spPr>
          <a:xfrm>
            <a:off x="7272332" y="3395556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02" name="Rectangle 901"/>
          <p:cNvSpPr/>
          <p:nvPr userDrawn="1"/>
        </p:nvSpPr>
        <p:spPr>
          <a:xfrm>
            <a:off x="6912332" y="339508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03" name="Rectangle 902"/>
          <p:cNvSpPr/>
          <p:nvPr userDrawn="1"/>
        </p:nvSpPr>
        <p:spPr>
          <a:xfrm>
            <a:off x="6552332" y="3395556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04" name="Rectangle 903"/>
          <p:cNvSpPr/>
          <p:nvPr userDrawn="1"/>
        </p:nvSpPr>
        <p:spPr>
          <a:xfrm>
            <a:off x="6192332" y="3395556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05" name="Rectangle 904"/>
          <p:cNvSpPr/>
          <p:nvPr userDrawn="1"/>
        </p:nvSpPr>
        <p:spPr>
          <a:xfrm>
            <a:off x="5832332" y="3395556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06" name="Rectangle 905"/>
          <p:cNvSpPr/>
          <p:nvPr userDrawn="1"/>
        </p:nvSpPr>
        <p:spPr>
          <a:xfrm>
            <a:off x="5472332" y="339508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07" name="Rectangle 906"/>
          <p:cNvSpPr/>
          <p:nvPr userDrawn="1"/>
        </p:nvSpPr>
        <p:spPr>
          <a:xfrm>
            <a:off x="5112332" y="3395801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08" name="Rectangle 907"/>
          <p:cNvSpPr/>
          <p:nvPr userDrawn="1"/>
        </p:nvSpPr>
        <p:spPr>
          <a:xfrm>
            <a:off x="4752332" y="3395801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09" name="Rectangle 908"/>
          <p:cNvSpPr/>
          <p:nvPr userDrawn="1"/>
        </p:nvSpPr>
        <p:spPr>
          <a:xfrm>
            <a:off x="4392332" y="3395801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10" name="Rectangle 909"/>
          <p:cNvSpPr/>
          <p:nvPr userDrawn="1"/>
        </p:nvSpPr>
        <p:spPr>
          <a:xfrm>
            <a:off x="4032332" y="3395801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11" name="Rectangle 910"/>
          <p:cNvSpPr/>
          <p:nvPr userDrawn="1"/>
        </p:nvSpPr>
        <p:spPr>
          <a:xfrm>
            <a:off x="3672332" y="3395801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12" name="Rectangle 911"/>
          <p:cNvSpPr/>
          <p:nvPr userDrawn="1"/>
        </p:nvSpPr>
        <p:spPr>
          <a:xfrm>
            <a:off x="3313198" y="3395801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13" name="Rectangle 912"/>
          <p:cNvSpPr/>
          <p:nvPr userDrawn="1"/>
        </p:nvSpPr>
        <p:spPr>
          <a:xfrm>
            <a:off x="2953198" y="3395801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14" name="Rectangle 913"/>
          <p:cNvSpPr/>
          <p:nvPr userDrawn="1"/>
        </p:nvSpPr>
        <p:spPr>
          <a:xfrm>
            <a:off x="2593198" y="339508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15" name="Rectangle 914"/>
          <p:cNvSpPr/>
          <p:nvPr userDrawn="1"/>
        </p:nvSpPr>
        <p:spPr>
          <a:xfrm>
            <a:off x="2233198" y="339508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16" name="Rectangle 915"/>
          <p:cNvSpPr/>
          <p:nvPr userDrawn="1"/>
        </p:nvSpPr>
        <p:spPr>
          <a:xfrm>
            <a:off x="1873198" y="3395801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17" name="Rectangle 916"/>
          <p:cNvSpPr/>
          <p:nvPr userDrawn="1"/>
        </p:nvSpPr>
        <p:spPr>
          <a:xfrm>
            <a:off x="1513198" y="339508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18" name="Rectangle 917"/>
          <p:cNvSpPr/>
          <p:nvPr userDrawn="1"/>
        </p:nvSpPr>
        <p:spPr>
          <a:xfrm>
            <a:off x="1153198" y="339508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19" name="Rectangle 918"/>
          <p:cNvSpPr/>
          <p:nvPr userDrawn="1"/>
        </p:nvSpPr>
        <p:spPr>
          <a:xfrm>
            <a:off x="793198" y="339508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20" name="Rectangle 919"/>
          <p:cNvSpPr/>
          <p:nvPr userDrawn="1"/>
        </p:nvSpPr>
        <p:spPr>
          <a:xfrm>
            <a:off x="433198" y="3395801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21" name="Rectangle 920"/>
          <p:cNvSpPr/>
          <p:nvPr userDrawn="1"/>
        </p:nvSpPr>
        <p:spPr>
          <a:xfrm>
            <a:off x="73198" y="3395801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72" name="Rectangle 871"/>
          <p:cNvSpPr/>
          <p:nvPr userDrawn="1"/>
        </p:nvSpPr>
        <p:spPr>
          <a:xfrm>
            <a:off x="8712341" y="3665556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73" name="Rectangle 872"/>
          <p:cNvSpPr/>
          <p:nvPr userDrawn="1"/>
        </p:nvSpPr>
        <p:spPr>
          <a:xfrm>
            <a:off x="8352341" y="3665556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74" name="Rectangle 873"/>
          <p:cNvSpPr/>
          <p:nvPr userDrawn="1"/>
        </p:nvSpPr>
        <p:spPr>
          <a:xfrm>
            <a:off x="7992341" y="3665556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75" name="Rectangle 874"/>
          <p:cNvSpPr/>
          <p:nvPr userDrawn="1"/>
        </p:nvSpPr>
        <p:spPr>
          <a:xfrm>
            <a:off x="7632341" y="3665556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76" name="Rectangle 875"/>
          <p:cNvSpPr/>
          <p:nvPr userDrawn="1"/>
        </p:nvSpPr>
        <p:spPr>
          <a:xfrm>
            <a:off x="7272341" y="3665556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77" name="Rectangle 876"/>
          <p:cNvSpPr/>
          <p:nvPr userDrawn="1"/>
        </p:nvSpPr>
        <p:spPr>
          <a:xfrm>
            <a:off x="6912341" y="366508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78" name="Rectangle 877"/>
          <p:cNvSpPr/>
          <p:nvPr userDrawn="1"/>
        </p:nvSpPr>
        <p:spPr>
          <a:xfrm>
            <a:off x="6552341" y="3665556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79" name="Rectangle 878"/>
          <p:cNvSpPr/>
          <p:nvPr userDrawn="1"/>
        </p:nvSpPr>
        <p:spPr>
          <a:xfrm>
            <a:off x="6192341" y="3665556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80" name="Rectangle 879"/>
          <p:cNvSpPr/>
          <p:nvPr userDrawn="1"/>
        </p:nvSpPr>
        <p:spPr>
          <a:xfrm>
            <a:off x="5832341" y="3665556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81" name="Rectangle 880"/>
          <p:cNvSpPr/>
          <p:nvPr userDrawn="1"/>
        </p:nvSpPr>
        <p:spPr>
          <a:xfrm>
            <a:off x="5472341" y="366508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82" name="Rectangle 881"/>
          <p:cNvSpPr/>
          <p:nvPr userDrawn="1"/>
        </p:nvSpPr>
        <p:spPr>
          <a:xfrm>
            <a:off x="5112341" y="3665801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83" name="Rectangle 882"/>
          <p:cNvSpPr/>
          <p:nvPr userDrawn="1"/>
        </p:nvSpPr>
        <p:spPr>
          <a:xfrm>
            <a:off x="4752341" y="3665801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84" name="Rectangle 883"/>
          <p:cNvSpPr/>
          <p:nvPr userDrawn="1"/>
        </p:nvSpPr>
        <p:spPr>
          <a:xfrm>
            <a:off x="4392341" y="3665801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85" name="Rectangle 884"/>
          <p:cNvSpPr/>
          <p:nvPr userDrawn="1"/>
        </p:nvSpPr>
        <p:spPr>
          <a:xfrm>
            <a:off x="4032341" y="3665801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86" name="Rectangle 885"/>
          <p:cNvSpPr/>
          <p:nvPr userDrawn="1"/>
        </p:nvSpPr>
        <p:spPr>
          <a:xfrm>
            <a:off x="3672341" y="3665801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87" name="Rectangle 886"/>
          <p:cNvSpPr/>
          <p:nvPr userDrawn="1"/>
        </p:nvSpPr>
        <p:spPr>
          <a:xfrm>
            <a:off x="3313207" y="3665801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88" name="Rectangle 887"/>
          <p:cNvSpPr/>
          <p:nvPr userDrawn="1"/>
        </p:nvSpPr>
        <p:spPr>
          <a:xfrm>
            <a:off x="2953207" y="3665801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89" name="Rectangle 888"/>
          <p:cNvSpPr/>
          <p:nvPr userDrawn="1"/>
        </p:nvSpPr>
        <p:spPr>
          <a:xfrm>
            <a:off x="2593207" y="366508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90" name="Rectangle 889"/>
          <p:cNvSpPr/>
          <p:nvPr userDrawn="1"/>
        </p:nvSpPr>
        <p:spPr>
          <a:xfrm>
            <a:off x="2233207" y="366508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91" name="Rectangle 890"/>
          <p:cNvSpPr/>
          <p:nvPr userDrawn="1"/>
        </p:nvSpPr>
        <p:spPr>
          <a:xfrm>
            <a:off x="1873207" y="3665801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92" name="Rectangle 891"/>
          <p:cNvSpPr/>
          <p:nvPr userDrawn="1"/>
        </p:nvSpPr>
        <p:spPr>
          <a:xfrm>
            <a:off x="1513207" y="366508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93" name="Rectangle 892"/>
          <p:cNvSpPr/>
          <p:nvPr userDrawn="1"/>
        </p:nvSpPr>
        <p:spPr>
          <a:xfrm>
            <a:off x="1153207" y="366508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94" name="Rectangle 893"/>
          <p:cNvSpPr/>
          <p:nvPr userDrawn="1"/>
        </p:nvSpPr>
        <p:spPr>
          <a:xfrm>
            <a:off x="793207" y="366508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95" name="Rectangle 894"/>
          <p:cNvSpPr/>
          <p:nvPr userDrawn="1"/>
        </p:nvSpPr>
        <p:spPr>
          <a:xfrm>
            <a:off x="433207" y="3665801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96" name="Rectangle 895"/>
          <p:cNvSpPr/>
          <p:nvPr userDrawn="1"/>
        </p:nvSpPr>
        <p:spPr>
          <a:xfrm>
            <a:off x="73207" y="3665801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47" name="Rectangle 846"/>
          <p:cNvSpPr/>
          <p:nvPr userDrawn="1"/>
        </p:nvSpPr>
        <p:spPr>
          <a:xfrm>
            <a:off x="8712025" y="3936269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48" name="Rectangle 847"/>
          <p:cNvSpPr/>
          <p:nvPr userDrawn="1"/>
        </p:nvSpPr>
        <p:spPr>
          <a:xfrm>
            <a:off x="8352025" y="3936269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49" name="Rectangle 848"/>
          <p:cNvSpPr/>
          <p:nvPr userDrawn="1"/>
        </p:nvSpPr>
        <p:spPr>
          <a:xfrm>
            <a:off x="7992025" y="3936269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50" name="Rectangle 849"/>
          <p:cNvSpPr/>
          <p:nvPr userDrawn="1"/>
        </p:nvSpPr>
        <p:spPr>
          <a:xfrm>
            <a:off x="7632025" y="3936269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51" name="Rectangle 850"/>
          <p:cNvSpPr/>
          <p:nvPr userDrawn="1"/>
        </p:nvSpPr>
        <p:spPr>
          <a:xfrm>
            <a:off x="7272025" y="3936269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52" name="Rectangle 851"/>
          <p:cNvSpPr/>
          <p:nvPr userDrawn="1"/>
        </p:nvSpPr>
        <p:spPr>
          <a:xfrm>
            <a:off x="6912025" y="3935801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53" name="Rectangle 852"/>
          <p:cNvSpPr/>
          <p:nvPr userDrawn="1"/>
        </p:nvSpPr>
        <p:spPr>
          <a:xfrm>
            <a:off x="6552025" y="3936269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54" name="Rectangle 853"/>
          <p:cNvSpPr/>
          <p:nvPr userDrawn="1"/>
        </p:nvSpPr>
        <p:spPr>
          <a:xfrm>
            <a:off x="6192025" y="3936269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55" name="Rectangle 854"/>
          <p:cNvSpPr/>
          <p:nvPr userDrawn="1"/>
        </p:nvSpPr>
        <p:spPr>
          <a:xfrm>
            <a:off x="5832025" y="3936269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56" name="Rectangle 855"/>
          <p:cNvSpPr/>
          <p:nvPr userDrawn="1"/>
        </p:nvSpPr>
        <p:spPr>
          <a:xfrm>
            <a:off x="5472025" y="3935801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57" name="Rectangle 856"/>
          <p:cNvSpPr/>
          <p:nvPr userDrawn="1"/>
        </p:nvSpPr>
        <p:spPr>
          <a:xfrm>
            <a:off x="5112025" y="393651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58" name="Rectangle 857"/>
          <p:cNvSpPr/>
          <p:nvPr userDrawn="1"/>
        </p:nvSpPr>
        <p:spPr>
          <a:xfrm>
            <a:off x="4752025" y="393651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59" name="Rectangle 858"/>
          <p:cNvSpPr/>
          <p:nvPr userDrawn="1"/>
        </p:nvSpPr>
        <p:spPr>
          <a:xfrm>
            <a:off x="4392025" y="393651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60" name="Rectangle 859"/>
          <p:cNvSpPr/>
          <p:nvPr userDrawn="1"/>
        </p:nvSpPr>
        <p:spPr>
          <a:xfrm>
            <a:off x="4032025" y="393651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61" name="Rectangle 860"/>
          <p:cNvSpPr/>
          <p:nvPr userDrawn="1"/>
        </p:nvSpPr>
        <p:spPr>
          <a:xfrm>
            <a:off x="3672025" y="393651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62" name="Rectangle 861"/>
          <p:cNvSpPr/>
          <p:nvPr userDrawn="1"/>
        </p:nvSpPr>
        <p:spPr>
          <a:xfrm>
            <a:off x="3312891" y="393651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63" name="Rectangle 862"/>
          <p:cNvSpPr/>
          <p:nvPr userDrawn="1"/>
        </p:nvSpPr>
        <p:spPr>
          <a:xfrm>
            <a:off x="2952891" y="393651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64" name="Rectangle 863"/>
          <p:cNvSpPr/>
          <p:nvPr userDrawn="1"/>
        </p:nvSpPr>
        <p:spPr>
          <a:xfrm>
            <a:off x="2592891" y="3935801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65" name="Rectangle 864"/>
          <p:cNvSpPr/>
          <p:nvPr userDrawn="1"/>
        </p:nvSpPr>
        <p:spPr>
          <a:xfrm>
            <a:off x="2232891" y="3935801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66" name="Rectangle 865"/>
          <p:cNvSpPr/>
          <p:nvPr userDrawn="1"/>
        </p:nvSpPr>
        <p:spPr>
          <a:xfrm>
            <a:off x="1872891" y="393651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67" name="Rectangle 866"/>
          <p:cNvSpPr/>
          <p:nvPr userDrawn="1"/>
        </p:nvSpPr>
        <p:spPr>
          <a:xfrm>
            <a:off x="1512891" y="3935801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68" name="Rectangle 867"/>
          <p:cNvSpPr/>
          <p:nvPr userDrawn="1"/>
        </p:nvSpPr>
        <p:spPr>
          <a:xfrm>
            <a:off x="1152891" y="3935801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69" name="Rectangle 868"/>
          <p:cNvSpPr/>
          <p:nvPr userDrawn="1"/>
        </p:nvSpPr>
        <p:spPr>
          <a:xfrm>
            <a:off x="792891" y="3935801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70" name="Rectangle 869"/>
          <p:cNvSpPr/>
          <p:nvPr userDrawn="1"/>
        </p:nvSpPr>
        <p:spPr>
          <a:xfrm>
            <a:off x="432891" y="393651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71" name="Rectangle 870"/>
          <p:cNvSpPr/>
          <p:nvPr userDrawn="1"/>
        </p:nvSpPr>
        <p:spPr>
          <a:xfrm>
            <a:off x="72891" y="393651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22" name="Rectangle 821"/>
          <p:cNvSpPr/>
          <p:nvPr userDrawn="1"/>
        </p:nvSpPr>
        <p:spPr>
          <a:xfrm>
            <a:off x="8712341" y="4206269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23" name="Rectangle 822"/>
          <p:cNvSpPr/>
          <p:nvPr userDrawn="1"/>
        </p:nvSpPr>
        <p:spPr>
          <a:xfrm>
            <a:off x="8352341" y="4206269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24" name="Rectangle 823"/>
          <p:cNvSpPr/>
          <p:nvPr userDrawn="1"/>
        </p:nvSpPr>
        <p:spPr>
          <a:xfrm>
            <a:off x="7992341" y="4206269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25" name="Rectangle 824"/>
          <p:cNvSpPr/>
          <p:nvPr userDrawn="1"/>
        </p:nvSpPr>
        <p:spPr>
          <a:xfrm>
            <a:off x="7632341" y="4206269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26" name="Rectangle 825"/>
          <p:cNvSpPr/>
          <p:nvPr userDrawn="1"/>
        </p:nvSpPr>
        <p:spPr>
          <a:xfrm>
            <a:off x="7272341" y="4206269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27" name="Rectangle 826"/>
          <p:cNvSpPr/>
          <p:nvPr userDrawn="1"/>
        </p:nvSpPr>
        <p:spPr>
          <a:xfrm>
            <a:off x="6912341" y="4205801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28" name="Rectangle 827"/>
          <p:cNvSpPr/>
          <p:nvPr userDrawn="1"/>
        </p:nvSpPr>
        <p:spPr>
          <a:xfrm>
            <a:off x="6552341" y="4206269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29" name="Rectangle 828"/>
          <p:cNvSpPr/>
          <p:nvPr userDrawn="1"/>
        </p:nvSpPr>
        <p:spPr>
          <a:xfrm>
            <a:off x="6192341" y="4206269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30" name="Rectangle 829"/>
          <p:cNvSpPr/>
          <p:nvPr userDrawn="1"/>
        </p:nvSpPr>
        <p:spPr>
          <a:xfrm>
            <a:off x="5832341" y="4206269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31" name="Rectangle 830"/>
          <p:cNvSpPr/>
          <p:nvPr userDrawn="1"/>
        </p:nvSpPr>
        <p:spPr>
          <a:xfrm>
            <a:off x="5472341" y="4205801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32" name="Rectangle 831"/>
          <p:cNvSpPr/>
          <p:nvPr userDrawn="1"/>
        </p:nvSpPr>
        <p:spPr>
          <a:xfrm>
            <a:off x="5112341" y="420651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33" name="Rectangle 832"/>
          <p:cNvSpPr/>
          <p:nvPr userDrawn="1"/>
        </p:nvSpPr>
        <p:spPr>
          <a:xfrm>
            <a:off x="4752341" y="420651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34" name="Rectangle 833"/>
          <p:cNvSpPr/>
          <p:nvPr userDrawn="1"/>
        </p:nvSpPr>
        <p:spPr>
          <a:xfrm>
            <a:off x="4392341" y="420651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35" name="Rectangle 834"/>
          <p:cNvSpPr/>
          <p:nvPr userDrawn="1"/>
        </p:nvSpPr>
        <p:spPr>
          <a:xfrm>
            <a:off x="4032341" y="420651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36" name="Rectangle 835"/>
          <p:cNvSpPr/>
          <p:nvPr userDrawn="1"/>
        </p:nvSpPr>
        <p:spPr>
          <a:xfrm>
            <a:off x="3672341" y="420651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37" name="Rectangle 836"/>
          <p:cNvSpPr/>
          <p:nvPr userDrawn="1"/>
        </p:nvSpPr>
        <p:spPr>
          <a:xfrm>
            <a:off x="3313207" y="420651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38" name="Rectangle 837"/>
          <p:cNvSpPr/>
          <p:nvPr userDrawn="1"/>
        </p:nvSpPr>
        <p:spPr>
          <a:xfrm>
            <a:off x="2953207" y="420651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39" name="Rectangle 838"/>
          <p:cNvSpPr/>
          <p:nvPr userDrawn="1"/>
        </p:nvSpPr>
        <p:spPr>
          <a:xfrm>
            <a:off x="2593207" y="4205801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40" name="Rectangle 839"/>
          <p:cNvSpPr/>
          <p:nvPr userDrawn="1"/>
        </p:nvSpPr>
        <p:spPr>
          <a:xfrm>
            <a:off x="2233207" y="4205801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41" name="Rectangle 840"/>
          <p:cNvSpPr/>
          <p:nvPr userDrawn="1"/>
        </p:nvSpPr>
        <p:spPr>
          <a:xfrm>
            <a:off x="1873207" y="420651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42" name="Rectangle 841"/>
          <p:cNvSpPr/>
          <p:nvPr userDrawn="1"/>
        </p:nvSpPr>
        <p:spPr>
          <a:xfrm>
            <a:off x="1513207" y="4205801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43" name="Rectangle 842"/>
          <p:cNvSpPr/>
          <p:nvPr userDrawn="1"/>
        </p:nvSpPr>
        <p:spPr>
          <a:xfrm>
            <a:off x="1153207" y="4205801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44" name="Rectangle 843"/>
          <p:cNvSpPr/>
          <p:nvPr userDrawn="1"/>
        </p:nvSpPr>
        <p:spPr>
          <a:xfrm>
            <a:off x="793207" y="4205801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45" name="Rectangle 844"/>
          <p:cNvSpPr/>
          <p:nvPr userDrawn="1"/>
        </p:nvSpPr>
        <p:spPr>
          <a:xfrm>
            <a:off x="433207" y="420651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46" name="Rectangle 845"/>
          <p:cNvSpPr/>
          <p:nvPr userDrawn="1"/>
        </p:nvSpPr>
        <p:spPr>
          <a:xfrm>
            <a:off x="73207" y="420651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97" name="Rectangle 796"/>
          <p:cNvSpPr/>
          <p:nvPr userDrawn="1"/>
        </p:nvSpPr>
        <p:spPr>
          <a:xfrm>
            <a:off x="8710793" y="4476269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98" name="Rectangle 797"/>
          <p:cNvSpPr/>
          <p:nvPr userDrawn="1"/>
        </p:nvSpPr>
        <p:spPr>
          <a:xfrm>
            <a:off x="8350793" y="4476269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99" name="Rectangle 798"/>
          <p:cNvSpPr/>
          <p:nvPr userDrawn="1"/>
        </p:nvSpPr>
        <p:spPr>
          <a:xfrm>
            <a:off x="7990793" y="4476269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00" name="Rectangle 799"/>
          <p:cNvSpPr/>
          <p:nvPr userDrawn="1"/>
        </p:nvSpPr>
        <p:spPr>
          <a:xfrm>
            <a:off x="7630793" y="4476269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01" name="Rectangle 800"/>
          <p:cNvSpPr/>
          <p:nvPr userDrawn="1"/>
        </p:nvSpPr>
        <p:spPr>
          <a:xfrm>
            <a:off x="7270793" y="4476269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02" name="Rectangle 801"/>
          <p:cNvSpPr/>
          <p:nvPr userDrawn="1"/>
        </p:nvSpPr>
        <p:spPr>
          <a:xfrm>
            <a:off x="6910793" y="4475801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03" name="Rectangle 802"/>
          <p:cNvSpPr/>
          <p:nvPr userDrawn="1"/>
        </p:nvSpPr>
        <p:spPr>
          <a:xfrm>
            <a:off x="6550793" y="4476269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04" name="Rectangle 803"/>
          <p:cNvSpPr/>
          <p:nvPr userDrawn="1"/>
        </p:nvSpPr>
        <p:spPr>
          <a:xfrm>
            <a:off x="6190793" y="4476269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05" name="Rectangle 804"/>
          <p:cNvSpPr/>
          <p:nvPr userDrawn="1"/>
        </p:nvSpPr>
        <p:spPr>
          <a:xfrm>
            <a:off x="5830793" y="4476269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06" name="Rectangle 805"/>
          <p:cNvSpPr/>
          <p:nvPr userDrawn="1"/>
        </p:nvSpPr>
        <p:spPr>
          <a:xfrm>
            <a:off x="5470793" y="4475801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07" name="Rectangle 806"/>
          <p:cNvSpPr/>
          <p:nvPr userDrawn="1"/>
        </p:nvSpPr>
        <p:spPr>
          <a:xfrm>
            <a:off x="5110793" y="447651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08" name="Rectangle 807"/>
          <p:cNvSpPr/>
          <p:nvPr userDrawn="1"/>
        </p:nvSpPr>
        <p:spPr>
          <a:xfrm>
            <a:off x="4750793" y="447651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09" name="Rectangle 808"/>
          <p:cNvSpPr/>
          <p:nvPr userDrawn="1"/>
        </p:nvSpPr>
        <p:spPr>
          <a:xfrm>
            <a:off x="4390793" y="447651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10" name="Rectangle 809"/>
          <p:cNvSpPr/>
          <p:nvPr userDrawn="1"/>
        </p:nvSpPr>
        <p:spPr>
          <a:xfrm>
            <a:off x="4030793" y="447651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11" name="Rectangle 810"/>
          <p:cNvSpPr/>
          <p:nvPr userDrawn="1"/>
        </p:nvSpPr>
        <p:spPr>
          <a:xfrm>
            <a:off x="3670793" y="447651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12" name="Rectangle 811"/>
          <p:cNvSpPr/>
          <p:nvPr userDrawn="1"/>
        </p:nvSpPr>
        <p:spPr>
          <a:xfrm>
            <a:off x="3311659" y="447651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13" name="Rectangle 812"/>
          <p:cNvSpPr/>
          <p:nvPr userDrawn="1"/>
        </p:nvSpPr>
        <p:spPr>
          <a:xfrm>
            <a:off x="2951659" y="447651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14" name="Rectangle 813"/>
          <p:cNvSpPr/>
          <p:nvPr userDrawn="1"/>
        </p:nvSpPr>
        <p:spPr>
          <a:xfrm>
            <a:off x="2591659" y="4475801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15" name="Rectangle 814"/>
          <p:cNvSpPr/>
          <p:nvPr userDrawn="1"/>
        </p:nvSpPr>
        <p:spPr>
          <a:xfrm>
            <a:off x="2231659" y="4475801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16" name="Rectangle 815"/>
          <p:cNvSpPr/>
          <p:nvPr userDrawn="1"/>
        </p:nvSpPr>
        <p:spPr>
          <a:xfrm>
            <a:off x="1871659" y="447651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17" name="Rectangle 816"/>
          <p:cNvSpPr/>
          <p:nvPr userDrawn="1"/>
        </p:nvSpPr>
        <p:spPr>
          <a:xfrm>
            <a:off x="1511659" y="4475801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18" name="Rectangle 817"/>
          <p:cNvSpPr/>
          <p:nvPr userDrawn="1"/>
        </p:nvSpPr>
        <p:spPr>
          <a:xfrm>
            <a:off x="1151659" y="4475801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19" name="Rectangle 818"/>
          <p:cNvSpPr/>
          <p:nvPr userDrawn="1"/>
        </p:nvSpPr>
        <p:spPr>
          <a:xfrm>
            <a:off x="791659" y="4475801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20" name="Rectangle 819"/>
          <p:cNvSpPr/>
          <p:nvPr userDrawn="1"/>
        </p:nvSpPr>
        <p:spPr>
          <a:xfrm>
            <a:off x="431659" y="447651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21" name="Rectangle 820"/>
          <p:cNvSpPr/>
          <p:nvPr userDrawn="1"/>
        </p:nvSpPr>
        <p:spPr>
          <a:xfrm>
            <a:off x="71659" y="447651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72" name="Rectangle 771"/>
          <p:cNvSpPr/>
          <p:nvPr userDrawn="1"/>
        </p:nvSpPr>
        <p:spPr>
          <a:xfrm>
            <a:off x="8712341" y="4746269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73" name="Rectangle 772"/>
          <p:cNvSpPr/>
          <p:nvPr userDrawn="1"/>
        </p:nvSpPr>
        <p:spPr>
          <a:xfrm>
            <a:off x="8352341" y="4746269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74" name="Rectangle 773"/>
          <p:cNvSpPr/>
          <p:nvPr userDrawn="1"/>
        </p:nvSpPr>
        <p:spPr>
          <a:xfrm>
            <a:off x="7992341" y="4746269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75" name="Rectangle 774"/>
          <p:cNvSpPr/>
          <p:nvPr userDrawn="1"/>
        </p:nvSpPr>
        <p:spPr>
          <a:xfrm>
            <a:off x="7632341" y="4746269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76" name="Rectangle 775"/>
          <p:cNvSpPr/>
          <p:nvPr userDrawn="1"/>
        </p:nvSpPr>
        <p:spPr>
          <a:xfrm>
            <a:off x="7272341" y="4746269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77" name="Rectangle 776"/>
          <p:cNvSpPr/>
          <p:nvPr userDrawn="1"/>
        </p:nvSpPr>
        <p:spPr>
          <a:xfrm>
            <a:off x="6912341" y="4745801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78" name="Rectangle 777"/>
          <p:cNvSpPr/>
          <p:nvPr userDrawn="1"/>
        </p:nvSpPr>
        <p:spPr>
          <a:xfrm>
            <a:off x="6552341" y="4746269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79" name="Rectangle 778"/>
          <p:cNvSpPr/>
          <p:nvPr userDrawn="1"/>
        </p:nvSpPr>
        <p:spPr>
          <a:xfrm>
            <a:off x="6192341" y="4746269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80" name="Rectangle 779"/>
          <p:cNvSpPr/>
          <p:nvPr userDrawn="1"/>
        </p:nvSpPr>
        <p:spPr>
          <a:xfrm>
            <a:off x="5832341" y="4746269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81" name="Rectangle 780"/>
          <p:cNvSpPr/>
          <p:nvPr userDrawn="1"/>
        </p:nvSpPr>
        <p:spPr>
          <a:xfrm>
            <a:off x="5472341" y="4745801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82" name="Rectangle 781"/>
          <p:cNvSpPr/>
          <p:nvPr userDrawn="1"/>
        </p:nvSpPr>
        <p:spPr>
          <a:xfrm>
            <a:off x="5112341" y="474651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83" name="Rectangle 782"/>
          <p:cNvSpPr/>
          <p:nvPr userDrawn="1"/>
        </p:nvSpPr>
        <p:spPr>
          <a:xfrm>
            <a:off x="4752341" y="474651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84" name="Rectangle 783"/>
          <p:cNvSpPr/>
          <p:nvPr userDrawn="1"/>
        </p:nvSpPr>
        <p:spPr>
          <a:xfrm>
            <a:off x="4392341" y="474651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85" name="Rectangle 784"/>
          <p:cNvSpPr/>
          <p:nvPr userDrawn="1"/>
        </p:nvSpPr>
        <p:spPr>
          <a:xfrm>
            <a:off x="4032341" y="474651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86" name="Rectangle 785"/>
          <p:cNvSpPr/>
          <p:nvPr userDrawn="1"/>
        </p:nvSpPr>
        <p:spPr>
          <a:xfrm>
            <a:off x="3672341" y="474651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87" name="Rectangle 786"/>
          <p:cNvSpPr/>
          <p:nvPr userDrawn="1"/>
        </p:nvSpPr>
        <p:spPr>
          <a:xfrm>
            <a:off x="3313207" y="474651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88" name="Rectangle 787"/>
          <p:cNvSpPr/>
          <p:nvPr userDrawn="1"/>
        </p:nvSpPr>
        <p:spPr>
          <a:xfrm>
            <a:off x="2953207" y="474651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89" name="Rectangle 788"/>
          <p:cNvSpPr/>
          <p:nvPr userDrawn="1"/>
        </p:nvSpPr>
        <p:spPr>
          <a:xfrm>
            <a:off x="2593207" y="4745801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90" name="Rectangle 789"/>
          <p:cNvSpPr/>
          <p:nvPr userDrawn="1"/>
        </p:nvSpPr>
        <p:spPr>
          <a:xfrm>
            <a:off x="2233207" y="4745801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91" name="Rectangle 790"/>
          <p:cNvSpPr/>
          <p:nvPr userDrawn="1"/>
        </p:nvSpPr>
        <p:spPr>
          <a:xfrm>
            <a:off x="1873207" y="474651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92" name="Rectangle 791"/>
          <p:cNvSpPr/>
          <p:nvPr userDrawn="1"/>
        </p:nvSpPr>
        <p:spPr>
          <a:xfrm>
            <a:off x="1513207" y="4745801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93" name="Rectangle 792"/>
          <p:cNvSpPr/>
          <p:nvPr userDrawn="1"/>
        </p:nvSpPr>
        <p:spPr>
          <a:xfrm>
            <a:off x="1153207" y="4745801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94" name="Rectangle 793"/>
          <p:cNvSpPr/>
          <p:nvPr userDrawn="1"/>
        </p:nvSpPr>
        <p:spPr>
          <a:xfrm>
            <a:off x="793207" y="4745801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95" name="Rectangle 794"/>
          <p:cNvSpPr/>
          <p:nvPr userDrawn="1"/>
        </p:nvSpPr>
        <p:spPr>
          <a:xfrm>
            <a:off x="433207" y="474651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96" name="Rectangle 795"/>
          <p:cNvSpPr/>
          <p:nvPr userDrawn="1"/>
        </p:nvSpPr>
        <p:spPr>
          <a:xfrm>
            <a:off x="73207" y="474651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771" name="Straight Connector 770"/>
          <p:cNvCxnSpPr>
            <a:stCxn id="903" idx="3"/>
          </p:cNvCxnSpPr>
          <p:nvPr userDrawn="1"/>
        </p:nvCxnSpPr>
        <p:spPr>
          <a:xfrm>
            <a:off x="6912332" y="3530556"/>
            <a:ext cx="9" cy="1630245"/>
          </a:xfrm>
          <a:prstGeom prst="line">
            <a:avLst/>
          </a:prstGeom>
          <a:ln w="3175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473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4" hidden="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1460" y="1601348"/>
            <a:ext cx="5421078" cy="943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9590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70029" y="152949"/>
            <a:ext cx="8812178" cy="4821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4" name="Rounded Rectangle 13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solidFill>
            <a:srgbClr val="1F497D"/>
          </a:solidFill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solidFill>
            <a:srgbClr val="1F497D"/>
          </a:solidFill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6" name="Rounded Rectangle 15">
            <a:hlinkClick r:id="" action="ppaction://hlinkshowjump?jump=endshow"/>
          </p:cNvPr>
          <p:cNvSpPr/>
          <p:nvPr/>
        </p:nvSpPr>
        <p:spPr>
          <a:xfrm>
            <a:off x="518755" y="4866111"/>
            <a:ext cx="432048" cy="216000"/>
          </a:xfrm>
          <a:prstGeom prst="roundRect">
            <a:avLst/>
          </a:prstGeom>
          <a:solidFill>
            <a:srgbClr val="1F497D"/>
          </a:solidFill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pic>
        <p:nvPicPr>
          <p:cNvPr id="18" name="Picture 4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1460" y="1601348"/>
            <a:ext cx="5421078" cy="943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ounded Rectangle 18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solidFill>
            <a:srgbClr val="1F497D"/>
          </a:solidFill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20" name="Rounded Rectangle 19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solidFill>
            <a:srgbClr val="1F497D"/>
          </a:solidFill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394" name="Rectangle 393"/>
          <p:cNvSpPr/>
          <p:nvPr userDrawn="1"/>
        </p:nvSpPr>
        <p:spPr>
          <a:xfrm>
            <a:off x="8717740" y="152703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99" name="Rectangle 398"/>
          <p:cNvSpPr/>
          <p:nvPr userDrawn="1"/>
        </p:nvSpPr>
        <p:spPr>
          <a:xfrm>
            <a:off x="8357740" y="152703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0" name="Rectangle 399"/>
          <p:cNvSpPr/>
          <p:nvPr userDrawn="1"/>
        </p:nvSpPr>
        <p:spPr>
          <a:xfrm>
            <a:off x="7997740" y="152703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1" name="Rectangle 400"/>
          <p:cNvSpPr/>
          <p:nvPr userDrawn="1"/>
        </p:nvSpPr>
        <p:spPr>
          <a:xfrm>
            <a:off x="7637740" y="152703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2" name="Rectangle 401"/>
          <p:cNvSpPr/>
          <p:nvPr userDrawn="1"/>
        </p:nvSpPr>
        <p:spPr>
          <a:xfrm>
            <a:off x="7277740" y="152703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3" name="Rectangle 402"/>
          <p:cNvSpPr/>
          <p:nvPr userDrawn="1"/>
        </p:nvSpPr>
        <p:spPr>
          <a:xfrm>
            <a:off x="6917740" y="15223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4" name="Rectangle 403"/>
          <p:cNvSpPr/>
          <p:nvPr userDrawn="1"/>
        </p:nvSpPr>
        <p:spPr>
          <a:xfrm>
            <a:off x="6557740" y="152703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5" name="Rectangle 404"/>
          <p:cNvSpPr/>
          <p:nvPr userDrawn="1"/>
        </p:nvSpPr>
        <p:spPr>
          <a:xfrm>
            <a:off x="6197740" y="152703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6" name="Rectangle 405"/>
          <p:cNvSpPr/>
          <p:nvPr userDrawn="1"/>
        </p:nvSpPr>
        <p:spPr>
          <a:xfrm>
            <a:off x="5837740" y="152703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7" name="Rectangle 406"/>
          <p:cNvSpPr/>
          <p:nvPr userDrawn="1"/>
        </p:nvSpPr>
        <p:spPr>
          <a:xfrm>
            <a:off x="5477740" y="15223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8" name="Rectangle 407"/>
          <p:cNvSpPr/>
          <p:nvPr userDrawn="1"/>
        </p:nvSpPr>
        <p:spPr>
          <a:xfrm>
            <a:off x="5117740" y="162887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9" name="Rectangle 408"/>
          <p:cNvSpPr/>
          <p:nvPr userDrawn="1"/>
        </p:nvSpPr>
        <p:spPr>
          <a:xfrm>
            <a:off x="4757740" y="162887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0" name="Rectangle 409"/>
          <p:cNvSpPr/>
          <p:nvPr userDrawn="1"/>
        </p:nvSpPr>
        <p:spPr>
          <a:xfrm>
            <a:off x="4397740" y="162887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1" name="Rectangle 410"/>
          <p:cNvSpPr/>
          <p:nvPr userDrawn="1"/>
        </p:nvSpPr>
        <p:spPr>
          <a:xfrm>
            <a:off x="4037740" y="162887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2" name="Rectangle 411"/>
          <p:cNvSpPr/>
          <p:nvPr userDrawn="1"/>
        </p:nvSpPr>
        <p:spPr>
          <a:xfrm>
            <a:off x="3677740" y="162887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3" name="Rectangle 412"/>
          <p:cNvSpPr/>
          <p:nvPr userDrawn="1"/>
        </p:nvSpPr>
        <p:spPr>
          <a:xfrm>
            <a:off x="3318606" y="162887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4" name="Rectangle 413"/>
          <p:cNvSpPr/>
          <p:nvPr userDrawn="1"/>
        </p:nvSpPr>
        <p:spPr>
          <a:xfrm>
            <a:off x="2958606" y="162887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5" name="Rectangle 414"/>
          <p:cNvSpPr/>
          <p:nvPr userDrawn="1"/>
        </p:nvSpPr>
        <p:spPr>
          <a:xfrm>
            <a:off x="2598606" y="15223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6" name="Rectangle 415"/>
          <p:cNvSpPr/>
          <p:nvPr userDrawn="1"/>
        </p:nvSpPr>
        <p:spPr>
          <a:xfrm>
            <a:off x="2238606" y="15223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7" name="Rectangle 416"/>
          <p:cNvSpPr/>
          <p:nvPr userDrawn="1"/>
        </p:nvSpPr>
        <p:spPr>
          <a:xfrm>
            <a:off x="1878606" y="15294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8" name="Rectangle 417"/>
          <p:cNvSpPr/>
          <p:nvPr userDrawn="1"/>
        </p:nvSpPr>
        <p:spPr>
          <a:xfrm>
            <a:off x="1518606" y="15223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9" name="Rectangle 418"/>
          <p:cNvSpPr/>
          <p:nvPr userDrawn="1"/>
        </p:nvSpPr>
        <p:spPr>
          <a:xfrm>
            <a:off x="1158606" y="15223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20" name="Rectangle 419"/>
          <p:cNvSpPr/>
          <p:nvPr userDrawn="1"/>
        </p:nvSpPr>
        <p:spPr>
          <a:xfrm>
            <a:off x="798606" y="15223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21" name="Rectangle 420"/>
          <p:cNvSpPr/>
          <p:nvPr userDrawn="1"/>
        </p:nvSpPr>
        <p:spPr>
          <a:xfrm>
            <a:off x="438606" y="162887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22" name="Rectangle 421"/>
          <p:cNvSpPr/>
          <p:nvPr userDrawn="1"/>
        </p:nvSpPr>
        <p:spPr>
          <a:xfrm>
            <a:off x="78606" y="162887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0" name="Rectangle 449"/>
          <p:cNvSpPr/>
          <p:nvPr userDrawn="1"/>
        </p:nvSpPr>
        <p:spPr>
          <a:xfrm>
            <a:off x="8717749" y="422703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1" name="Rectangle 450"/>
          <p:cNvSpPr/>
          <p:nvPr userDrawn="1"/>
        </p:nvSpPr>
        <p:spPr>
          <a:xfrm>
            <a:off x="8357749" y="422703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2" name="Rectangle 451"/>
          <p:cNvSpPr/>
          <p:nvPr userDrawn="1"/>
        </p:nvSpPr>
        <p:spPr>
          <a:xfrm>
            <a:off x="7997749" y="422703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3" name="Rectangle 452"/>
          <p:cNvSpPr/>
          <p:nvPr userDrawn="1"/>
        </p:nvSpPr>
        <p:spPr>
          <a:xfrm>
            <a:off x="7637749" y="422703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4" name="Rectangle 453"/>
          <p:cNvSpPr/>
          <p:nvPr userDrawn="1"/>
        </p:nvSpPr>
        <p:spPr>
          <a:xfrm>
            <a:off x="7277749" y="422703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5" name="Rectangle 454"/>
          <p:cNvSpPr/>
          <p:nvPr userDrawn="1"/>
        </p:nvSpPr>
        <p:spPr>
          <a:xfrm>
            <a:off x="6917749" y="42223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6" name="Rectangle 455"/>
          <p:cNvSpPr/>
          <p:nvPr userDrawn="1"/>
        </p:nvSpPr>
        <p:spPr>
          <a:xfrm>
            <a:off x="6557749" y="422703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7" name="Rectangle 456"/>
          <p:cNvSpPr/>
          <p:nvPr userDrawn="1"/>
        </p:nvSpPr>
        <p:spPr>
          <a:xfrm>
            <a:off x="6197749" y="422703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8" name="Rectangle 457"/>
          <p:cNvSpPr/>
          <p:nvPr userDrawn="1"/>
        </p:nvSpPr>
        <p:spPr>
          <a:xfrm>
            <a:off x="5837749" y="422703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9" name="Rectangle 458"/>
          <p:cNvSpPr/>
          <p:nvPr userDrawn="1"/>
        </p:nvSpPr>
        <p:spPr>
          <a:xfrm>
            <a:off x="5477749" y="42223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60" name="Rectangle 459"/>
          <p:cNvSpPr/>
          <p:nvPr userDrawn="1"/>
        </p:nvSpPr>
        <p:spPr>
          <a:xfrm>
            <a:off x="5117749" y="432887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61" name="Rectangle 460"/>
          <p:cNvSpPr/>
          <p:nvPr userDrawn="1"/>
        </p:nvSpPr>
        <p:spPr>
          <a:xfrm>
            <a:off x="4757749" y="432887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62" name="Rectangle 461"/>
          <p:cNvSpPr/>
          <p:nvPr userDrawn="1"/>
        </p:nvSpPr>
        <p:spPr>
          <a:xfrm>
            <a:off x="4397749" y="432887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63" name="Rectangle 462"/>
          <p:cNvSpPr/>
          <p:nvPr userDrawn="1"/>
        </p:nvSpPr>
        <p:spPr>
          <a:xfrm>
            <a:off x="4037749" y="432887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64" name="Rectangle 463"/>
          <p:cNvSpPr/>
          <p:nvPr userDrawn="1"/>
        </p:nvSpPr>
        <p:spPr>
          <a:xfrm>
            <a:off x="3677749" y="432887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65" name="Rectangle 464"/>
          <p:cNvSpPr/>
          <p:nvPr userDrawn="1"/>
        </p:nvSpPr>
        <p:spPr>
          <a:xfrm>
            <a:off x="3318615" y="432887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66" name="Rectangle 465"/>
          <p:cNvSpPr/>
          <p:nvPr userDrawn="1"/>
        </p:nvSpPr>
        <p:spPr>
          <a:xfrm>
            <a:off x="2958615" y="432887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67" name="Rectangle 466"/>
          <p:cNvSpPr/>
          <p:nvPr userDrawn="1"/>
        </p:nvSpPr>
        <p:spPr>
          <a:xfrm>
            <a:off x="2598615" y="42223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68" name="Rectangle 467"/>
          <p:cNvSpPr/>
          <p:nvPr userDrawn="1"/>
        </p:nvSpPr>
        <p:spPr>
          <a:xfrm>
            <a:off x="2238615" y="42223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69" name="Rectangle 468"/>
          <p:cNvSpPr/>
          <p:nvPr userDrawn="1"/>
        </p:nvSpPr>
        <p:spPr>
          <a:xfrm>
            <a:off x="1878615" y="42294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70" name="Rectangle 469"/>
          <p:cNvSpPr/>
          <p:nvPr userDrawn="1"/>
        </p:nvSpPr>
        <p:spPr>
          <a:xfrm>
            <a:off x="1518615" y="42223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71" name="Rectangle 470"/>
          <p:cNvSpPr/>
          <p:nvPr userDrawn="1"/>
        </p:nvSpPr>
        <p:spPr>
          <a:xfrm>
            <a:off x="1158615" y="42223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72" name="Rectangle 471"/>
          <p:cNvSpPr/>
          <p:nvPr userDrawn="1"/>
        </p:nvSpPr>
        <p:spPr>
          <a:xfrm>
            <a:off x="798615" y="42223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73" name="Rectangle 472"/>
          <p:cNvSpPr/>
          <p:nvPr userDrawn="1"/>
        </p:nvSpPr>
        <p:spPr>
          <a:xfrm>
            <a:off x="438615" y="432887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74" name="Rectangle 473"/>
          <p:cNvSpPr/>
          <p:nvPr userDrawn="1"/>
        </p:nvSpPr>
        <p:spPr>
          <a:xfrm>
            <a:off x="78615" y="432887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76" name="Rectangle 475"/>
          <p:cNvSpPr/>
          <p:nvPr userDrawn="1"/>
        </p:nvSpPr>
        <p:spPr>
          <a:xfrm>
            <a:off x="8717433" y="693416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77" name="Rectangle 476"/>
          <p:cNvSpPr/>
          <p:nvPr userDrawn="1"/>
        </p:nvSpPr>
        <p:spPr>
          <a:xfrm>
            <a:off x="8357433" y="693416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78" name="Rectangle 477"/>
          <p:cNvSpPr/>
          <p:nvPr userDrawn="1"/>
        </p:nvSpPr>
        <p:spPr>
          <a:xfrm>
            <a:off x="7997433" y="693416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79" name="Rectangle 478"/>
          <p:cNvSpPr/>
          <p:nvPr userDrawn="1"/>
        </p:nvSpPr>
        <p:spPr>
          <a:xfrm>
            <a:off x="7637433" y="693416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0" name="Rectangle 479"/>
          <p:cNvSpPr/>
          <p:nvPr userDrawn="1"/>
        </p:nvSpPr>
        <p:spPr>
          <a:xfrm>
            <a:off x="7277433" y="693416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1" name="Rectangle 480"/>
          <p:cNvSpPr/>
          <p:nvPr userDrawn="1"/>
        </p:nvSpPr>
        <p:spPr>
          <a:xfrm>
            <a:off x="6917433" y="69294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2" name="Rectangle 481"/>
          <p:cNvSpPr/>
          <p:nvPr userDrawn="1"/>
        </p:nvSpPr>
        <p:spPr>
          <a:xfrm>
            <a:off x="6557433" y="693416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3" name="Rectangle 482"/>
          <p:cNvSpPr/>
          <p:nvPr userDrawn="1"/>
        </p:nvSpPr>
        <p:spPr>
          <a:xfrm>
            <a:off x="6197433" y="693416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4" name="Rectangle 483"/>
          <p:cNvSpPr/>
          <p:nvPr userDrawn="1"/>
        </p:nvSpPr>
        <p:spPr>
          <a:xfrm>
            <a:off x="5837433" y="693416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5" name="Rectangle 484"/>
          <p:cNvSpPr/>
          <p:nvPr userDrawn="1"/>
        </p:nvSpPr>
        <p:spPr>
          <a:xfrm>
            <a:off x="5477433" y="69294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6" name="Rectangle 485"/>
          <p:cNvSpPr/>
          <p:nvPr userDrawn="1"/>
        </p:nvSpPr>
        <p:spPr>
          <a:xfrm>
            <a:off x="5117433" y="7036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7" name="Rectangle 486"/>
          <p:cNvSpPr/>
          <p:nvPr userDrawn="1"/>
        </p:nvSpPr>
        <p:spPr>
          <a:xfrm>
            <a:off x="4757433" y="7036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8" name="Rectangle 487"/>
          <p:cNvSpPr/>
          <p:nvPr userDrawn="1"/>
        </p:nvSpPr>
        <p:spPr>
          <a:xfrm>
            <a:off x="4397433" y="7036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9" name="Rectangle 488"/>
          <p:cNvSpPr/>
          <p:nvPr userDrawn="1"/>
        </p:nvSpPr>
        <p:spPr>
          <a:xfrm>
            <a:off x="4037433" y="7036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0" name="Rectangle 489"/>
          <p:cNvSpPr/>
          <p:nvPr userDrawn="1"/>
        </p:nvSpPr>
        <p:spPr>
          <a:xfrm>
            <a:off x="3677433" y="7036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1" name="Rectangle 490"/>
          <p:cNvSpPr/>
          <p:nvPr userDrawn="1"/>
        </p:nvSpPr>
        <p:spPr>
          <a:xfrm>
            <a:off x="3318299" y="7036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2" name="Rectangle 491"/>
          <p:cNvSpPr/>
          <p:nvPr userDrawn="1"/>
        </p:nvSpPr>
        <p:spPr>
          <a:xfrm>
            <a:off x="2958299" y="7036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3" name="Rectangle 492"/>
          <p:cNvSpPr/>
          <p:nvPr userDrawn="1"/>
        </p:nvSpPr>
        <p:spPr>
          <a:xfrm>
            <a:off x="2598299" y="69294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4" name="Rectangle 493"/>
          <p:cNvSpPr/>
          <p:nvPr userDrawn="1"/>
        </p:nvSpPr>
        <p:spPr>
          <a:xfrm>
            <a:off x="2238299" y="69294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5" name="Rectangle 494"/>
          <p:cNvSpPr/>
          <p:nvPr userDrawn="1"/>
        </p:nvSpPr>
        <p:spPr>
          <a:xfrm>
            <a:off x="1878299" y="693662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6" name="Rectangle 495"/>
          <p:cNvSpPr/>
          <p:nvPr userDrawn="1"/>
        </p:nvSpPr>
        <p:spPr>
          <a:xfrm>
            <a:off x="1518299" y="69294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7" name="Rectangle 496"/>
          <p:cNvSpPr/>
          <p:nvPr userDrawn="1"/>
        </p:nvSpPr>
        <p:spPr>
          <a:xfrm>
            <a:off x="1158299" y="69294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8" name="Rectangle 497"/>
          <p:cNvSpPr/>
          <p:nvPr userDrawn="1"/>
        </p:nvSpPr>
        <p:spPr>
          <a:xfrm>
            <a:off x="798299" y="69294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9" name="Rectangle 498"/>
          <p:cNvSpPr/>
          <p:nvPr userDrawn="1"/>
        </p:nvSpPr>
        <p:spPr>
          <a:xfrm>
            <a:off x="438299" y="7036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00" name="Rectangle 499"/>
          <p:cNvSpPr/>
          <p:nvPr userDrawn="1"/>
        </p:nvSpPr>
        <p:spPr>
          <a:xfrm>
            <a:off x="78299" y="7036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02" name="Rectangle 501"/>
          <p:cNvSpPr/>
          <p:nvPr userDrawn="1"/>
        </p:nvSpPr>
        <p:spPr>
          <a:xfrm>
            <a:off x="8717749" y="963416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03" name="Rectangle 502"/>
          <p:cNvSpPr/>
          <p:nvPr userDrawn="1"/>
        </p:nvSpPr>
        <p:spPr>
          <a:xfrm>
            <a:off x="8357749" y="963416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04" name="Rectangle 503"/>
          <p:cNvSpPr/>
          <p:nvPr userDrawn="1"/>
        </p:nvSpPr>
        <p:spPr>
          <a:xfrm>
            <a:off x="7997749" y="963416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05" name="Rectangle 504"/>
          <p:cNvSpPr/>
          <p:nvPr userDrawn="1"/>
        </p:nvSpPr>
        <p:spPr>
          <a:xfrm>
            <a:off x="7637749" y="963416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06" name="Rectangle 505"/>
          <p:cNvSpPr/>
          <p:nvPr userDrawn="1"/>
        </p:nvSpPr>
        <p:spPr>
          <a:xfrm>
            <a:off x="7277749" y="963416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07" name="Rectangle 506"/>
          <p:cNvSpPr/>
          <p:nvPr userDrawn="1"/>
        </p:nvSpPr>
        <p:spPr>
          <a:xfrm>
            <a:off x="6917749" y="96294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08" name="Rectangle 507"/>
          <p:cNvSpPr/>
          <p:nvPr userDrawn="1"/>
        </p:nvSpPr>
        <p:spPr>
          <a:xfrm>
            <a:off x="6557749" y="963416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09" name="Rectangle 508"/>
          <p:cNvSpPr/>
          <p:nvPr userDrawn="1"/>
        </p:nvSpPr>
        <p:spPr>
          <a:xfrm>
            <a:off x="6197749" y="963416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0" name="Rectangle 509"/>
          <p:cNvSpPr/>
          <p:nvPr userDrawn="1"/>
        </p:nvSpPr>
        <p:spPr>
          <a:xfrm>
            <a:off x="5837749" y="963416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1" name="Rectangle 510"/>
          <p:cNvSpPr/>
          <p:nvPr userDrawn="1"/>
        </p:nvSpPr>
        <p:spPr>
          <a:xfrm>
            <a:off x="5477749" y="96294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2" name="Rectangle 511"/>
          <p:cNvSpPr/>
          <p:nvPr userDrawn="1"/>
        </p:nvSpPr>
        <p:spPr>
          <a:xfrm>
            <a:off x="5117749" y="9736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3" name="Rectangle 512"/>
          <p:cNvSpPr/>
          <p:nvPr userDrawn="1"/>
        </p:nvSpPr>
        <p:spPr>
          <a:xfrm>
            <a:off x="4757749" y="9736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4" name="Rectangle 513"/>
          <p:cNvSpPr/>
          <p:nvPr userDrawn="1"/>
        </p:nvSpPr>
        <p:spPr>
          <a:xfrm>
            <a:off x="4397749" y="9736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5" name="Rectangle 514"/>
          <p:cNvSpPr/>
          <p:nvPr userDrawn="1"/>
        </p:nvSpPr>
        <p:spPr>
          <a:xfrm>
            <a:off x="4037749" y="9736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6" name="Rectangle 515"/>
          <p:cNvSpPr/>
          <p:nvPr userDrawn="1"/>
        </p:nvSpPr>
        <p:spPr>
          <a:xfrm>
            <a:off x="3677749" y="9736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7" name="Rectangle 516"/>
          <p:cNvSpPr/>
          <p:nvPr userDrawn="1"/>
        </p:nvSpPr>
        <p:spPr>
          <a:xfrm>
            <a:off x="3318615" y="9736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8" name="Rectangle 517"/>
          <p:cNvSpPr/>
          <p:nvPr userDrawn="1"/>
        </p:nvSpPr>
        <p:spPr>
          <a:xfrm>
            <a:off x="2958615" y="9736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9" name="Rectangle 518"/>
          <p:cNvSpPr/>
          <p:nvPr userDrawn="1"/>
        </p:nvSpPr>
        <p:spPr>
          <a:xfrm>
            <a:off x="2598615" y="96294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20" name="Rectangle 519"/>
          <p:cNvSpPr/>
          <p:nvPr userDrawn="1"/>
        </p:nvSpPr>
        <p:spPr>
          <a:xfrm>
            <a:off x="2238615" y="96294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21" name="Rectangle 520"/>
          <p:cNvSpPr/>
          <p:nvPr userDrawn="1"/>
        </p:nvSpPr>
        <p:spPr>
          <a:xfrm>
            <a:off x="1878615" y="963662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22" name="Rectangle 521"/>
          <p:cNvSpPr/>
          <p:nvPr userDrawn="1"/>
        </p:nvSpPr>
        <p:spPr>
          <a:xfrm>
            <a:off x="1518615" y="96294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23" name="Rectangle 522"/>
          <p:cNvSpPr/>
          <p:nvPr userDrawn="1"/>
        </p:nvSpPr>
        <p:spPr>
          <a:xfrm>
            <a:off x="1158615" y="96294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24" name="Rectangle 523"/>
          <p:cNvSpPr/>
          <p:nvPr userDrawn="1"/>
        </p:nvSpPr>
        <p:spPr>
          <a:xfrm>
            <a:off x="798615" y="96294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25" name="Rectangle 524"/>
          <p:cNvSpPr/>
          <p:nvPr userDrawn="1"/>
        </p:nvSpPr>
        <p:spPr>
          <a:xfrm>
            <a:off x="438615" y="9736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26" name="Rectangle 525"/>
          <p:cNvSpPr/>
          <p:nvPr userDrawn="1"/>
        </p:nvSpPr>
        <p:spPr>
          <a:xfrm>
            <a:off x="78615" y="9736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28" name="Rectangle 527"/>
          <p:cNvSpPr/>
          <p:nvPr userDrawn="1"/>
        </p:nvSpPr>
        <p:spPr>
          <a:xfrm>
            <a:off x="8716201" y="1233416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29" name="Rectangle 528"/>
          <p:cNvSpPr/>
          <p:nvPr userDrawn="1"/>
        </p:nvSpPr>
        <p:spPr>
          <a:xfrm>
            <a:off x="8356201" y="1233416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0" name="Rectangle 529"/>
          <p:cNvSpPr/>
          <p:nvPr userDrawn="1"/>
        </p:nvSpPr>
        <p:spPr>
          <a:xfrm>
            <a:off x="7996201" y="1233416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1" name="Rectangle 530"/>
          <p:cNvSpPr/>
          <p:nvPr userDrawn="1"/>
        </p:nvSpPr>
        <p:spPr>
          <a:xfrm>
            <a:off x="7636201" y="1233416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2" name="Rectangle 531"/>
          <p:cNvSpPr/>
          <p:nvPr userDrawn="1"/>
        </p:nvSpPr>
        <p:spPr>
          <a:xfrm>
            <a:off x="7276201" y="1233416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3" name="Rectangle 532"/>
          <p:cNvSpPr/>
          <p:nvPr userDrawn="1"/>
        </p:nvSpPr>
        <p:spPr>
          <a:xfrm>
            <a:off x="6916201" y="123294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4" name="Rectangle 533"/>
          <p:cNvSpPr/>
          <p:nvPr userDrawn="1"/>
        </p:nvSpPr>
        <p:spPr>
          <a:xfrm>
            <a:off x="6556201" y="1233416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5" name="Rectangle 534"/>
          <p:cNvSpPr/>
          <p:nvPr userDrawn="1"/>
        </p:nvSpPr>
        <p:spPr>
          <a:xfrm>
            <a:off x="6196201" y="1233416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6" name="Rectangle 535"/>
          <p:cNvSpPr/>
          <p:nvPr userDrawn="1"/>
        </p:nvSpPr>
        <p:spPr>
          <a:xfrm>
            <a:off x="5836201" y="1233416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7" name="Rectangle 536"/>
          <p:cNvSpPr/>
          <p:nvPr userDrawn="1"/>
        </p:nvSpPr>
        <p:spPr>
          <a:xfrm>
            <a:off x="5476201" y="123294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8" name="Rectangle 537"/>
          <p:cNvSpPr/>
          <p:nvPr userDrawn="1"/>
        </p:nvSpPr>
        <p:spPr>
          <a:xfrm>
            <a:off x="5116201" y="12436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9" name="Rectangle 538"/>
          <p:cNvSpPr/>
          <p:nvPr userDrawn="1"/>
        </p:nvSpPr>
        <p:spPr>
          <a:xfrm>
            <a:off x="4756201" y="12436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0" name="Rectangle 539"/>
          <p:cNvSpPr/>
          <p:nvPr userDrawn="1"/>
        </p:nvSpPr>
        <p:spPr>
          <a:xfrm>
            <a:off x="4396201" y="12436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1" name="Rectangle 540"/>
          <p:cNvSpPr/>
          <p:nvPr userDrawn="1"/>
        </p:nvSpPr>
        <p:spPr>
          <a:xfrm>
            <a:off x="4036201" y="12436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2" name="Rectangle 541"/>
          <p:cNvSpPr/>
          <p:nvPr userDrawn="1"/>
        </p:nvSpPr>
        <p:spPr>
          <a:xfrm>
            <a:off x="3676201" y="12436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3" name="Rectangle 542"/>
          <p:cNvSpPr/>
          <p:nvPr userDrawn="1"/>
        </p:nvSpPr>
        <p:spPr>
          <a:xfrm>
            <a:off x="3317067" y="12436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4" name="Rectangle 543"/>
          <p:cNvSpPr/>
          <p:nvPr userDrawn="1"/>
        </p:nvSpPr>
        <p:spPr>
          <a:xfrm>
            <a:off x="2957067" y="12436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5" name="Rectangle 544"/>
          <p:cNvSpPr/>
          <p:nvPr userDrawn="1"/>
        </p:nvSpPr>
        <p:spPr>
          <a:xfrm>
            <a:off x="2597067" y="123294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6" name="Rectangle 545"/>
          <p:cNvSpPr/>
          <p:nvPr userDrawn="1"/>
        </p:nvSpPr>
        <p:spPr>
          <a:xfrm>
            <a:off x="2237067" y="123294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7" name="Rectangle 546"/>
          <p:cNvSpPr/>
          <p:nvPr userDrawn="1"/>
        </p:nvSpPr>
        <p:spPr>
          <a:xfrm>
            <a:off x="1877067" y="1233662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8" name="Rectangle 547"/>
          <p:cNvSpPr/>
          <p:nvPr userDrawn="1"/>
        </p:nvSpPr>
        <p:spPr>
          <a:xfrm>
            <a:off x="1517067" y="123294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9" name="Rectangle 548"/>
          <p:cNvSpPr/>
          <p:nvPr userDrawn="1"/>
        </p:nvSpPr>
        <p:spPr>
          <a:xfrm>
            <a:off x="1157067" y="123294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50" name="Rectangle 549"/>
          <p:cNvSpPr/>
          <p:nvPr userDrawn="1"/>
        </p:nvSpPr>
        <p:spPr>
          <a:xfrm>
            <a:off x="797067" y="123294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51" name="Rectangle 550"/>
          <p:cNvSpPr/>
          <p:nvPr userDrawn="1"/>
        </p:nvSpPr>
        <p:spPr>
          <a:xfrm>
            <a:off x="437067" y="12436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52" name="Rectangle 551"/>
          <p:cNvSpPr/>
          <p:nvPr userDrawn="1"/>
        </p:nvSpPr>
        <p:spPr>
          <a:xfrm>
            <a:off x="77067" y="12436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81" name="Rectangle 580"/>
          <p:cNvSpPr/>
          <p:nvPr userDrawn="1"/>
        </p:nvSpPr>
        <p:spPr>
          <a:xfrm>
            <a:off x="8717749" y="1503416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82" name="Rectangle 581"/>
          <p:cNvSpPr/>
          <p:nvPr userDrawn="1"/>
        </p:nvSpPr>
        <p:spPr>
          <a:xfrm>
            <a:off x="8357749" y="1503416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83" name="Rectangle 582"/>
          <p:cNvSpPr/>
          <p:nvPr userDrawn="1"/>
        </p:nvSpPr>
        <p:spPr>
          <a:xfrm>
            <a:off x="7997749" y="1503416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84" name="Rectangle 583"/>
          <p:cNvSpPr/>
          <p:nvPr userDrawn="1"/>
        </p:nvSpPr>
        <p:spPr>
          <a:xfrm>
            <a:off x="7637749" y="1503416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85" name="Rectangle 584"/>
          <p:cNvSpPr/>
          <p:nvPr userDrawn="1"/>
        </p:nvSpPr>
        <p:spPr>
          <a:xfrm>
            <a:off x="7277749" y="1503416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86" name="Rectangle 585"/>
          <p:cNvSpPr/>
          <p:nvPr userDrawn="1"/>
        </p:nvSpPr>
        <p:spPr>
          <a:xfrm>
            <a:off x="6917749" y="150294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87" name="Rectangle 586"/>
          <p:cNvSpPr/>
          <p:nvPr userDrawn="1"/>
        </p:nvSpPr>
        <p:spPr>
          <a:xfrm>
            <a:off x="6557749" y="1503416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88" name="Rectangle 587"/>
          <p:cNvSpPr/>
          <p:nvPr userDrawn="1"/>
        </p:nvSpPr>
        <p:spPr>
          <a:xfrm>
            <a:off x="6197749" y="1503416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89" name="Rectangle 588"/>
          <p:cNvSpPr/>
          <p:nvPr userDrawn="1"/>
        </p:nvSpPr>
        <p:spPr>
          <a:xfrm>
            <a:off x="5837749" y="1503416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90" name="Rectangle 589"/>
          <p:cNvSpPr/>
          <p:nvPr userDrawn="1"/>
        </p:nvSpPr>
        <p:spPr>
          <a:xfrm>
            <a:off x="5477749" y="150294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91" name="Rectangle 590"/>
          <p:cNvSpPr/>
          <p:nvPr userDrawn="1"/>
        </p:nvSpPr>
        <p:spPr>
          <a:xfrm>
            <a:off x="5117749" y="15136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92" name="Rectangle 591"/>
          <p:cNvSpPr/>
          <p:nvPr userDrawn="1"/>
        </p:nvSpPr>
        <p:spPr>
          <a:xfrm>
            <a:off x="4757749" y="15136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93" name="Rectangle 592"/>
          <p:cNvSpPr/>
          <p:nvPr userDrawn="1"/>
        </p:nvSpPr>
        <p:spPr>
          <a:xfrm>
            <a:off x="4397749" y="15136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94" name="Rectangle 593"/>
          <p:cNvSpPr/>
          <p:nvPr userDrawn="1"/>
        </p:nvSpPr>
        <p:spPr>
          <a:xfrm>
            <a:off x="4037749" y="15136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95" name="Rectangle 594"/>
          <p:cNvSpPr/>
          <p:nvPr userDrawn="1"/>
        </p:nvSpPr>
        <p:spPr>
          <a:xfrm>
            <a:off x="3677749" y="15136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96" name="Rectangle 595"/>
          <p:cNvSpPr/>
          <p:nvPr userDrawn="1"/>
        </p:nvSpPr>
        <p:spPr>
          <a:xfrm>
            <a:off x="3318615" y="15136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97" name="Rectangle 596"/>
          <p:cNvSpPr/>
          <p:nvPr userDrawn="1"/>
        </p:nvSpPr>
        <p:spPr>
          <a:xfrm>
            <a:off x="2958615" y="15136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98" name="Rectangle 597"/>
          <p:cNvSpPr/>
          <p:nvPr userDrawn="1"/>
        </p:nvSpPr>
        <p:spPr>
          <a:xfrm>
            <a:off x="2598615" y="150294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99" name="Rectangle 598"/>
          <p:cNvSpPr/>
          <p:nvPr userDrawn="1"/>
        </p:nvSpPr>
        <p:spPr>
          <a:xfrm>
            <a:off x="2238615" y="150294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00" name="Rectangle 599"/>
          <p:cNvSpPr/>
          <p:nvPr userDrawn="1"/>
        </p:nvSpPr>
        <p:spPr>
          <a:xfrm>
            <a:off x="1878615" y="1505447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01" name="Rectangle 600"/>
          <p:cNvSpPr/>
          <p:nvPr userDrawn="1"/>
        </p:nvSpPr>
        <p:spPr>
          <a:xfrm>
            <a:off x="1525758" y="1504734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02" name="Rectangle 601"/>
          <p:cNvSpPr/>
          <p:nvPr userDrawn="1"/>
        </p:nvSpPr>
        <p:spPr>
          <a:xfrm>
            <a:off x="1158615" y="150294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03" name="Rectangle 602"/>
          <p:cNvSpPr/>
          <p:nvPr userDrawn="1"/>
        </p:nvSpPr>
        <p:spPr>
          <a:xfrm>
            <a:off x="798615" y="150294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04" name="Rectangle 603"/>
          <p:cNvSpPr/>
          <p:nvPr userDrawn="1"/>
        </p:nvSpPr>
        <p:spPr>
          <a:xfrm>
            <a:off x="438615" y="15136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05" name="Rectangle 604"/>
          <p:cNvSpPr/>
          <p:nvPr userDrawn="1"/>
        </p:nvSpPr>
        <p:spPr>
          <a:xfrm>
            <a:off x="78615" y="15136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21" name="Straight Connector 20"/>
          <p:cNvCxnSpPr>
            <a:stCxn id="404" idx="3"/>
          </p:cNvCxnSpPr>
          <p:nvPr userDrawn="1"/>
        </p:nvCxnSpPr>
        <p:spPr>
          <a:xfrm>
            <a:off x="6917741" y="287703"/>
            <a:ext cx="9" cy="1630245"/>
          </a:xfrm>
          <a:prstGeom prst="line">
            <a:avLst/>
          </a:prstGeom>
          <a:ln w="31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9" name="Rectangle 738"/>
          <p:cNvSpPr/>
          <p:nvPr userDrawn="1"/>
        </p:nvSpPr>
        <p:spPr>
          <a:xfrm>
            <a:off x="8712332" y="1774130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40" name="Rectangle 739"/>
          <p:cNvSpPr/>
          <p:nvPr userDrawn="1"/>
        </p:nvSpPr>
        <p:spPr>
          <a:xfrm>
            <a:off x="8352332" y="1774130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41" name="Rectangle 740"/>
          <p:cNvSpPr/>
          <p:nvPr userDrawn="1"/>
        </p:nvSpPr>
        <p:spPr>
          <a:xfrm>
            <a:off x="7992332" y="1774130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42" name="Rectangle 741"/>
          <p:cNvSpPr/>
          <p:nvPr userDrawn="1"/>
        </p:nvSpPr>
        <p:spPr>
          <a:xfrm>
            <a:off x="7632332" y="1774130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43" name="Rectangle 742"/>
          <p:cNvSpPr/>
          <p:nvPr userDrawn="1"/>
        </p:nvSpPr>
        <p:spPr>
          <a:xfrm>
            <a:off x="7272332" y="1774130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44" name="Rectangle 743"/>
          <p:cNvSpPr/>
          <p:nvPr userDrawn="1"/>
        </p:nvSpPr>
        <p:spPr>
          <a:xfrm>
            <a:off x="6912332" y="1773662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45" name="Rectangle 744"/>
          <p:cNvSpPr/>
          <p:nvPr userDrawn="1"/>
        </p:nvSpPr>
        <p:spPr>
          <a:xfrm>
            <a:off x="6552332" y="1774130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46" name="Rectangle 745"/>
          <p:cNvSpPr/>
          <p:nvPr userDrawn="1"/>
        </p:nvSpPr>
        <p:spPr>
          <a:xfrm>
            <a:off x="6192332" y="1774130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47" name="Rectangle 746"/>
          <p:cNvSpPr/>
          <p:nvPr userDrawn="1"/>
        </p:nvSpPr>
        <p:spPr>
          <a:xfrm>
            <a:off x="5832332" y="1774130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48" name="Rectangle 747"/>
          <p:cNvSpPr/>
          <p:nvPr userDrawn="1"/>
        </p:nvSpPr>
        <p:spPr>
          <a:xfrm>
            <a:off x="5472332" y="1773662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49" name="Rectangle 748"/>
          <p:cNvSpPr/>
          <p:nvPr userDrawn="1"/>
        </p:nvSpPr>
        <p:spPr>
          <a:xfrm>
            <a:off x="5112332" y="177437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50" name="Rectangle 749"/>
          <p:cNvSpPr/>
          <p:nvPr userDrawn="1"/>
        </p:nvSpPr>
        <p:spPr>
          <a:xfrm>
            <a:off x="4752332" y="177437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51" name="Rectangle 750"/>
          <p:cNvSpPr/>
          <p:nvPr userDrawn="1"/>
        </p:nvSpPr>
        <p:spPr>
          <a:xfrm>
            <a:off x="4392332" y="177437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52" name="Rectangle 751"/>
          <p:cNvSpPr/>
          <p:nvPr userDrawn="1"/>
        </p:nvSpPr>
        <p:spPr>
          <a:xfrm>
            <a:off x="4032332" y="177437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53" name="Rectangle 752"/>
          <p:cNvSpPr/>
          <p:nvPr userDrawn="1"/>
        </p:nvSpPr>
        <p:spPr>
          <a:xfrm>
            <a:off x="3672332" y="177437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54" name="Rectangle 753"/>
          <p:cNvSpPr/>
          <p:nvPr userDrawn="1"/>
        </p:nvSpPr>
        <p:spPr>
          <a:xfrm>
            <a:off x="3313198" y="177437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55" name="Rectangle 754"/>
          <p:cNvSpPr/>
          <p:nvPr userDrawn="1"/>
        </p:nvSpPr>
        <p:spPr>
          <a:xfrm>
            <a:off x="2953198" y="177437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56" name="Rectangle 755"/>
          <p:cNvSpPr/>
          <p:nvPr userDrawn="1"/>
        </p:nvSpPr>
        <p:spPr>
          <a:xfrm>
            <a:off x="2593198" y="1773662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57" name="Rectangle 756"/>
          <p:cNvSpPr/>
          <p:nvPr userDrawn="1"/>
        </p:nvSpPr>
        <p:spPr>
          <a:xfrm>
            <a:off x="2233198" y="1773662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58" name="Rectangle 757"/>
          <p:cNvSpPr/>
          <p:nvPr userDrawn="1"/>
        </p:nvSpPr>
        <p:spPr>
          <a:xfrm>
            <a:off x="1873198" y="177437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59" name="Rectangle 758"/>
          <p:cNvSpPr/>
          <p:nvPr userDrawn="1"/>
        </p:nvSpPr>
        <p:spPr>
          <a:xfrm>
            <a:off x="1513198" y="1773662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60" name="Rectangle 759"/>
          <p:cNvSpPr/>
          <p:nvPr userDrawn="1"/>
        </p:nvSpPr>
        <p:spPr>
          <a:xfrm>
            <a:off x="1153198" y="1773662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61" name="Rectangle 760"/>
          <p:cNvSpPr/>
          <p:nvPr userDrawn="1"/>
        </p:nvSpPr>
        <p:spPr>
          <a:xfrm>
            <a:off x="793198" y="1773662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62" name="Rectangle 761"/>
          <p:cNvSpPr/>
          <p:nvPr userDrawn="1"/>
        </p:nvSpPr>
        <p:spPr>
          <a:xfrm>
            <a:off x="433198" y="177437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63" name="Rectangle 762"/>
          <p:cNvSpPr/>
          <p:nvPr userDrawn="1"/>
        </p:nvSpPr>
        <p:spPr>
          <a:xfrm>
            <a:off x="73198" y="177437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14" name="Rectangle 713"/>
          <p:cNvSpPr/>
          <p:nvPr userDrawn="1"/>
        </p:nvSpPr>
        <p:spPr>
          <a:xfrm>
            <a:off x="8712341" y="2044130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15" name="Rectangle 714"/>
          <p:cNvSpPr/>
          <p:nvPr userDrawn="1"/>
        </p:nvSpPr>
        <p:spPr>
          <a:xfrm>
            <a:off x="8352341" y="2044130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16" name="Rectangle 715"/>
          <p:cNvSpPr/>
          <p:nvPr userDrawn="1"/>
        </p:nvSpPr>
        <p:spPr>
          <a:xfrm>
            <a:off x="7992341" y="2044130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17" name="Rectangle 716"/>
          <p:cNvSpPr/>
          <p:nvPr userDrawn="1"/>
        </p:nvSpPr>
        <p:spPr>
          <a:xfrm>
            <a:off x="7632341" y="2044130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18" name="Rectangle 717"/>
          <p:cNvSpPr/>
          <p:nvPr userDrawn="1"/>
        </p:nvSpPr>
        <p:spPr>
          <a:xfrm>
            <a:off x="7272341" y="2044130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19" name="Rectangle 718"/>
          <p:cNvSpPr/>
          <p:nvPr userDrawn="1"/>
        </p:nvSpPr>
        <p:spPr>
          <a:xfrm>
            <a:off x="6912341" y="2043662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20" name="Rectangle 719"/>
          <p:cNvSpPr/>
          <p:nvPr userDrawn="1"/>
        </p:nvSpPr>
        <p:spPr>
          <a:xfrm>
            <a:off x="6552341" y="2044130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21" name="Rectangle 720"/>
          <p:cNvSpPr/>
          <p:nvPr userDrawn="1"/>
        </p:nvSpPr>
        <p:spPr>
          <a:xfrm>
            <a:off x="6192341" y="2044130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22" name="Rectangle 721"/>
          <p:cNvSpPr/>
          <p:nvPr userDrawn="1"/>
        </p:nvSpPr>
        <p:spPr>
          <a:xfrm>
            <a:off x="5832341" y="2044130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23" name="Rectangle 722"/>
          <p:cNvSpPr/>
          <p:nvPr userDrawn="1"/>
        </p:nvSpPr>
        <p:spPr>
          <a:xfrm>
            <a:off x="5472341" y="2043662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24" name="Rectangle 723"/>
          <p:cNvSpPr/>
          <p:nvPr userDrawn="1"/>
        </p:nvSpPr>
        <p:spPr>
          <a:xfrm>
            <a:off x="5112341" y="204437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25" name="Rectangle 724"/>
          <p:cNvSpPr/>
          <p:nvPr userDrawn="1"/>
        </p:nvSpPr>
        <p:spPr>
          <a:xfrm>
            <a:off x="4752341" y="204437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26" name="Rectangle 725"/>
          <p:cNvSpPr/>
          <p:nvPr userDrawn="1"/>
        </p:nvSpPr>
        <p:spPr>
          <a:xfrm>
            <a:off x="4392341" y="204437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27" name="Rectangle 726"/>
          <p:cNvSpPr/>
          <p:nvPr userDrawn="1"/>
        </p:nvSpPr>
        <p:spPr>
          <a:xfrm>
            <a:off x="4032341" y="204437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28" name="Rectangle 727"/>
          <p:cNvSpPr/>
          <p:nvPr userDrawn="1"/>
        </p:nvSpPr>
        <p:spPr>
          <a:xfrm>
            <a:off x="3672341" y="204437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29" name="Rectangle 728"/>
          <p:cNvSpPr/>
          <p:nvPr userDrawn="1"/>
        </p:nvSpPr>
        <p:spPr>
          <a:xfrm>
            <a:off x="3313207" y="204437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30" name="Rectangle 729"/>
          <p:cNvSpPr/>
          <p:nvPr userDrawn="1"/>
        </p:nvSpPr>
        <p:spPr>
          <a:xfrm>
            <a:off x="2953207" y="204437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31" name="Rectangle 730"/>
          <p:cNvSpPr/>
          <p:nvPr userDrawn="1"/>
        </p:nvSpPr>
        <p:spPr>
          <a:xfrm>
            <a:off x="2593207" y="2043662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32" name="Rectangle 731"/>
          <p:cNvSpPr/>
          <p:nvPr userDrawn="1"/>
        </p:nvSpPr>
        <p:spPr>
          <a:xfrm>
            <a:off x="2233207" y="2043662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33" name="Rectangle 732"/>
          <p:cNvSpPr/>
          <p:nvPr userDrawn="1"/>
        </p:nvSpPr>
        <p:spPr>
          <a:xfrm>
            <a:off x="1873207" y="204437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34" name="Rectangle 733"/>
          <p:cNvSpPr/>
          <p:nvPr userDrawn="1"/>
        </p:nvSpPr>
        <p:spPr>
          <a:xfrm>
            <a:off x="1513207" y="2043662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35" name="Rectangle 734"/>
          <p:cNvSpPr/>
          <p:nvPr userDrawn="1"/>
        </p:nvSpPr>
        <p:spPr>
          <a:xfrm>
            <a:off x="1153207" y="2043662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36" name="Rectangle 735"/>
          <p:cNvSpPr/>
          <p:nvPr userDrawn="1"/>
        </p:nvSpPr>
        <p:spPr>
          <a:xfrm>
            <a:off x="793207" y="2043662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37" name="Rectangle 736"/>
          <p:cNvSpPr/>
          <p:nvPr userDrawn="1"/>
        </p:nvSpPr>
        <p:spPr>
          <a:xfrm>
            <a:off x="433207" y="204437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38" name="Rectangle 737"/>
          <p:cNvSpPr/>
          <p:nvPr userDrawn="1"/>
        </p:nvSpPr>
        <p:spPr>
          <a:xfrm>
            <a:off x="73207" y="204437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89" name="Rectangle 688"/>
          <p:cNvSpPr/>
          <p:nvPr userDrawn="1"/>
        </p:nvSpPr>
        <p:spPr>
          <a:xfrm>
            <a:off x="8712025" y="2314843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90" name="Rectangle 689"/>
          <p:cNvSpPr/>
          <p:nvPr userDrawn="1"/>
        </p:nvSpPr>
        <p:spPr>
          <a:xfrm>
            <a:off x="8352025" y="2314843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91" name="Rectangle 690"/>
          <p:cNvSpPr/>
          <p:nvPr userDrawn="1"/>
        </p:nvSpPr>
        <p:spPr>
          <a:xfrm>
            <a:off x="7992025" y="2314843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92" name="Rectangle 691"/>
          <p:cNvSpPr/>
          <p:nvPr userDrawn="1"/>
        </p:nvSpPr>
        <p:spPr>
          <a:xfrm>
            <a:off x="7632025" y="2314843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93" name="Rectangle 692"/>
          <p:cNvSpPr/>
          <p:nvPr userDrawn="1"/>
        </p:nvSpPr>
        <p:spPr>
          <a:xfrm>
            <a:off x="7272025" y="2314843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94" name="Rectangle 693"/>
          <p:cNvSpPr/>
          <p:nvPr userDrawn="1"/>
        </p:nvSpPr>
        <p:spPr>
          <a:xfrm>
            <a:off x="6912025" y="231437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95" name="Rectangle 694"/>
          <p:cNvSpPr/>
          <p:nvPr userDrawn="1"/>
        </p:nvSpPr>
        <p:spPr>
          <a:xfrm>
            <a:off x="6552025" y="2314843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96" name="Rectangle 695"/>
          <p:cNvSpPr/>
          <p:nvPr userDrawn="1"/>
        </p:nvSpPr>
        <p:spPr>
          <a:xfrm>
            <a:off x="6192025" y="2314843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97" name="Rectangle 696"/>
          <p:cNvSpPr/>
          <p:nvPr userDrawn="1"/>
        </p:nvSpPr>
        <p:spPr>
          <a:xfrm>
            <a:off x="5832025" y="2314843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98" name="Rectangle 697"/>
          <p:cNvSpPr/>
          <p:nvPr userDrawn="1"/>
        </p:nvSpPr>
        <p:spPr>
          <a:xfrm>
            <a:off x="5472025" y="231437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99" name="Rectangle 698"/>
          <p:cNvSpPr/>
          <p:nvPr userDrawn="1"/>
        </p:nvSpPr>
        <p:spPr>
          <a:xfrm>
            <a:off x="5112025" y="231508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00" name="Rectangle 699"/>
          <p:cNvSpPr/>
          <p:nvPr userDrawn="1"/>
        </p:nvSpPr>
        <p:spPr>
          <a:xfrm>
            <a:off x="4752025" y="231508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01" name="Rectangle 700"/>
          <p:cNvSpPr/>
          <p:nvPr userDrawn="1"/>
        </p:nvSpPr>
        <p:spPr>
          <a:xfrm>
            <a:off x="4392025" y="231508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02" name="Rectangle 701"/>
          <p:cNvSpPr/>
          <p:nvPr userDrawn="1"/>
        </p:nvSpPr>
        <p:spPr>
          <a:xfrm>
            <a:off x="4032025" y="231508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03" name="Rectangle 702"/>
          <p:cNvSpPr/>
          <p:nvPr userDrawn="1"/>
        </p:nvSpPr>
        <p:spPr>
          <a:xfrm>
            <a:off x="3672025" y="231508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04" name="Rectangle 703"/>
          <p:cNvSpPr/>
          <p:nvPr userDrawn="1"/>
        </p:nvSpPr>
        <p:spPr>
          <a:xfrm>
            <a:off x="3312891" y="231508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05" name="Rectangle 704"/>
          <p:cNvSpPr/>
          <p:nvPr userDrawn="1"/>
        </p:nvSpPr>
        <p:spPr>
          <a:xfrm>
            <a:off x="2952891" y="231508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06" name="Rectangle 705"/>
          <p:cNvSpPr/>
          <p:nvPr userDrawn="1"/>
        </p:nvSpPr>
        <p:spPr>
          <a:xfrm>
            <a:off x="2592891" y="231437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07" name="Rectangle 706"/>
          <p:cNvSpPr/>
          <p:nvPr userDrawn="1"/>
        </p:nvSpPr>
        <p:spPr>
          <a:xfrm>
            <a:off x="2232891" y="231437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08" name="Rectangle 707"/>
          <p:cNvSpPr/>
          <p:nvPr userDrawn="1"/>
        </p:nvSpPr>
        <p:spPr>
          <a:xfrm>
            <a:off x="1872891" y="231508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09" name="Rectangle 708"/>
          <p:cNvSpPr/>
          <p:nvPr userDrawn="1"/>
        </p:nvSpPr>
        <p:spPr>
          <a:xfrm>
            <a:off x="1512891" y="231437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10" name="Rectangle 709"/>
          <p:cNvSpPr/>
          <p:nvPr userDrawn="1"/>
        </p:nvSpPr>
        <p:spPr>
          <a:xfrm>
            <a:off x="1152891" y="231437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11" name="Rectangle 710"/>
          <p:cNvSpPr/>
          <p:nvPr userDrawn="1"/>
        </p:nvSpPr>
        <p:spPr>
          <a:xfrm>
            <a:off x="792891" y="231437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12" name="Rectangle 711"/>
          <p:cNvSpPr/>
          <p:nvPr userDrawn="1"/>
        </p:nvSpPr>
        <p:spPr>
          <a:xfrm>
            <a:off x="432891" y="231508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13" name="Rectangle 712"/>
          <p:cNvSpPr/>
          <p:nvPr userDrawn="1"/>
        </p:nvSpPr>
        <p:spPr>
          <a:xfrm>
            <a:off x="72891" y="231508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4" name="Rectangle 663"/>
          <p:cNvSpPr/>
          <p:nvPr userDrawn="1"/>
        </p:nvSpPr>
        <p:spPr>
          <a:xfrm>
            <a:off x="8712341" y="2584843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5" name="Rectangle 664"/>
          <p:cNvSpPr/>
          <p:nvPr userDrawn="1"/>
        </p:nvSpPr>
        <p:spPr>
          <a:xfrm>
            <a:off x="8352341" y="2584843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6" name="Rectangle 665"/>
          <p:cNvSpPr/>
          <p:nvPr userDrawn="1"/>
        </p:nvSpPr>
        <p:spPr>
          <a:xfrm>
            <a:off x="7992341" y="2584843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7" name="Rectangle 666"/>
          <p:cNvSpPr/>
          <p:nvPr userDrawn="1"/>
        </p:nvSpPr>
        <p:spPr>
          <a:xfrm>
            <a:off x="7632341" y="2584843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8" name="Rectangle 667"/>
          <p:cNvSpPr/>
          <p:nvPr userDrawn="1"/>
        </p:nvSpPr>
        <p:spPr>
          <a:xfrm>
            <a:off x="7272341" y="2584843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9" name="Rectangle 668"/>
          <p:cNvSpPr/>
          <p:nvPr userDrawn="1"/>
        </p:nvSpPr>
        <p:spPr>
          <a:xfrm>
            <a:off x="6912341" y="258437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70" name="Rectangle 669"/>
          <p:cNvSpPr/>
          <p:nvPr userDrawn="1"/>
        </p:nvSpPr>
        <p:spPr>
          <a:xfrm>
            <a:off x="6552341" y="2584843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71" name="Rectangle 670"/>
          <p:cNvSpPr/>
          <p:nvPr userDrawn="1"/>
        </p:nvSpPr>
        <p:spPr>
          <a:xfrm>
            <a:off x="6192341" y="2584843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72" name="Rectangle 671"/>
          <p:cNvSpPr/>
          <p:nvPr userDrawn="1"/>
        </p:nvSpPr>
        <p:spPr>
          <a:xfrm>
            <a:off x="5832341" y="2584843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73" name="Rectangle 672"/>
          <p:cNvSpPr/>
          <p:nvPr userDrawn="1"/>
        </p:nvSpPr>
        <p:spPr>
          <a:xfrm>
            <a:off x="5472341" y="258437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74" name="Rectangle 673"/>
          <p:cNvSpPr/>
          <p:nvPr userDrawn="1"/>
        </p:nvSpPr>
        <p:spPr>
          <a:xfrm>
            <a:off x="5112341" y="258508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75" name="Rectangle 674"/>
          <p:cNvSpPr/>
          <p:nvPr userDrawn="1"/>
        </p:nvSpPr>
        <p:spPr>
          <a:xfrm>
            <a:off x="4752341" y="258508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76" name="Rectangle 675"/>
          <p:cNvSpPr/>
          <p:nvPr userDrawn="1"/>
        </p:nvSpPr>
        <p:spPr>
          <a:xfrm>
            <a:off x="4392341" y="258508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77" name="Rectangle 676"/>
          <p:cNvSpPr/>
          <p:nvPr userDrawn="1"/>
        </p:nvSpPr>
        <p:spPr>
          <a:xfrm>
            <a:off x="4032341" y="258508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78" name="Rectangle 677"/>
          <p:cNvSpPr/>
          <p:nvPr userDrawn="1"/>
        </p:nvSpPr>
        <p:spPr>
          <a:xfrm>
            <a:off x="3672341" y="258508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79" name="Rectangle 678"/>
          <p:cNvSpPr/>
          <p:nvPr userDrawn="1"/>
        </p:nvSpPr>
        <p:spPr>
          <a:xfrm>
            <a:off x="3313207" y="258508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80" name="Rectangle 679"/>
          <p:cNvSpPr/>
          <p:nvPr userDrawn="1"/>
        </p:nvSpPr>
        <p:spPr>
          <a:xfrm>
            <a:off x="2953207" y="258508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81" name="Rectangle 680"/>
          <p:cNvSpPr/>
          <p:nvPr userDrawn="1"/>
        </p:nvSpPr>
        <p:spPr>
          <a:xfrm>
            <a:off x="2593207" y="258437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82" name="Rectangle 681"/>
          <p:cNvSpPr/>
          <p:nvPr userDrawn="1"/>
        </p:nvSpPr>
        <p:spPr>
          <a:xfrm>
            <a:off x="2233207" y="258437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83" name="Rectangle 682"/>
          <p:cNvSpPr/>
          <p:nvPr userDrawn="1"/>
        </p:nvSpPr>
        <p:spPr>
          <a:xfrm>
            <a:off x="1873207" y="258508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84" name="Rectangle 683"/>
          <p:cNvSpPr/>
          <p:nvPr userDrawn="1"/>
        </p:nvSpPr>
        <p:spPr>
          <a:xfrm>
            <a:off x="1513207" y="258437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85" name="Rectangle 684"/>
          <p:cNvSpPr/>
          <p:nvPr userDrawn="1"/>
        </p:nvSpPr>
        <p:spPr>
          <a:xfrm>
            <a:off x="1153207" y="258437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86" name="Rectangle 685"/>
          <p:cNvSpPr/>
          <p:nvPr userDrawn="1"/>
        </p:nvSpPr>
        <p:spPr>
          <a:xfrm>
            <a:off x="793207" y="258437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87" name="Rectangle 686"/>
          <p:cNvSpPr/>
          <p:nvPr userDrawn="1"/>
        </p:nvSpPr>
        <p:spPr>
          <a:xfrm>
            <a:off x="433207" y="258508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88" name="Rectangle 687"/>
          <p:cNvSpPr/>
          <p:nvPr userDrawn="1"/>
        </p:nvSpPr>
        <p:spPr>
          <a:xfrm>
            <a:off x="73207" y="258508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39" name="Rectangle 638"/>
          <p:cNvSpPr/>
          <p:nvPr userDrawn="1"/>
        </p:nvSpPr>
        <p:spPr>
          <a:xfrm>
            <a:off x="8710793" y="2854843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40" name="Rectangle 639"/>
          <p:cNvSpPr/>
          <p:nvPr userDrawn="1"/>
        </p:nvSpPr>
        <p:spPr>
          <a:xfrm>
            <a:off x="8350793" y="2854843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41" name="Rectangle 640"/>
          <p:cNvSpPr/>
          <p:nvPr userDrawn="1"/>
        </p:nvSpPr>
        <p:spPr>
          <a:xfrm>
            <a:off x="7990793" y="2854843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42" name="Rectangle 641"/>
          <p:cNvSpPr/>
          <p:nvPr userDrawn="1"/>
        </p:nvSpPr>
        <p:spPr>
          <a:xfrm>
            <a:off x="7630793" y="2854843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43" name="Rectangle 642"/>
          <p:cNvSpPr/>
          <p:nvPr userDrawn="1"/>
        </p:nvSpPr>
        <p:spPr>
          <a:xfrm>
            <a:off x="7270793" y="2854843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44" name="Rectangle 643"/>
          <p:cNvSpPr/>
          <p:nvPr userDrawn="1"/>
        </p:nvSpPr>
        <p:spPr>
          <a:xfrm>
            <a:off x="6910793" y="285437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45" name="Rectangle 644"/>
          <p:cNvSpPr/>
          <p:nvPr userDrawn="1"/>
        </p:nvSpPr>
        <p:spPr>
          <a:xfrm>
            <a:off x="6550793" y="2854843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46" name="Rectangle 645"/>
          <p:cNvSpPr/>
          <p:nvPr userDrawn="1"/>
        </p:nvSpPr>
        <p:spPr>
          <a:xfrm>
            <a:off x="6190793" y="2854843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47" name="Rectangle 646"/>
          <p:cNvSpPr/>
          <p:nvPr userDrawn="1"/>
        </p:nvSpPr>
        <p:spPr>
          <a:xfrm>
            <a:off x="5830793" y="2854843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48" name="Rectangle 647"/>
          <p:cNvSpPr/>
          <p:nvPr userDrawn="1"/>
        </p:nvSpPr>
        <p:spPr>
          <a:xfrm>
            <a:off x="5470793" y="285437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49" name="Rectangle 648"/>
          <p:cNvSpPr/>
          <p:nvPr userDrawn="1"/>
        </p:nvSpPr>
        <p:spPr>
          <a:xfrm>
            <a:off x="5110793" y="285508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50" name="Rectangle 649"/>
          <p:cNvSpPr/>
          <p:nvPr userDrawn="1"/>
        </p:nvSpPr>
        <p:spPr>
          <a:xfrm>
            <a:off x="4750793" y="285508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51" name="Rectangle 650"/>
          <p:cNvSpPr/>
          <p:nvPr userDrawn="1"/>
        </p:nvSpPr>
        <p:spPr>
          <a:xfrm>
            <a:off x="4390793" y="285508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52" name="Rectangle 651"/>
          <p:cNvSpPr/>
          <p:nvPr userDrawn="1"/>
        </p:nvSpPr>
        <p:spPr>
          <a:xfrm>
            <a:off x="4030793" y="285508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53" name="Rectangle 652"/>
          <p:cNvSpPr/>
          <p:nvPr userDrawn="1"/>
        </p:nvSpPr>
        <p:spPr>
          <a:xfrm>
            <a:off x="3670793" y="285508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54" name="Rectangle 653"/>
          <p:cNvSpPr/>
          <p:nvPr userDrawn="1"/>
        </p:nvSpPr>
        <p:spPr>
          <a:xfrm>
            <a:off x="3311659" y="285508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55" name="Rectangle 654"/>
          <p:cNvSpPr/>
          <p:nvPr userDrawn="1"/>
        </p:nvSpPr>
        <p:spPr>
          <a:xfrm>
            <a:off x="2951659" y="285508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56" name="Rectangle 655"/>
          <p:cNvSpPr/>
          <p:nvPr userDrawn="1"/>
        </p:nvSpPr>
        <p:spPr>
          <a:xfrm>
            <a:off x="2591659" y="285437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57" name="Rectangle 656"/>
          <p:cNvSpPr/>
          <p:nvPr userDrawn="1"/>
        </p:nvSpPr>
        <p:spPr>
          <a:xfrm>
            <a:off x="2231659" y="285437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58" name="Rectangle 657"/>
          <p:cNvSpPr/>
          <p:nvPr userDrawn="1"/>
        </p:nvSpPr>
        <p:spPr>
          <a:xfrm>
            <a:off x="1871659" y="285508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59" name="Rectangle 658"/>
          <p:cNvSpPr/>
          <p:nvPr userDrawn="1"/>
        </p:nvSpPr>
        <p:spPr>
          <a:xfrm>
            <a:off x="1511659" y="285437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0" name="Rectangle 659"/>
          <p:cNvSpPr/>
          <p:nvPr userDrawn="1"/>
        </p:nvSpPr>
        <p:spPr>
          <a:xfrm>
            <a:off x="1151659" y="285437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1" name="Rectangle 660"/>
          <p:cNvSpPr/>
          <p:nvPr userDrawn="1"/>
        </p:nvSpPr>
        <p:spPr>
          <a:xfrm>
            <a:off x="791659" y="285437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2" name="Rectangle 661"/>
          <p:cNvSpPr/>
          <p:nvPr userDrawn="1"/>
        </p:nvSpPr>
        <p:spPr>
          <a:xfrm>
            <a:off x="431659" y="285508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3" name="Rectangle 662"/>
          <p:cNvSpPr/>
          <p:nvPr userDrawn="1"/>
        </p:nvSpPr>
        <p:spPr>
          <a:xfrm>
            <a:off x="71659" y="285508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4" name="Rectangle 613"/>
          <p:cNvSpPr/>
          <p:nvPr userDrawn="1"/>
        </p:nvSpPr>
        <p:spPr>
          <a:xfrm>
            <a:off x="8712341" y="3124843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5" name="Rectangle 614"/>
          <p:cNvSpPr/>
          <p:nvPr userDrawn="1"/>
        </p:nvSpPr>
        <p:spPr>
          <a:xfrm>
            <a:off x="8352341" y="3124843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6" name="Rectangle 615"/>
          <p:cNvSpPr/>
          <p:nvPr userDrawn="1"/>
        </p:nvSpPr>
        <p:spPr>
          <a:xfrm>
            <a:off x="7992341" y="3124843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7" name="Rectangle 616"/>
          <p:cNvSpPr/>
          <p:nvPr userDrawn="1"/>
        </p:nvSpPr>
        <p:spPr>
          <a:xfrm>
            <a:off x="7632341" y="3124843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8" name="Rectangle 617"/>
          <p:cNvSpPr/>
          <p:nvPr userDrawn="1"/>
        </p:nvSpPr>
        <p:spPr>
          <a:xfrm>
            <a:off x="7272341" y="3124843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9" name="Rectangle 618"/>
          <p:cNvSpPr/>
          <p:nvPr userDrawn="1"/>
        </p:nvSpPr>
        <p:spPr>
          <a:xfrm>
            <a:off x="6912341" y="312437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20" name="Rectangle 619"/>
          <p:cNvSpPr/>
          <p:nvPr userDrawn="1"/>
        </p:nvSpPr>
        <p:spPr>
          <a:xfrm>
            <a:off x="6552341" y="3124843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21" name="Rectangle 620"/>
          <p:cNvSpPr/>
          <p:nvPr userDrawn="1"/>
        </p:nvSpPr>
        <p:spPr>
          <a:xfrm>
            <a:off x="6192341" y="3124843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22" name="Rectangle 621"/>
          <p:cNvSpPr/>
          <p:nvPr userDrawn="1"/>
        </p:nvSpPr>
        <p:spPr>
          <a:xfrm>
            <a:off x="5832341" y="3124843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23" name="Rectangle 622"/>
          <p:cNvSpPr/>
          <p:nvPr userDrawn="1"/>
        </p:nvSpPr>
        <p:spPr>
          <a:xfrm>
            <a:off x="5472341" y="312437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24" name="Rectangle 623"/>
          <p:cNvSpPr/>
          <p:nvPr userDrawn="1"/>
        </p:nvSpPr>
        <p:spPr>
          <a:xfrm>
            <a:off x="5112341" y="312508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25" name="Rectangle 624"/>
          <p:cNvSpPr/>
          <p:nvPr userDrawn="1"/>
        </p:nvSpPr>
        <p:spPr>
          <a:xfrm>
            <a:off x="4752341" y="312508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26" name="Rectangle 625"/>
          <p:cNvSpPr/>
          <p:nvPr userDrawn="1"/>
        </p:nvSpPr>
        <p:spPr>
          <a:xfrm>
            <a:off x="4392341" y="312508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27" name="Rectangle 626"/>
          <p:cNvSpPr/>
          <p:nvPr userDrawn="1"/>
        </p:nvSpPr>
        <p:spPr>
          <a:xfrm>
            <a:off x="4032341" y="312508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28" name="Rectangle 627"/>
          <p:cNvSpPr/>
          <p:nvPr userDrawn="1"/>
        </p:nvSpPr>
        <p:spPr>
          <a:xfrm>
            <a:off x="3672341" y="312508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29" name="Rectangle 628"/>
          <p:cNvSpPr/>
          <p:nvPr userDrawn="1"/>
        </p:nvSpPr>
        <p:spPr>
          <a:xfrm>
            <a:off x="3313207" y="312508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30" name="Rectangle 629"/>
          <p:cNvSpPr/>
          <p:nvPr userDrawn="1"/>
        </p:nvSpPr>
        <p:spPr>
          <a:xfrm>
            <a:off x="2953207" y="312508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31" name="Rectangle 630"/>
          <p:cNvSpPr/>
          <p:nvPr userDrawn="1"/>
        </p:nvSpPr>
        <p:spPr>
          <a:xfrm>
            <a:off x="2593207" y="312437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32" name="Rectangle 631"/>
          <p:cNvSpPr/>
          <p:nvPr userDrawn="1"/>
        </p:nvSpPr>
        <p:spPr>
          <a:xfrm>
            <a:off x="2233207" y="312437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33" name="Rectangle 632"/>
          <p:cNvSpPr/>
          <p:nvPr userDrawn="1"/>
        </p:nvSpPr>
        <p:spPr>
          <a:xfrm>
            <a:off x="1873207" y="312508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34" name="Rectangle 633"/>
          <p:cNvSpPr/>
          <p:nvPr userDrawn="1"/>
        </p:nvSpPr>
        <p:spPr>
          <a:xfrm>
            <a:off x="1513207" y="312437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35" name="Rectangle 634"/>
          <p:cNvSpPr/>
          <p:nvPr userDrawn="1"/>
        </p:nvSpPr>
        <p:spPr>
          <a:xfrm>
            <a:off x="1153207" y="312437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36" name="Rectangle 635"/>
          <p:cNvSpPr/>
          <p:nvPr userDrawn="1"/>
        </p:nvSpPr>
        <p:spPr>
          <a:xfrm>
            <a:off x="793207" y="312437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37" name="Rectangle 636"/>
          <p:cNvSpPr/>
          <p:nvPr userDrawn="1"/>
        </p:nvSpPr>
        <p:spPr>
          <a:xfrm>
            <a:off x="433207" y="312508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38" name="Rectangle 637"/>
          <p:cNvSpPr/>
          <p:nvPr userDrawn="1"/>
        </p:nvSpPr>
        <p:spPr>
          <a:xfrm>
            <a:off x="73207" y="312508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613" name="Straight Connector 612"/>
          <p:cNvCxnSpPr>
            <a:stCxn id="745" idx="3"/>
          </p:cNvCxnSpPr>
          <p:nvPr userDrawn="1"/>
        </p:nvCxnSpPr>
        <p:spPr>
          <a:xfrm>
            <a:off x="6912332" y="1909129"/>
            <a:ext cx="9" cy="1630245"/>
          </a:xfrm>
          <a:prstGeom prst="line">
            <a:avLst/>
          </a:prstGeom>
          <a:ln w="31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7" name="Rectangle 896"/>
          <p:cNvSpPr/>
          <p:nvPr userDrawn="1"/>
        </p:nvSpPr>
        <p:spPr>
          <a:xfrm>
            <a:off x="8712332" y="3395556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98" name="Rectangle 897"/>
          <p:cNvSpPr/>
          <p:nvPr userDrawn="1"/>
        </p:nvSpPr>
        <p:spPr>
          <a:xfrm>
            <a:off x="8352332" y="3395556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99" name="Rectangle 898"/>
          <p:cNvSpPr/>
          <p:nvPr userDrawn="1"/>
        </p:nvSpPr>
        <p:spPr>
          <a:xfrm>
            <a:off x="7992332" y="3395556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00" name="Rectangle 899"/>
          <p:cNvSpPr/>
          <p:nvPr userDrawn="1"/>
        </p:nvSpPr>
        <p:spPr>
          <a:xfrm>
            <a:off x="7632332" y="3395556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01" name="Rectangle 900"/>
          <p:cNvSpPr/>
          <p:nvPr userDrawn="1"/>
        </p:nvSpPr>
        <p:spPr>
          <a:xfrm>
            <a:off x="7272332" y="3395556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02" name="Rectangle 901"/>
          <p:cNvSpPr/>
          <p:nvPr userDrawn="1"/>
        </p:nvSpPr>
        <p:spPr>
          <a:xfrm>
            <a:off x="6912332" y="339508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03" name="Rectangle 902"/>
          <p:cNvSpPr/>
          <p:nvPr userDrawn="1"/>
        </p:nvSpPr>
        <p:spPr>
          <a:xfrm>
            <a:off x="6552332" y="3395556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04" name="Rectangle 903"/>
          <p:cNvSpPr/>
          <p:nvPr userDrawn="1"/>
        </p:nvSpPr>
        <p:spPr>
          <a:xfrm>
            <a:off x="6192332" y="3395556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05" name="Rectangle 904"/>
          <p:cNvSpPr/>
          <p:nvPr userDrawn="1"/>
        </p:nvSpPr>
        <p:spPr>
          <a:xfrm>
            <a:off x="5832332" y="3395556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06" name="Rectangle 905"/>
          <p:cNvSpPr/>
          <p:nvPr userDrawn="1"/>
        </p:nvSpPr>
        <p:spPr>
          <a:xfrm>
            <a:off x="5472332" y="339508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07" name="Rectangle 906"/>
          <p:cNvSpPr/>
          <p:nvPr userDrawn="1"/>
        </p:nvSpPr>
        <p:spPr>
          <a:xfrm>
            <a:off x="5112332" y="33958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08" name="Rectangle 907"/>
          <p:cNvSpPr/>
          <p:nvPr userDrawn="1"/>
        </p:nvSpPr>
        <p:spPr>
          <a:xfrm>
            <a:off x="4752332" y="33958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09" name="Rectangle 908"/>
          <p:cNvSpPr/>
          <p:nvPr userDrawn="1"/>
        </p:nvSpPr>
        <p:spPr>
          <a:xfrm>
            <a:off x="4392332" y="33958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10" name="Rectangle 909"/>
          <p:cNvSpPr/>
          <p:nvPr userDrawn="1"/>
        </p:nvSpPr>
        <p:spPr>
          <a:xfrm>
            <a:off x="4032332" y="33958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11" name="Rectangle 910"/>
          <p:cNvSpPr/>
          <p:nvPr userDrawn="1"/>
        </p:nvSpPr>
        <p:spPr>
          <a:xfrm>
            <a:off x="3672332" y="33958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12" name="Rectangle 911"/>
          <p:cNvSpPr/>
          <p:nvPr userDrawn="1"/>
        </p:nvSpPr>
        <p:spPr>
          <a:xfrm>
            <a:off x="3313198" y="33958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13" name="Rectangle 912"/>
          <p:cNvSpPr/>
          <p:nvPr userDrawn="1"/>
        </p:nvSpPr>
        <p:spPr>
          <a:xfrm>
            <a:off x="2953198" y="33958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14" name="Rectangle 913"/>
          <p:cNvSpPr/>
          <p:nvPr userDrawn="1"/>
        </p:nvSpPr>
        <p:spPr>
          <a:xfrm>
            <a:off x="2593198" y="339508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15" name="Rectangle 914"/>
          <p:cNvSpPr/>
          <p:nvPr userDrawn="1"/>
        </p:nvSpPr>
        <p:spPr>
          <a:xfrm>
            <a:off x="2233198" y="339508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16" name="Rectangle 915"/>
          <p:cNvSpPr/>
          <p:nvPr userDrawn="1"/>
        </p:nvSpPr>
        <p:spPr>
          <a:xfrm>
            <a:off x="1873198" y="33958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17" name="Rectangle 916"/>
          <p:cNvSpPr/>
          <p:nvPr userDrawn="1"/>
        </p:nvSpPr>
        <p:spPr>
          <a:xfrm>
            <a:off x="1513198" y="339508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18" name="Rectangle 917"/>
          <p:cNvSpPr/>
          <p:nvPr userDrawn="1"/>
        </p:nvSpPr>
        <p:spPr>
          <a:xfrm>
            <a:off x="1153198" y="339508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19" name="Rectangle 918"/>
          <p:cNvSpPr/>
          <p:nvPr userDrawn="1"/>
        </p:nvSpPr>
        <p:spPr>
          <a:xfrm>
            <a:off x="793198" y="339508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20" name="Rectangle 919"/>
          <p:cNvSpPr/>
          <p:nvPr userDrawn="1"/>
        </p:nvSpPr>
        <p:spPr>
          <a:xfrm>
            <a:off x="433198" y="33958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21" name="Rectangle 920"/>
          <p:cNvSpPr/>
          <p:nvPr userDrawn="1"/>
        </p:nvSpPr>
        <p:spPr>
          <a:xfrm>
            <a:off x="73198" y="33958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72" name="Rectangle 871"/>
          <p:cNvSpPr/>
          <p:nvPr userDrawn="1"/>
        </p:nvSpPr>
        <p:spPr>
          <a:xfrm>
            <a:off x="8712341" y="3665556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73" name="Rectangle 872"/>
          <p:cNvSpPr/>
          <p:nvPr userDrawn="1"/>
        </p:nvSpPr>
        <p:spPr>
          <a:xfrm>
            <a:off x="8352341" y="3665556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74" name="Rectangle 873"/>
          <p:cNvSpPr/>
          <p:nvPr userDrawn="1"/>
        </p:nvSpPr>
        <p:spPr>
          <a:xfrm>
            <a:off x="7992341" y="3665556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75" name="Rectangle 874"/>
          <p:cNvSpPr/>
          <p:nvPr userDrawn="1"/>
        </p:nvSpPr>
        <p:spPr>
          <a:xfrm>
            <a:off x="7632341" y="3665556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76" name="Rectangle 875"/>
          <p:cNvSpPr/>
          <p:nvPr userDrawn="1"/>
        </p:nvSpPr>
        <p:spPr>
          <a:xfrm>
            <a:off x="7272341" y="3665556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77" name="Rectangle 876"/>
          <p:cNvSpPr/>
          <p:nvPr userDrawn="1"/>
        </p:nvSpPr>
        <p:spPr>
          <a:xfrm>
            <a:off x="6912341" y="366508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78" name="Rectangle 877"/>
          <p:cNvSpPr/>
          <p:nvPr userDrawn="1"/>
        </p:nvSpPr>
        <p:spPr>
          <a:xfrm>
            <a:off x="6552341" y="3665556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79" name="Rectangle 878"/>
          <p:cNvSpPr/>
          <p:nvPr userDrawn="1"/>
        </p:nvSpPr>
        <p:spPr>
          <a:xfrm>
            <a:off x="6192341" y="3665556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80" name="Rectangle 879"/>
          <p:cNvSpPr/>
          <p:nvPr userDrawn="1"/>
        </p:nvSpPr>
        <p:spPr>
          <a:xfrm>
            <a:off x="5832341" y="3665556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81" name="Rectangle 880"/>
          <p:cNvSpPr/>
          <p:nvPr userDrawn="1"/>
        </p:nvSpPr>
        <p:spPr>
          <a:xfrm>
            <a:off x="5472341" y="366508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82" name="Rectangle 881"/>
          <p:cNvSpPr/>
          <p:nvPr userDrawn="1"/>
        </p:nvSpPr>
        <p:spPr>
          <a:xfrm>
            <a:off x="5112341" y="36658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83" name="Rectangle 882"/>
          <p:cNvSpPr/>
          <p:nvPr userDrawn="1"/>
        </p:nvSpPr>
        <p:spPr>
          <a:xfrm>
            <a:off x="4752341" y="36658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84" name="Rectangle 883"/>
          <p:cNvSpPr/>
          <p:nvPr userDrawn="1"/>
        </p:nvSpPr>
        <p:spPr>
          <a:xfrm>
            <a:off x="4392341" y="36658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85" name="Rectangle 884"/>
          <p:cNvSpPr/>
          <p:nvPr userDrawn="1"/>
        </p:nvSpPr>
        <p:spPr>
          <a:xfrm>
            <a:off x="4032341" y="36658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86" name="Rectangle 885"/>
          <p:cNvSpPr/>
          <p:nvPr userDrawn="1"/>
        </p:nvSpPr>
        <p:spPr>
          <a:xfrm>
            <a:off x="3672341" y="36658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87" name="Rectangle 886"/>
          <p:cNvSpPr/>
          <p:nvPr userDrawn="1"/>
        </p:nvSpPr>
        <p:spPr>
          <a:xfrm>
            <a:off x="3313207" y="36658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88" name="Rectangle 887"/>
          <p:cNvSpPr/>
          <p:nvPr userDrawn="1"/>
        </p:nvSpPr>
        <p:spPr>
          <a:xfrm>
            <a:off x="2953207" y="36658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89" name="Rectangle 888"/>
          <p:cNvSpPr/>
          <p:nvPr userDrawn="1"/>
        </p:nvSpPr>
        <p:spPr>
          <a:xfrm>
            <a:off x="2593207" y="366508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90" name="Rectangle 889"/>
          <p:cNvSpPr/>
          <p:nvPr userDrawn="1"/>
        </p:nvSpPr>
        <p:spPr>
          <a:xfrm>
            <a:off x="2233207" y="366508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91" name="Rectangle 890"/>
          <p:cNvSpPr/>
          <p:nvPr userDrawn="1"/>
        </p:nvSpPr>
        <p:spPr>
          <a:xfrm>
            <a:off x="1873207" y="36658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92" name="Rectangle 891"/>
          <p:cNvSpPr/>
          <p:nvPr userDrawn="1"/>
        </p:nvSpPr>
        <p:spPr>
          <a:xfrm>
            <a:off x="1513207" y="366508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93" name="Rectangle 892"/>
          <p:cNvSpPr/>
          <p:nvPr userDrawn="1"/>
        </p:nvSpPr>
        <p:spPr>
          <a:xfrm>
            <a:off x="1153207" y="366508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94" name="Rectangle 893"/>
          <p:cNvSpPr/>
          <p:nvPr userDrawn="1"/>
        </p:nvSpPr>
        <p:spPr>
          <a:xfrm>
            <a:off x="793207" y="3665088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95" name="Rectangle 894"/>
          <p:cNvSpPr/>
          <p:nvPr userDrawn="1"/>
        </p:nvSpPr>
        <p:spPr>
          <a:xfrm>
            <a:off x="433207" y="36658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96" name="Rectangle 895"/>
          <p:cNvSpPr/>
          <p:nvPr userDrawn="1"/>
        </p:nvSpPr>
        <p:spPr>
          <a:xfrm>
            <a:off x="73207" y="36658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47" name="Rectangle 846"/>
          <p:cNvSpPr/>
          <p:nvPr userDrawn="1"/>
        </p:nvSpPr>
        <p:spPr>
          <a:xfrm>
            <a:off x="8712025" y="3936269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48" name="Rectangle 847"/>
          <p:cNvSpPr/>
          <p:nvPr userDrawn="1"/>
        </p:nvSpPr>
        <p:spPr>
          <a:xfrm>
            <a:off x="8352025" y="3936269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49" name="Rectangle 848"/>
          <p:cNvSpPr/>
          <p:nvPr userDrawn="1"/>
        </p:nvSpPr>
        <p:spPr>
          <a:xfrm>
            <a:off x="7992025" y="3936269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50" name="Rectangle 849"/>
          <p:cNvSpPr/>
          <p:nvPr userDrawn="1"/>
        </p:nvSpPr>
        <p:spPr>
          <a:xfrm>
            <a:off x="7632025" y="3936269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51" name="Rectangle 850"/>
          <p:cNvSpPr/>
          <p:nvPr userDrawn="1"/>
        </p:nvSpPr>
        <p:spPr>
          <a:xfrm>
            <a:off x="7272025" y="3936269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52" name="Rectangle 851"/>
          <p:cNvSpPr/>
          <p:nvPr userDrawn="1"/>
        </p:nvSpPr>
        <p:spPr>
          <a:xfrm>
            <a:off x="6912025" y="39358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53" name="Rectangle 852"/>
          <p:cNvSpPr/>
          <p:nvPr userDrawn="1"/>
        </p:nvSpPr>
        <p:spPr>
          <a:xfrm>
            <a:off x="6552025" y="3936269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54" name="Rectangle 853"/>
          <p:cNvSpPr/>
          <p:nvPr userDrawn="1"/>
        </p:nvSpPr>
        <p:spPr>
          <a:xfrm>
            <a:off x="6192025" y="3936269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55" name="Rectangle 854"/>
          <p:cNvSpPr/>
          <p:nvPr userDrawn="1"/>
        </p:nvSpPr>
        <p:spPr>
          <a:xfrm>
            <a:off x="5832025" y="3936269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56" name="Rectangle 855"/>
          <p:cNvSpPr/>
          <p:nvPr userDrawn="1"/>
        </p:nvSpPr>
        <p:spPr>
          <a:xfrm>
            <a:off x="5472025" y="39358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57" name="Rectangle 856"/>
          <p:cNvSpPr/>
          <p:nvPr userDrawn="1"/>
        </p:nvSpPr>
        <p:spPr>
          <a:xfrm>
            <a:off x="5112025" y="393651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58" name="Rectangle 857"/>
          <p:cNvSpPr/>
          <p:nvPr userDrawn="1"/>
        </p:nvSpPr>
        <p:spPr>
          <a:xfrm>
            <a:off x="4752025" y="393651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59" name="Rectangle 858"/>
          <p:cNvSpPr/>
          <p:nvPr userDrawn="1"/>
        </p:nvSpPr>
        <p:spPr>
          <a:xfrm>
            <a:off x="4392025" y="393651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60" name="Rectangle 859"/>
          <p:cNvSpPr/>
          <p:nvPr userDrawn="1"/>
        </p:nvSpPr>
        <p:spPr>
          <a:xfrm>
            <a:off x="4032025" y="393651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61" name="Rectangle 860"/>
          <p:cNvSpPr/>
          <p:nvPr userDrawn="1"/>
        </p:nvSpPr>
        <p:spPr>
          <a:xfrm>
            <a:off x="3672025" y="393651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62" name="Rectangle 861"/>
          <p:cNvSpPr/>
          <p:nvPr userDrawn="1"/>
        </p:nvSpPr>
        <p:spPr>
          <a:xfrm>
            <a:off x="3312891" y="393651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63" name="Rectangle 862"/>
          <p:cNvSpPr/>
          <p:nvPr userDrawn="1"/>
        </p:nvSpPr>
        <p:spPr>
          <a:xfrm>
            <a:off x="2952891" y="393651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64" name="Rectangle 863"/>
          <p:cNvSpPr/>
          <p:nvPr userDrawn="1"/>
        </p:nvSpPr>
        <p:spPr>
          <a:xfrm>
            <a:off x="2592891" y="39358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65" name="Rectangle 864"/>
          <p:cNvSpPr/>
          <p:nvPr userDrawn="1"/>
        </p:nvSpPr>
        <p:spPr>
          <a:xfrm>
            <a:off x="2232891" y="39358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66" name="Rectangle 865"/>
          <p:cNvSpPr/>
          <p:nvPr userDrawn="1"/>
        </p:nvSpPr>
        <p:spPr>
          <a:xfrm>
            <a:off x="1872891" y="393651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67" name="Rectangle 866"/>
          <p:cNvSpPr/>
          <p:nvPr userDrawn="1"/>
        </p:nvSpPr>
        <p:spPr>
          <a:xfrm>
            <a:off x="1512891" y="39358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68" name="Rectangle 867"/>
          <p:cNvSpPr/>
          <p:nvPr userDrawn="1"/>
        </p:nvSpPr>
        <p:spPr>
          <a:xfrm>
            <a:off x="1152891" y="39358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69" name="Rectangle 868"/>
          <p:cNvSpPr/>
          <p:nvPr userDrawn="1"/>
        </p:nvSpPr>
        <p:spPr>
          <a:xfrm>
            <a:off x="792891" y="39358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70" name="Rectangle 869"/>
          <p:cNvSpPr/>
          <p:nvPr userDrawn="1"/>
        </p:nvSpPr>
        <p:spPr>
          <a:xfrm>
            <a:off x="432891" y="393651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71" name="Rectangle 870"/>
          <p:cNvSpPr/>
          <p:nvPr userDrawn="1"/>
        </p:nvSpPr>
        <p:spPr>
          <a:xfrm>
            <a:off x="72891" y="393651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22" name="Rectangle 821"/>
          <p:cNvSpPr/>
          <p:nvPr userDrawn="1"/>
        </p:nvSpPr>
        <p:spPr>
          <a:xfrm>
            <a:off x="8712341" y="4206269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23" name="Rectangle 822"/>
          <p:cNvSpPr/>
          <p:nvPr userDrawn="1"/>
        </p:nvSpPr>
        <p:spPr>
          <a:xfrm>
            <a:off x="8352341" y="4206269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24" name="Rectangle 823"/>
          <p:cNvSpPr/>
          <p:nvPr userDrawn="1"/>
        </p:nvSpPr>
        <p:spPr>
          <a:xfrm>
            <a:off x="7992341" y="4206269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25" name="Rectangle 824"/>
          <p:cNvSpPr/>
          <p:nvPr userDrawn="1"/>
        </p:nvSpPr>
        <p:spPr>
          <a:xfrm>
            <a:off x="7632341" y="4206269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26" name="Rectangle 825"/>
          <p:cNvSpPr/>
          <p:nvPr userDrawn="1"/>
        </p:nvSpPr>
        <p:spPr>
          <a:xfrm>
            <a:off x="7272341" y="4206269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27" name="Rectangle 826"/>
          <p:cNvSpPr/>
          <p:nvPr userDrawn="1"/>
        </p:nvSpPr>
        <p:spPr>
          <a:xfrm>
            <a:off x="6912341" y="42058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28" name="Rectangle 827"/>
          <p:cNvSpPr/>
          <p:nvPr userDrawn="1"/>
        </p:nvSpPr>
        <p:spPr>
          <a:xfrm>
            <a:off x="6552341" y="4206269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29" name="Rectangle 828"/>
          <p:cNvSpPr/>
          <p:nvPr userDrawn="1"/>
        </p:nvSpPr>
        <p:spPr>
          <a:xfrm>
            <a:off x="6192341" y="4206269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30" name="Rectangle 829"/>
          <p:cNvSpPr/>
          <p:nvPr userDrawn="1"/>
        </p:nvSpPr>
        <p:spPr>
          <a:xfrm>
            <a:off x="5832341" y="4206269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31" name="Rectangle 830"/>
          <p:cNvSpPr/>
          <p:nvPr userDrawn="1"/>
        </p:nvSpPr>
        <p:spPr>
          <a:xfrm>
            <a:off x="5472341" y="42058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32" name="Rectangle 831"/>
          <p:cNvSpPr/>
          <p:nvPr userDrawn="1"/>
        </p:nvSpPr>
        <p:spPr>
          <a:xfrm>
            <a:off x="5112341" y="420651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33" name="Rectangle 832"/>
          <p:cNvSpPr/>
          <p:nvPr userDrawn="1"/>
        </p:nvSpPr>
        <p:spPr>
          <a:xfrm>
            <a:off x="4752341" y="420651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34" name="Rectangle 833"/>
          <p:cNvSpPr/>
          <p:nvPr userDrawn="1"/>
        </p:nvSpPr>
        <p:spPr>
          <a:xfrm>
            <a:off x="4392341" y="420651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35" name="Rectangle 834"/>
          <p:cNvSpPr/>
          <p:nvPr userDrawn="1"/>
        </p:nvSpPr>
        <p:spPr>
          <a:xfrm>
            <a:off x="4032341" y="420651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36" name="Rectangle 835"/>
          <p:cNvSpPr/>
          <p:nvPr userDrawn="1"/>
        </p:nvSpPr>
        <p:spPr>
          <a:xfrm>
            <a:off x="3672341" y="420651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37" name="Rectangle 836"/>
          <p:cNvSpPr/>
          <p:nvPr userDrawn="1"/>
        </p:nvSpPr>
        <p:spPr>
          <a:xfrm>
            <a:off x="3313207" y="420651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38" name="Rectangle 837"/>
          <p:cNvSpPr/>
          <p:nvPr userDrawn="1"/>
        </p:nvSpPr>
        <p:spPr>
          <a:xfrm>
            <a:off x="2953207" y="420651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39" name="Rectangle 838"/>
          <p:cNvSpPr/>
          <p:nvPr userDrawn="1"/>
        </p:nvSpPr>
        <p:spPr>
          <a:xfrm>
            <a:off x="2593207" y="42058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40" name="Rectangle 839"/>
          <p:cNvSpPr/>
          <p:nvPr userDrawn="1"/>
        </p:nvSpPr>
        <p:spPr>
          <a:xfrm>
            <a:off x="2233207" y="42058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41" name="Rectangle 840"/>
          <p:cNvSpPr/>
          <p:nvPr userDrawn="1"/>
        </p:nvSpPr>
        <p:spPr>
          <a:xfrm>
            <a:off x="1873207" y="420651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42" name="Rectangle 841"/>
          <p:cNvSpPr/>
          <p:nvPr userDrawn="1"/>
        </p:nvSpPr>
        <p:spPr>
          <a:xfrm>
            <a:off x="1513207" y="42058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43" name="Rectangle 842"/>
          <p:cNvSpPr/>
          <p:nvPr userDrawn="1"/>
        </p:nvSpPr>
        <p:spPr>
          <a:xfrm>
            <a:off x="1153207" y="42058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44" name="Rectangle 843"/>
          <p:cNvSpPr/>
          <p:nvPr userDrawn="1"/>
        </p:nvSpPr>
        <p:spPr>
          <a:xfrm>
            <a:off x="793207" y="42058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45" name="Rectangle 844"/>
          <p:cNvSpPr/>
          <p:nvPr userDrawn="1"/>
        </p:nvSpPr>
        <p:spPr>
          <a:xfrm>
            <a:off x="433207" y="420651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46" name="Rectangle 845"/>
          <p:cNvSpPr/>
          <p:nvPr userDrawn="1"/>
        </p:nvSpPr>
        <p:spPr>
          <a:xfrm>
            <a:off x="73207" y="420651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97" name="Rectangle 796"/>
          <p:cNvSpPr/>
          <p:nvPr userDrawn="1"/>
        </p:nvSpPr>
        <p:spPr>
          <a:xfrm>
            <a:off x="8710793" y="4476269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98" name="Rectangle 797"/>
          <p:cNvSpPr/>
          <p:nvPr userDrawn="1"/>
        </p:nvSpPr>
        <p:spPr>
          <a:xfrm>
            <a:off x="8350793" y="4476269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99" name="Rectangle 798"/>
          <p:cNvSpPr/>
          <p:nvPr userDrawn="1"/>
        </p:nvSpPr>
        <p:spPr>
          <a:xfrm>
            <a:off x="7990793" y="4476269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00" name="Rectangle 799"/>
          <p:cNvSpPr/>
          <p:nvPr userDrawn="1"/>
        </p:nvSpPr>
        <p:spPr>
          <a:xfrm>
            <a:off x="7630793" y="4476269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01" name="Rectangle 800"/>
          <p:cNvSpPr/>
          <p:nvPr userDrawn="1"/>
        </p:nvSpPr>
        <p:spPr>
          <a:xfrm>
            <a:off x="7270793" y="4476269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02" name="Rectangle 801"/>
          <p:cNvSpPr/>
          <p:nvPr userDrawn="1"/>
        </p:nvSpPr>
        <p:spPr>
          <a:xfrm>
            <a:off x="6910793" y="44758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03" name="Rectangle 802"/>
          <p:cNvSpPr/>
          <p:nvPr userDrawn="1"/>
        </p:nvSpPr>
        <p:spPr>
          <a:xfrm>
            <a:off x="6550793" y="4476269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04" name="Rectangle 803"/>
          <p:cNvSpPr/>
          <p:nvPr userDrawn="1"/>
        </p:nvSpPr>
        <p:spPr>
          <a:xfrm>
            <a:off x="6190793" y="4476269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05" name="Rectangle 804"/>
          <p:cNvSpPr/>
          <p:nvPr userDrawn="1"/>
        </p:nvSpPr>
        <p:spPr>
          <a:xfrm>
            <a:off x="5830793" y="4476269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06" name="Rectangle 805"/>
          <p:cNvSpPr/>
          <p:nvPr userDrawn="1"/>
        </p:nvSpPr>
        <p:spPr>
          <a:xfrm>
            <a:off x="5470793" y="44758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07" name="Rectangle 806"/>
          <p:cNvSpPr/>
          <p:nvPr userDrawn="1"/>
        </p:nvSpPr>
        <p:spPr>
          <a:xfrm>
            <a:off x="5110793" y="447651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08" name="Rectangle 807"/>
          <p:cNvSpPr/>
          <p:nvPr userDrawn="1"/>
        </p:nvSpPr>
        <p:spPr>
          <a:xfrm>
            <a:off x="4750793" y="447651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09" name="Rectangle 808"/>
          <p:cNvSpPr/>
          <p:nvPr userDrawn="1"/>
        </p:nvSpPr>
        <p:spPr>
          <a:xfrm>
            <a:off x="4390793" y="447651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10" name="Rectangle 809"/>
          <p:cNvSpPr/>
          <p:nvPr userDrawn="1"/>
        </p:nvSpPr>
        <p:spPr>
          <a:xfrm>
            <a:off x="4030793" y="447651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11" name="Rectangle 810"/>
          <p:cNvSpPr/>
          <p:nvPr userDrawn="1"/>
        </p:nvSpPr>
        <p:spPr>
          <a:xfrm>
            <a:off x="3670793" y="447651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12" name="Rectangle 811"/>
          <p:cNvSpPr/>
          <p:nvPr userDrawn="1"/>
        </p:nvSpPr>
        <p:spPr>
          <a:xfrm>
            <a:off x="3311659" y="447651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13" name="Rectangle 812"/>
          <p:cNvSpPr/>
          <p:nvPr userDrawn="1"/>
        </p:nvSpPr>
        <p:spPr>
          <a:xfrm>
            <a:off x="2951659" y="447651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14" name="Rectangle 813"/>
          <p:cNvSpPr/>
          <p:nvPr userDrawn="1"/>
        </p:nvSpPr>
        <p:spPr>
          <a:xfrm>
            <a:off x="2591659" y="44758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15" name="Rectangle 814"/>
          <p:cNvSpPr/>
          <p:nvPr userDrawn="1"/>
        </p:nvSpPr>
        <p:spPr>
          <a:xfrm>
            <a:off x="2231659" y="44758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16" name="Rectangle 815"/>
          <p:cNvSpPr/>
          <p:nvPr userDrawn="1"/>
        </p:nvSpPr>
        <p:spPr>
          <a:xfrm>
            <a:off x="1871659" y="447651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17" name="Rectangle 816"/>
          <p:cNvSpPr/>
          <p:nvPr userDrawn="1"/>
        </p:nvSpPr>
        <p:spPr>
          <a:xfrm>
            <a:off x="1511659" y="44758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18" name="Rectangle 817"/>
          <p:cNvSpPr/>
          <p:nvPr userDrawn="1"/>
        </p:nvSpPr>
        <p:spPr>
          <a:xfrm>
            <a:off x="1151659" y="44758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19" name="Rectangle 818"/>
          <p:cNvSpPr/>
          <p:nvPr userDrawn="1"/>
        </p:nvSpPr>
        <p:spPr>
          <a:xfrm>
            <a:off x="791659" y="44758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20" name="Rectangle 819"/>
          <p:cNvSpPr/>
          <p:nvPr userDrawn="1"/>
        </p:nvSpPr>
        <p:spPr>
          <a:xfrm>
            <a:off x="431659" y="447651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21" name="Rectangle 820"/>
          <p:cNvSpPr/>
          <p:nvPr userDrawn="1"/>
        </p:nvSpPr>
        <p:spPr>
          <a:xfrm>
            <a:off x="71659" y="447651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72" name="Rectangle 771"/>
          <p:cNvSpPr/>
          <p:nvPr userDrawn="1"/>
        </p:nvSpPr>
        <p:spPr>
          <a:xfrm>
            <a:off x="8712341" y="4746269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73" name="Rectangle 772"/>
          <p:cNvSpPr/>
          <p:nvPr userDrawn="1"/>
        </p:nvSpPr>
        <p:spPr>
          <a:xfrm>
            <a:off x="8352341" y="4746269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74" name="Rectangle 773"/>
          <p:cNvSpPr/>
          <p:nvPr userDrawn="1"/>
        </p:nvSpPr>
        <p:spPr>
          <a:xfrm>
            <a:off x="7992341" y="4746269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75" name="Rectangle 774"/>
          <p:cNvSpPr/>
          <p:nvPr userDrawn="1"/>
        </p:nvSpPr>
        <p:spPr>
          <a:xfrm>
            <a:off x="7632341" y="4746269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76" name="Rectangle 775"/>
          <p:cNvSpPr/>
          <p:nvPr userDrawn="1"/>
        </p:nvSpPr>
        <p:spPr>
          <a:xfrm>
            <a:off x="7272341" y="4746269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77" name="Rectangle 776"/>
          <p:cNvSpPr/>
          <p:nvPr userDrawn="1"/>
        </p:nvSpPr>
        <p:spPr>
          <a:xfrm>
            <a:off x="6912341" y="47458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78" name="Rectangle 777"/>
          <p:cNvSpPr/>
          <p:nvPr userDrawn="1"/>
        </p:nvSpPr>
        <p:spPr>
          <a:xfrm>
            <a:off x="6552341" y="4746269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79" name="Rectangle 778"/>
          <p:cNvSpPr/>
          <p:nvPr userDrawn="1"/>
        </p:nvSpPr>
        <p:spPr>
          <a:xfrm>
            <a:off x="6192341" y="4746269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80" name="Rectangle 779"/>
          <p:cNvSpPr/>
          <p:nvPr userDrawn="1"/>
        </p:nvSpPr>
        <p:spPr>
          <a:xfrm>
            <a:off x="5832341" y="4746269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81" name="Rectangle 780"/>
          <p:cNvSpPr/>
          <p:nvPr userDrawn="1"/>
        </p:nvSpPr>
        <p:spPr>
          <a:xfrm>
            <a:off x="5472341" y="47458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82" name="Rectangle 781"/>
          <p:cNvSpPr/>
          <p:nvPr userDrawn="1"/>
        </p:nvSpPr>
        <p:spPr>
          <a:xfrm>
            <a:off x="5112341" y="474651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83" name="Rectangle 782"/>
          <p:cNvSpPr/>
          <p:nvPr userDrawn="1"/>
        </p:nvSpPr>
        <p:spPr>
          <a:xfrm>
            <a:off x="4752341" y="474651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84" name="Rectangle 783"/>
          <p:cNvSpPr/>
          <p:nvPr userDrawn="1"/>
        </p:nvSpPr>
        <p:spPr>
          <a:xfrm>
            <a:off x="4392341" y="474651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85" name="Rectangle 784"/>
          <p:cNvSpPr/>
          <p:nvPr userDrawn="1"/>
        </p:nvSpPr>
        <p:spPr>
          <a:xfrm>
            <a:off x="4032341" y="474651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86" name="Rectangle 785"/>
          <p:cNvSpPr/>
          <p:nvPr userDrawn="1"/>
        </p:nvSpPr>
        <p:spPr>
          <a:xfrm>
            <a:off x="3672341" y="474651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87" name="Rectangle 786"/>
          <p:cNvSpPr/>
          <p:nvPr userDrawn="1"/>
        </p:nvSpPr>
        <p:spPr>
          <a:xfrm>
            <a:off x="3313207" y="474651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88" name="Rectangle 787"/>
          <p:cNvSpPr/>
          <p:nvPr userDrawn="1"/>
        </p:nvSpPr>
        <p:spPr>
          <a:xfrm>
            <a:off x="2953207" y="474651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89" name="Rectangle 788"/>
          <p:cNvSpPr/>
          <p:nvPr userDrawn="1"/>
        </p:nvSpPr>
        <p:spPr>
          <a:xfrm>
            <a:off x="2593207" y="47458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90" name="Rectangle 789"/>
          <p:cNvSpPr/>
          <p:nvPr userDrawn="1"/>
        </p:nvSpPr>
        <p:spPr>
          <a:xfrm>
            <a:off x="2233207" y="47458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91" name="Rectangle 790"/>
          <p:cNvSpPr/>
          <p:nvPr userDrawn="1"/>
        </p:nvSpPr>
        <p:spPr>
          <a:xfrm>
            <a:off x="1873207" y="474651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92" name="Rectangle 791"/>
          <p:cNvSpPr/>
          <p:nvPr userDrawn="1"/>
        </p:nvSpPr>
        <p:spPr>
          <a:xfrm>
            <a:off x="1513207" y="47458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93" name="Rectangle 792"/>
          <p:cNvSpPr/>
          <p:nvPr userDrawn="1"/>
        </p:nvSpPr>
        <p:spPr>
          <a:xfrm>
            <a:off x="1153207" y="47458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94" name="Rectangle 793"/>
          <p:cNvSpPr/>
          <p:nvPr userDrawn="1"/>
        </p:nvSpPr>
        <p:spPr>
          <a:xfrm>
            <a:off x="793207" y="4745801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95" name="Rectangle 794"/>
          <p:cNvSpPr/>
          <p:nvPr userDrawn="1"/>
        </p:nvSpPr>
        <p:spPr>
          <a:xfrm>
            <a:off x="433207" y="474651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96" name="Rectangle 795"/>
          <p:cNvSpPr/>
          <p:nvPr userDrawn="1"/>
        </p:nvSpPr>
        <p:spPr>
          <a:xfrm>
            <a:off x="73207" y="4746515"/>
            <a:ext cx="360000" cy="27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771" name="Straight Connector 770"/>
          <p:cNvCxnSpPr>
            <a:stCxn id="903" idx="3"/>
          </p:cNvCxnSpPr>
          <p:nvPr userDrawn="1"/>
        </p:nvCxnSpPr>
        <p:spPr>
          <a:xfrm>
            <a:off x="6912332" y="3530556"/>
            <a:ext cx="9" cy="1630245"/>
          </a:xfrm>
          <a:prstGeom prst="line">
            <a:avLst/>
          </a:prstGeom>
          <a:ln w="31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1402592" y="1333189"/>
            <a:ext cx="6472238" cy="812247"/>
          </a:xfrm>
        </p:spPr>
        <p:txBody>
          <a:bodyPr>
            <a:normAutofit/>
          </a:bodyPr>
          <a:lstStyle>
            <a:lvl1pPr marL="0" indent="0" algn="ctr">
              <a:buNone/>
              <a:defRPr sz="3300" b="1">
                <a:latin typeface="+mn-lt"/>
                <a:cs typeface="2  Mitra_2 (MRT)" pitchFamily="2" charset="-78"/>
              </a:defRPr>
            </a:lvl1pPr>
          </a:lstStyle>
          <a:p>
            <a:pPr lvl="0"/>
            <a:r>
              <a:rPr lang="en-US" smtClean="0">
                <a:latin typeface="+mj-lt"/>
                <a:cs typeface="2  Mitra_2 (MRT)" pitchFamily="2" charset="-78"/>
              </a:rPr>
              <a:t>KHAMENEI.IR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6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58927E-6 L 2.5E-6 0.1235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1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2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2.5E-6 -3.58927E-6 L 2.5E-6 0.1235 " pathEditMode="relative" rAng="0" ptsTypes="AA">
                      <p:cBhvr>
                        <p:cTn dur="5000" fill="hold"/>
                        <p:tgtEl>
                          <p:spTgt spid="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6175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4" name="Rounded Rectangle 13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6" name="Rounded Rectangle 15">
            <a:hlinkClick r:id="" action="ppaction://hlinkshowjump?jump=endshow"/>
          </p:cNvPr>
          <p:cNvSpPr/>
          <p:nvPr/>
        </p:nvSpPr>
        <p:spPr>
          <a:xfrm>
            <a:off x="518755" y="4866111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pic>
        <p:nvPicPr>
          <p:cNvPr id="18" name="Picture 44" hidden="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1460" y="1601348"/>
            <a:ext cx="5421078" cy="943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ounded Rectangle 18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20" name="Rounded Rectangle 19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94" name="Rectangle 393"/>
          <p:cNvSpPr/>
          <p:nvPr userDrawn="1"/>
        </p:nvSpPr>
        <p:spPr>
          <a:xfrm>
            <a:off x="8717740" y="0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99" name="Rectangle 398"/>
          <p:cNvSpPr/>
          <p:nvPr userDrawn="1"/>
        </p:nvSpPr>
        <p:spPr>
          <a:xfrm>
            <a:off x="8357740" y="0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0" name="Rectangle 399"/>
          <p:cNvSpPr/>
          <p:nvPr userDrawn="1"/>
        </p:nvSpPr>
        <p:spPr>
          <a:xfrm>
            <a:off x="7997740" y="0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1" name="Rectangle 400"/>
          <p:cNvSpPr/>
          <p:nvPr userDrawn="1"/>
        </p:nvSpPr>
        <p:spPr>
          <a:xfrm>
            <a:off x="7637740" y="0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2" name="Rectangle 401"/>
          <p:cNvSpPr/>
          <p:nvPr userDrawn="1"/>
        </p:nvSpPr>
        <p:spPr>
          <a:xfrm>
            <a:off x="7277740" y="0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3" name="Rectangle 402"/>
          <p:cNvSpPr/>
          <p:nvPr userDrawn="1"/>
        </p:nvSpPr>
        <p:spPr>
          <a:xfrm>
            <a:off x="6917740" y="-46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4" name="Rectangle 403"/>
          <p:cNvSpPr/>
          <p:nvPr userDrawn="1"/>
        </p:nvSpPr>
        <p:spPr>
          <a:xfrm>
            <a:off x="6557740" y="0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5" name="Rectangle 404"/>
          <p:cNvSpPr/>
          <p:nvPr userDrawn="1"/>
        </p:nvSpPr>
        <p:spPr>
          <a:xfrm>
            <a:off x="6197740" y="0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6" name="Rectangle 405"/>
          <p:cNvSpPr/>
          <p:nvPr userDrawn="1"/>
        </p:nvSpPr>
        <p:spPr>
          <a:xfrm>
            <a:off x="5837740" y="0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7" name="Rectangle 406"/>
          <p:cNvSpPr/>
          <p:nvPr userDrawn="1"/>
        </p:nvSpPr>
        <p:spPr>
          <a:xfrm>
            <a:off x="5477740" y="-46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8" name="Rectangle 407"/>
          <p:cNvSpPr/>
          <p:nvPr userDrawn="1"/>
        </p:nvSpPr>
        <p:spPr>
          <a:xfrm>
            <a:off x="5117740" y="24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9" name="Rectangle 408"/>
          <p:cNvSpPr/>
          <p:nvPr userDrawn="1"/>
        </p:nvSpPr>
        <p:spPr>
          <a:xfrm>
            <a:off x="4757740" y="24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0" name="Rectangle 409"/>
          <p:cNvSpPr/>
          <p:nvPr userDrawn="1"/>
        </p:nvSpPr>
        <p:spPr>
          <a:xfrm>
            <a:off x="4397740" y="24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1" name="Rectangle 410"/>
          <p:cNvSpPr/>
          <p:nvPr userDrawn="1"/>
        </p:nvSpPr>
        <p:spPr>
          <a:xfrm>
            <a:off x="4037740" y="24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2" name="Rectangle 411"/>
          <p:cNvSpPr/>
          <p:nvPr userDrawn="1"/>
        </p:nvSpPr>
        <p:spPr>
          <a:xfrm>
            <a:off x="3677740" y="24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3" name="Rectangle 412"/>
          <p:cNvSpPr/>
          <p:nvPr userDrawn="1"/>
        </p:nvSpPr>
        <p:spPr>
          <a:xfrm>
            <a:off x="3318606" y="24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4" name="Rectangle 413"/>
          <p:cNvSpPr/>
          <p:nvPr userDrawn="1"/>
        </p:nvSpPr>
        <p:spPr>
          <a:xfrm>
            <a:off x="2958606" y="24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5" name="Rectangle 414"/>
          <p:cNvSpPr/>
          <p:nvPr userDrawn="1"/>
        </p:nvSpPr>
        <p:spPr>
          <a:xfrm>
            <a:off x="2598606" y="-46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6" name="Rectangle 415"/>
          <p:cNvSpPr/>
          <p:nvPr userDrawn="1"/>
        </p:nvSpPr>
        <p:spPr>
          <a:xfrm>
            <a:off x="2238606" y="-46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7" name="Rectangle 416"/>
          <p:cNvSpPr/>
          <p:nvPr userDrawn="1"/>
        </p:nvSpPr>
        <p:spPr>
          <a:xfrm>
            <a:off x="1878606" y="24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8" name="Rectangle 417"/>
          <p:cNvSpPr/>
          <p:nvPr userDrawn="1"/>
        </p:nvSpPr>
        <p:spPr>
          <a:xfrm>
            <a:off x="1518606" y="-46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9" name="Rectangle 418"/>
          <p:cNvSpPr/>
          <p:nvPr userDrawn="1"/>
        </p:nvSpPr>
        <p:spPr>
          <a:xfrm>
            <a:off x="1158606" y="-46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20" name="Rectangle 419"/>
          <p:cNvSpPr/>
          <p:nvPr userDrawn="1"/>
        </p:nvSpPr>
        <p:spPr>
          <a:xfrm>
            <a:off x="798606" y="-468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21" name="Rectangle 420"/>
          <p:cNvSpPr/>
          <p:nvPr userDrawn="1"/>
        </p:nvSpPr>
        <p:spPr>
          <a:xfrm>
            <a:off x="438606" y="24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22" name="Rectangle 421"/>
          <p:cNvSpPr/>
          <p:nvPr userDrawn="1"/>
        </p:nvSpPr>
        <p:spPr>
          <a:xfrm>
            <a:off x="78606" y="245"/>
            <a:ext cx="360000" cy="2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30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14376"/>
            <a:ext cx="7772400" cy="1021556"/>
          </a:xfrm>
        </p:spPr>
        <p:txBody>
          <a:bodyPr anchor="b" anchorCtr="0">
            <a:normAutofit/>
          </a:bodyPr>
          <a:lstStyle>
            <a:lvl1pPr algn="r">
              <a:buNone/>
              <a:defRPr sz="21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10953"/>
            <a:ext cx="7772400" cy="552785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500">
                <a:solidFill>
                  <a:schemeClr val="accent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F05B-E7AD-43BE-B06F-7ADC44637262}" type="datetimeFigureOut">
              <a:rPr lang="fa-IR" smtClean="0">
                <a:solidFill>
                  <a:srgbClr val="1F497D"/>
                </a:solidFill>
              </a:rPr>
              <a:pPr/>
              <a:t>15/09/1437</a:t>
            </a:fld>
            <a:endParaRPr lang="fa-IR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4629150"/>
            <a:ext cx="4000500" cy="342900"/>
          </a:xfrm>
        </p:spPr>
        <p:txBody>
          <a:bodyPr/>
          <a:lstStyle/>
          <a:p>
            <a:endParaRPr lang="fa-IR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9414" y="1782623"/>
            <a:ext cx="9009272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47" y="1756108"/>
            <a:ext cx="9009538" cy="3428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07" y="1851660"/>
            <a:ext cx="9010378" cy="3429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" name="Rounded Rectangle 13">
            <a:hlinkClick r:id="" action="ppaction://noaction"/>
          </p:cNvPr>
          <p:cNvSpPr/>
          <p:nvPr/>
        </p:nvSpPr>
        <p:spPr>
          <a:xfrm>
            <a:off x="1871800" y="4799496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897646" y="4799496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6" name="Rounded Rectangle 15">
            <a:hlinkClick r:id="" action="ppaction://hlinkshowjump?jump=endshow"/>
          </p:cNvPr>
          <p:cNvSpPr/>
          <p:nvPr/>
        </p:nvSpPr>
        <p:spPr>
          <a:xfrm>
            <a:off x="393540" y="4785996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62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F05B-E7AD-43BE-B06F-7ADC44637262}" type="datetimeFigureOut">
              <a:rPr lang="fa-IR" smtClean="0">
                <a:solidFill>
                  <a:srgbClr val="1F497D"/>
                </a:solidFill>
              </a:rPr>
              <a:pPr/>
              <a:t>15/09/1437</a:t>
            </a:fld>
            <a:endParaRPr lang="fa-IR">
              <a:solidFill>
                <a:srgbClr val="1F497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1F497D"/>
              </a:solidFill>
            </a:endParaRPr>
          </a:p>
        </p:txBody>
      </p:sp>
      <p:sp>
        <p:nvSpPr>
          <p:cNvPr id="6" name="Content Placeholder 7"/>
          <p:cNvSpPr>
            <a:spLocks noGrp="1"/>
          </p:cNvSpPr>
          <p:nvPr>
            <p:ph sz="quarter" idx="1" hasCustomPrompt="1"/>
          </p:nvPr>
        </p:nvSpPr>
        <p:spPr>
          <a:xfrm>
            <a:off x="685800" y="1113588"/>
            <a:ext cx="7772400" cy="3401262"/>
          </a:xfrm>
        </p:spPr>
        <p:txBody>
          <a:bodyPr vert="horz"/>
          <a:lstStyle>
            <a:lvl1pPr>
              <a:lnSpc>
                <a:spcPct val="150000"/>
              </a:lnSpc>
              <a:defRPr sz="2100" b="0" cap="none" spc="0">
                <a:ln>
                  <a:noFill/>
                </a:ln>
                <a:solidFill>
                  <a:schemeClr val="tx2"/>
                </a:solidFill>
                <a:effectLst/>
                <a:cs typeface="+mn-cs"/>
              </a:defRPr>
            </a:lvl1pPr>
            <a:lvl2pPr marL="240030" indent="0" algn="r">
              <a:buNone/>
              <a:tabLst>
                <a:tab pos="3833813" algn="r"/>
              </a:tabLst>
              <a:defRPr sz="1500">
                <a:solidFill>
                  <a:schemeClr val="accent1"/>
                </a:solidFill>
                <a:cs typeface="+mn-cs"/>
              </a:defRPr>
            </a:lvl2pPr>
            <a:lvl3pPr>
              <a:defRPr>
                <a:solidFill>
                  <a:schemeClr val="accent1"/>
                </a:solidFill>
                <a:cs typeface="+mn-cs"/>
              </a:defRPr>
            </a:lvl3pPr>
            <a:lvl4pPr>
              <a:defRPr>
                <a:solidFill>
                  <a:schemeClr val="accent1"/>
                </a:solidFill>
                <a:cs typeface="+mn-cs"/>
              </a:defRPr>
            </a:lvl4pPr>
            <a:lvl5pPr>
              <a:defRPr>
                <a:solidFill>
                  <a:schemeClr val="accent1"/>
                </a:solidFill>
                <a:cs typeface="+mn-cs"/>
              </a:defRPr>
            </a:lvl5pPr>
          </a:lstStyle>
          <a:p>
            <a:pPr lvl="0" eaLnBrk="1" latinLnBrk="0" hangingPunct="1"/>
            <a:r>
              <a:rPr lang="fa-IR" dirty="0" smtClean="0"/>
              <a:t>سطح اول فهرست</a:t>
            </a:r>
            <a:endParaRPr lang="en-US" dirty="0" smtClean="0"/>
          </a:p>
          <a:p>
            <a:pPr lvl="1" eaLnBrk="1" latinLnBrk="0" hangingPunct="1"/>
            <a:r>
              <a:rPr lang="fa-IR" dirty="0" smtClean="0"/>
              <a:t>سطح دوم فهرست</a:t>
            </a:r>
            <a:endParaRPr lang="en-US" dirty="0" smtClean="0"/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805" y="643440"/>
            <a:ext cx="9144000" cy="5400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" name="Rounded Rectangle 10">
            <a:hlinkClick r:id="" action="ppaction://hlinkshowjump?jump=endshow"/>
          </p:cNvPr>
          <p:cNvSpPr/>
          <p:nvPr/>
        </p:nvSpPr>
        <p:spPr>
          <a:xfrm>
            <a:off x="107504" y="4602138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2" name="Rounded Rectangle 11">
            <a:hlinkClick r:id="" action="ppaction://noaction"/>
          </p:cNvPr>
          <p:cNvSpPr/>
          <p:nvPr/>
        </p:nvSpPr>
        <p:spPr>
          <a:xfrm>
            <a:off x="3525688" y="4615638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6" name="Slide Number Placeholder 5"/>
          <p:cNvSpPr txBox="1">
            <a:spLocks/>
          </p:cNvSpPr>
          <p:nvPr/>
        </p:nvSpPr>
        <p:spPr>
          <a:xfrm>
            <a:off x="54000" y="4841100"/>
            <a:ext cx="457200" cy="3024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lIns="0" tIns="0" rIns="0" bIns="0" anchor="ctr" anchorCtr="1">
            <a:noAutofit/>
          </a:bodyPr>
          <a:lstStyle>
            <a:defPPr>
              <a:defRPr lang="fa-IR"/>
            </a:defPPr>
            <a:lvl1pPr marL="0" algn="ctr" defTabSz="914400" rtl="1" eaLnBrk="1" latinLnBrk="0" hangingPunct="1"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9510F5-C48B-49F7-9228-EA773E6F3292}" type="slidenum">
              <a:rPr lang="fa-IR" sz="1050" smtClean="0"/>
              <a:pPr/>
              <a:t>‹#›</a:t>
            </a:fld>
            <a:endParaRPr lang="fa-IR" sz="1050"/>
          </a:p>
        </p:txBody>
      </p:sp>
      <p:pic>
        <p:nvPicPr>
          <p:cNvPr id="18" name="Picture 4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4754915"/>
            <a:ext cx="977882" cy="16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ounded Rectangle 18">
            <a:hlinkClick r:id="" action="ppaction://noaction"/>
          </p:cNvPr>
          <p:cNvSpPr/>
          <p:nvPr userDrawn="1"/>
        </p:nvSpPr>
        <p:spPr>
          <a:xfrm>
            <a:off x="611610" y="4615526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20" name="Rounded Rectangle 19">
            <a:hlinkClick r:id="" action="ppaction://hlinkshowjump?jump=lastslideviewed"/>
          </p:cNvPr>
          <p:cNvSpPr/>
          <p:nvPr userDrawn="1"/>
        </p:nvSpPr>
        <p:spPr>
          <a:xfrm>
            <a:off x="1583668" y="4615526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21" name="Rounded Rectangle 20">
            <a:hlinkClick r:id="" action="ppaction://hlinkshowjump?jump=previousslide"/>
          </p:cNvPr>
          <p:cNvSpPr/>
          <p:nvPr userDrawn="1"/>
        </p:nvSpPr>
        <p:spPr>
          <a:xfrm>
            <a:off x="2555776" y="4615526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08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i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F05B-E7AD-43BE-B06F-7ADC44637262}" type="datetimeFigureOut">
              <a:rPr lang="fa-IR" smtClean="0">
                <a:solidFill>
                  <a:srgbClr val="1F497D"/>
                </a:solidFill>
              </a:rPr>
              <a:pPr/>
              <a:t>15/09/1437</a:t>
            </a:fld>
            <a:endParaRPr lang="fa-IR">
              <a:solidFill>
                <a:srgbClr val="1F497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1F497D"/>
              </a:solidFill>
            </a:endParaRPr>
          </a:p>
        </p:txBody>
      </p:sp>
      <p:sp>
        <p:nvSpPr>
          <p:cNvPr id="6" name="Content Placeholder 7"/>
          <p:cNvSpPr>
            <a:spLocks noGrp="1"/>
          </p:cNvSpPr>
          <p:nvPr>
            <p:ph sz="quarter" idx="1" hasCustomPrompt="1"/>
          </p:nvPr>
        </p:nvSpPr>
        <p:spPr>
          <a:xfrm>
            <a:off x="685800" y="1113588"/>
            <a:ext cx="7772400" cy="3401262"/>
          </a:xfrm>
        </p:spPr>
        <p:txBody>
          <a:bodyPr vert="horz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defRPr sz="1350" b="0" cap="none" spc="0">
                <a:ln>
                  <a:noFill/>
                </a:ln>
                <a:solidFill>
                  <a:schemeClr val="tx2"/>
                </a:solidFill>
                <a:effectLst/>
                <a:cs typeface="+mn-cs"/>
              </a:defRPr>
            </a:lvl1pPr>
            <a:lvl2pPr marL="240030" indent="0" algn="r">
              <a:lnSpc>
                <a:spcPct val="100000"/>
              </a:lnSpc>
              <a:buNone/>
              <a:tabLst>
                <a:tab pos="3833813" algn="r"/>
              </a:tabLst>
              <a:defRPr sz="1500" b="0" cap="none" spc="0">
                <a:ln>
                  <a:noFill/>
                </a:ln>
                <a:solidFill>
                  <a:schemeClr val="tx2"/>
                </a:solidFill>
                <a:effectLst/>
                <a:cs typeface="+mn-cs"/>
              </a:defRPr>
            </a:lvl2pPr>
            <a:lvl3pPr>
              <a:lnSpc>
                <a:spcPct val="100000"/>
              </a:lnSpc>
              <a:defRPr b="0" cap="none" spc="0">
                <a:ln>
                  <a:noFill/>
                </a:ln>
                <a:solidFill>
                  <a:schemeClr val="tx2"/>
                </a:solidFill>
                <a:effectLst/>
                <a:cs typeface="+mn-cs"/>
              </a:defRPr>
            </a:lvl3pPr>
            <a:lvl4pPr>
              <a:lnSpc>
                <a:spcPct val="100000"/>
              </a:lnSpc>
              <a:defRPr b="0" cap="none" spc="0">
                <a:ln>
                  <a:noFill/>
                </a:ln>
                <a:solidFill>
                  <a:schemeClr val="tx2"/>
                </a:solidFill>
                <a:effectLst/>
                <a:cs typeface="+mn-cs"/>
              </a:defRPr>
            </a:lvl4pPr>
            <a:lvl5pPr>
              <a:lnSpc>
                <a:spcPct val="100000"/>
              </a:lnSpc>
              <a:defRPr b="0" cap="none" spc="0">
                <a:ln>
                  <a:noFill/>
                </a:ln>
                <a:solidFill>
                  <a:schemeClr val="tx2"/>
                </a:solidFill>
                <a:effectLst/>
                <a:cs typeface="+mn-cs"/>
              </a:defRPr>
            </a:lvl5pPr>
          </a:lstStyle>
          <a:p>
            <a:pPr lvl="0" eaLnBrk="1" latinLnBrk="0" hangingPunct="1"/>
            <a:r>
              <a:rPr lang="fa-IR" smtClean="0"/>
              <a:t>سطح اول فهرست</a:t>
            </a:r>
            <a:endParaRPr lang="en-US" smtClean="0"/>
          </a:p>
          <a:p>
            <a:pPr lvl="1" eaLnBrk="1" latinLnBrk="0" hangingPunct="1"/>
            <a:r>
              <a:rPr lang="fa-IR" smtClean="0"/>
              <a:t>سطح دوم فهرست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805" y="396942"/>
            <a:ext cx="9144000" cy="446616"/>
          </a:xfrm>
          <a:prstGeom prst="rect">
            <a:avLst/>
          </a:prstGeom>
          <a:solidFill>
            <a:schemeClr val="accent1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447939"/>
            <a:ext cx="7772400" cy="395619"/>
          </a:xfrm>
        </p:spPr>
        <p:txBody>
          <a:bodyPr>
            <a:noAutofit/>
          </a:bodyPr>
          <a:lstStyle>
            <a:lvl1pPr algn="ctr">
              <a:defRPr sz="2100" u="none">
                <a:solidFill>
                  <a:schemeClr val="accent1">
                    <a:lumMod val="20000"/>
                    <a:lumOff val="80000"/>
                  </a:schemeClr>
                </a:solidFill>
                <a:cs typeface="+mj-cs"/>
              </a:defRPr>
            </a:lvl1pPr>
          </a:lstStyle>
          <a:p>
            <a:r>
              <a:rPr kumimoji="0" lang="fa-IR" smtClean="0"/>
              <a:t>عنوان را تایپ کن</a:t>
            </a:r>
            <a:endParaRPr kumimoji="0" lang="en-US"/>
          </a:p>
        </p:txBody>
      </p:sp>
      <p:sp>
        <p:nvSpPr>
          <p:cNvPr id="23" name="Rectangle 22"/>
          <p:cNvSpPr/>
          <p:nvPr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05" y="357504"/>
            <a:ext cx="9144000" cy="904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05" y="843558"/>
            <a:ext cx="9144000" cy="8289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000" y="4841100"/>
            <a:ext cx="457200" cy="3024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/>
          <a:p>
            <a:fld id="{0630B3F6-5149-4FE3-B017-DDA3A854D13F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3529584" y="4615526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noaction"/>
          </p:cNvPr>
          <p:cNvSpPr/>
          <p:nvPr/>
        </p:nvSpPr>
        <p:spPr>
          <a:xfrm>
            <a:off x="611610" y="4615526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22" name="Rounded Rectangle 21">
            <a:hlinkClick r:id="" action="ppaction://hlinkshowjump?jump=endshow"/>
          </p:cNvPr>
          <p:cNvSpPr/>
          <p:nvPr/>
        </p:nvSpPr>
        <p:spPr>
          <a:xfrm>
            <a:off x="107504" y="4602026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pic>
        <p:nvPicPr>
          <p:cNvPr id="24" name="Picture 4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4754915"/>
            <a:ext cx="977882" cy="16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ounded Rectangle 18">
            <a:hlinkClick r:id="" action="ppaction://hlinkshowjump?jump=lastslideviewed"/>
          </p:cNvPr>
          <p:cNvSpPr/>
          <p:nvPr/>
        </p:nvSpPr>
        <p:spPr>
          <a:xfrm>
            <a:off x="1583668" y="4615526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20" name="Rounded Rectangle 19">
            <a:hlinkClick r:id="" action="ppaction://hlinkshowjump?jump=previousslide"/>
          </p:cNvPr>
          <p:cNvSpPr/>
          <p:nvPr/>
        </p:nvSpPr>
        <p:spPr>
          <a:xfrm>
            <a:off x="2555776" y="4615526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84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F05B-E7AD-43BE-B06F-7ADC44637262}" type="datetimeFigureOut">
              <a:rPr lang="fa-IR" smtClean="0">
                <a:solidFill>
                  <a:srgbClr val="1F497D"/>
                </a:solidFill>
              </a:rPr>
              <a:pPr/>
              <a:t>15/09/1437</a:t>
            </a:fld>
            <a:endParaRPr lang="fa-IR">
              <a:solidFill>
                <a:srgbClr val="1F497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500" y="4841100"/>
            <a:ext cx="457200" cy="3024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/>
          <a:p>
            <a:fld id="{0630B3F6-5149-4FE3-B017-DDA3A854D13F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0613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4" hidden="1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4877" y="2215856"/>
            <a:ext cx="4070930" cy="70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10-Point Star 2" hidden="1"/>
          <p:cNvSpPr/>
          <p:nvPr userDrawn="1"/>
        </p:nvSpPr>
        <p:spPr>
          <a:xfrm>
            <a:off x="2202230" y="2312492"/>
            <a:ext cx="638577" cy="500174"/>
          </a:xfrm>
          <a:prstGeom prst="star10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32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947527" y="2984119"/>
            <a:ext cx="182424" cy="1210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8729341" y="2981763"/>
            <a:ext cx="182424" cy="1210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736047" y="3026782"/>
            <a:ext cx="182424" cy="1210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8501194" y="2988864"/>
            <a:ext cx="182424" cy="1210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436619" y="3043087"/>
            <a:ext cx="182424" cy="1210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287284" y="3004884"/>
            <a:ext cx="182424" cy="1210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7856809" y="3065332"/>
            <a:ext cx="182424" cy="1210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8028450" y="3019792"/>
            <a:ext cx="182424" cy="1210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5" name="Curved Connector 14" hidden="1"/>
          <p:cNvCxnSpPr/>
          <p:nvPr userDrawn="1"/>
        </p:nvCxnSpPr>
        <p:spPr>
          <a:xfrm rot="10800000" flipV="1">
            <a:off x="2" y="3049384"/>
            <a:ext cx="9129951" cy="1164180"/>
          </a:xfrm>
          <a:prstGeom prst="curvedConnector3">
            <a:avLst>
              <a:gd name="adj1" fmla="val 3795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7478875" y="3087962"/>
            <a:ext cx="182424" cy="1210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7650516" y="3042423"/>
            <a:ext cx="182424" cy="1210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7029920" y="3126439"/>
            <a:ext cx="182424" cy="1210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7201561" y="3080899"/>
            <a:ext cx="182424" cy="1210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6624857" y="3200189"/>
            <a:ext cx="182424" cy="1210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6796498" y="3154650"/>
            <a:ext cx="182424" cy="1210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6239084" y="3267430"/>
            <a:ext cx="182424" cy="1210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6377035" y="3209005"/>
            <a:ext cx="182424" cy="1210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5917100" y="3350270"/>
            <a:ext cx="182424" cy="1210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6055051" y="3291845"/>
            <a:ext cx="182424" cy="1210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5566969" y="3464640"/>
            <a:ext cx="198093" cy="1210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5762555" y="3404119"/>
            <a:ext cx="182424" cy="1210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5402509" y="3609503"/>
            <a:ext cx="266569" cy="1291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5577866" y="3551077"/>
            <a:ext cx="229163" cy="1270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4994457" y="3794423"/>
            <a:ext cx="259234" cy="1599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 userDrawn="1"/>
        </p:nvSpPr>
        <p:spPr>
          <a:xfrm>
            <a:off x="5207249" y="3717773"/>
            <a:ext cx="259234" cy="13217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4" name="Rectangle 33"/>
          <p:cNvSpPr/>
          <p:nvPr userDrawn="1"/>
        </p:nvSpPr>
        <p:spPr>
          <a:xfrm>
            <a:off x="5493720" y="3660464"/>
            <a:ext cx="259234" cy="1387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4418381" y="3873007"/>
            <a:ext cx="297639" cy="16773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4648811" y="3796358"/>
            <a:ext cx="280001" cy="15797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 userDrawn="1"/>
        </p:nvSpPr>
        <p:spPr>
          <a:xfrm>
            <a:off x="3727091" y="3975319"/>
            <a:ext cx="374449" cy="196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>
            <a:off x="4038883" y="3882769"/>
            <a:ext cx="352259" cy="1851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 userDrawn="1"/>
        </p:nvSpPr>
        <p:spPr>
          <a:xfrm>
            <a:off x="2997396" y="4014459"/>
            <a:ext cx="451259" cy="22790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3313740" y="3921909"/>
            <a:ext cx="424517" cy="21464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1922055" y="4093203"/>
            <a:ext cx="594906" cy="2708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2344511" y="3956045"/>
            <a:ext cx="559651" cy="2551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>
            <a:off x="769905" y="4128413"/>
            <a:ext cx="671716" cy="29968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4" name="Rectangle 43"/>
          <p:cNvSpPr/>
          <p:nvPr userDrawn="1"/>
        </p:nvSpPr>
        <p:spPr>
          <a:xfrm>
            <a:off x="1269171" y="3978353"/>
            <a:ext cx="582875" cy="26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 userDrawn="1"/>
        </p:nvSpPr>
        <p:spPr>
          <a:xfrm>
            <a:off x="302246" y="4004547"/>
            <a:ext cx="582875" cy="26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 userDrawn="1"/>
        </p:nvSpPr>
        <p:spPr>
          <a:xfrm>
            <a:off x="6002586" y="3407060"/>
            <a:ext cx="182424" cy="1210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 userDrawn="1"/>
        </p:nvSpPr>
        <p:spPr>
          <a:xfrm>
            <a:off x="5769518" y="3477145"/>
            <a:ext cx="198093" cy="1210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" name="Rectangle 47"/>
          <p:cNvSpPr/>
          <p:nvPr userDrawn="1"/>
        </p:nvSpPr>
        <p:spPr>
          <a:xfrm>
            <a:off x="6427888" y="3266704"/>
            <a:ext cx="182424" cy="1210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 userDrawn="1"/>
        </p:nvSpPr>
        <p:spPr>
          <a:xfrm>
            <a:off x="6194611" y="3327226"/>
            <a:ext cx="182424" cy="1210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 userDrawn="1"/>
        </p:nvSpPr>
        <p:spPr>
          <a:xfrm>
            <a:off x="6923424" y="3186960"/>
            <a:ext cx="182424" cy="1210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7296451" y="3126439"/>
            <a:ext cx="182424" cy="1210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8191671" y="3062455"/>
            <a:ext cx="182424" cy="1210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 userDrawn="1"/>
        </p:nvSpPr>
        <p:spPr>
          <a:xfrm>
            <a:off x="4774484" y="3882768"/>
            <a:ext cx="297639" cy="16773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5272892" y="3793357"/>
            <a:ext cx="259234" cy="13217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09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7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7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84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111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126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131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134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137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141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143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148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152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15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157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159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161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163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587CC6-BAF3-4478-88C9-83114C0FC8D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45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Straight Connector 59"/>
          <p:cNvCxnSpPr/>
          <p:nvPr userDrawn="1"/>
        </p:nvCxnSpPr>
        <p:spPr>
          <a:xfrm flipH="1">
            <a:off x="1345981" y="1441204"/>
            <a:ext cx="806505" cy="604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Rectangle 250" hidden="1"/>
          <p:cNvSpPr/>
          <p:nvPr userDrawn="1"/>
        </p:nvSpPr>
        <p:spPr>
          <a:xfrm>
            <a:off x="8066856" y="0"/>
            <a:ext cx="45719" cy="4251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249" name="Straight Connector 248" hidden="1"/>
          <p:cNvCxnSpPr>
            <a:stCxn id="244" idx="0"/>
          </p:cNvCxnSpPr>
          <p:nvPr userDrawn="1"/>
        </p:nvCxnSpPr>
        <p:spPr>
          <a:xfrm>
            <a:off x="8066855" y="843525"/>
            <a:ext cx="0" cy="4299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4" name="Rounded Rectangle 13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6" name="Rounded Rectangle 15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20" name="Rounded Rectangle 19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244" name="Rectangle 243"/>
          <p:cNvSpPr/>
          <p:nvPr userDrawn="1"/>
        </p:nvSpPr>
        <p:spPr>
          <a:xfrm>
            <a:off x="7106730" y="843526"/>
            <a:ext cx="1920250" cy="10657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45" name="Rectangle 244"/>
          <p:cNvSpPr/>
          <p:nvPr userDrawn="1"/>
        </p:nvSpPr>
        <p:spPr>
          <a:xfrm>
            <a:off x="7106730" y="2005615"/>
            <a:ext cx="1920250" cy="10657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46" name="Rectangle 245"/>
          <p:cNvSpPr/>
          <p:nvPr userDrawn="1"/>
        </p:nvSpPr>
        <p:spPr>
          <a:xfrm>
            <a:off x="7106730" y="3176630"/>
            <a:ext cx="1920250" cy="10657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47" name="Rectangle 246"/>
          <p:cNvSpPr/>
          <p:nvPr userDrawn="1"/>
        </p:nvSpPr>
        <p:spPr>
          <a:xfrm>
            <a:off x="950804" y="2005615"/>
            <a:ext cx="5042182" cy="10657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55" name="Rectangle 254"/>
          <p:cNvSpPr/>
          <p:nvPr userDrawn="1"/>
        </p:nvSpPr>
        <p:spPr>
          <a:xfrm>
            <a:off x="2613346" y="1217974"/>
            <a:ext cx="3379640" cy="446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 flipH="1">
            <a:off x="2152485" y="1441203"/>
            <a:ext cx="4608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8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" grpId="0" animBg="1"/>
      <p:bldP spid="247" grpId="0" animBg="1"/>
    </p:bld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Rectangle 250" hidden="1"/>
          <p:cNvSpPr/>
          <p:nvPr userDrawn="1"/>
        </p:nvSpPr>
        <p:spPr>
          <a:xfrm>
            <a:off x="8066856" y="0"/>
            <a:ext cx="45719" cy="4251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249" name="Straight Connector 248" hidden="1"/>
          <p:cNvCxnSpPr/>
          <p:nvPr userDrawn="1"/>
        </p:nvCxnSpPr>
        <p:spPr>
          <a:xfrm>
            <a:off x="8066855" y="843525"/>
            <a:ext cx="0" cy="4299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4" name="Rounded Rectangle 13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6" name="Rounded Rectangle 15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20" name="Rounded Rectangle 19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155425" y="875238"/>
            <a:ext cx="2122446" cy="921721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2382914" y="875238"/>
            <a:ext cx="2122446" cy="921721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4594166" y="875238"/>
            <a:ext cx="2122446" cy="921721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6822912" y="872330"/>
            <a:ext cx="2121408" cy="921721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47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Rectangle 250" hidden="1"/>
          <p:cNvSpPr/>
          <p:nvPr userDrawn="1"/>
        </p:nvSpPr>
        <p:spPr>
          <a:xfrm>
            <a:off x="8066856" y="0"/>
            <a:ext cx="45719" cy="4251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249" name="Straight Connector 248" hidden="1"/>
          <p:cNvCxnSpPr/>
          <p:nvPr userDrawn="1"/>
        </p:nvCxnSpPr>
        <p:spPr>
          <a:xfrm>
            <a:off x="8066855" y="843525"/>
            <a:ext cx="0" cy="4299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4" name="Rounded Rectangle 13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6" name="Rounded Rectangle 15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20" name="Rounded Rectangle 19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155425" y="875238"/>
            <a:ext cx="2122446" cy="921721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2382914" y="875238"/>
            <a:ext cx="2122446" cy="921721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355764" y="875415"/>
            <a:ext cx="2122487" cy="921544"/>
          </a:xfrm>
        </p:spPr>
        <p:txBody>
          <a:bodyPr/>
          <a:lstStyle>
            <a:lvl1pPr marL="0" indent="0" algn="ctr">
              <a:buFontTx/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بیللیبلیزر</a:t>
            </a:r>
          </a:p>
          <a:p>
            <a:pPr lvl="0"/>
            <a:r>
              <a:rPr lang="fa-IR" smtClean="0">
                <a:cs typeface="B Mitra" pitchFamily="2" charset="-78"/>
              </a:rPr>
              <a:t>بلیسیب</a:t>
            </a:r>
          </a:p>
          <a:p>
            <a:pPr lvl="0"/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4594166" y="875238"/>
            <a:ext cx="2122446" cy="921721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6822912" y="872330"/>
            <a:ext cx="2121408" cy="921721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594167" y="875415"/>
            <a:ext cx="2122487" cy="921544"/>
          </a:xfrm>
        </p:spPr>
        <p:txBody>
          <a:bodyPr/>
          <a:lstStyle>
            <a:lvl1pPr marL="0" indent="0" algn="ctr">
              <a:buFontTx/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بیللیبلیزر</a:t>
            </a:r>
          </a:p>
          <a:p>
            <a:pPr lvl="0"/>
            <a:r>
              <a:rPr lang="fa-IR" smtClean="0">
                <a:cs typeface="B Mitra" pitchFamily="2" charset="-78"/>
              </a:rPr>
              <a:t>بلیسیب</a:t>
            </a:r>
          </a:p>
          <a:p>
            <a:pPr lvl="0"/>
            <a:endParaRPr lang="en-US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827684" y="882475"/>
            <a:ext cx="2122487" cy="921544"/>
          </a:xfrm>
        </p:spPr>
        <p:txBody>
          <a:bodyPr/>
          <a:lstStyle>
            <a:lvl1pPr marL="0" indent="0" algn="ctr">
              <a:buFontTx/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بیللیبلیزر</a:t>
            </a:r>
          </a:p>
          <a:p>
            <a:pPr lvl="0"/>
            <a:r>
              <a:rPr lang="fa-IR" smtClean="0">
                <a:cs typeface="B Mitra" pitchFamily="2" charset="-78"/>
              </a:rPr>
              <a:t>بلیسیب</a:t>
            </a:r>
          </a:p>
          <a:p>
            <a:pPr lvl="0"/>
            <a:endParaRPr lang="en-US"/>
          </a:p>
        </p:txBody>
      </p:sp>
      <p:sp>
        <p:nvSpPr>
          <p:cNvPr id="224" name="Rectangle 223"/>
          <p:cNvSpPr/>
          <p:nvPr userDrawn="1"/>
        </p:nvSpPr>
        <p:spPr>
          <a:xfrm>
            <a:off x="4505360" y="1246777"/>
            <a:ext cx="2754990" cy="979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4452745" y="1534816"/>
            <a:ext cx="3230061" cy="950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4390836" y="1796958"/>
            <a:ext cx="3714424" cy="1120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341570" y="2110891"/>
            <a:ext cx="4251960" cy="1353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4298070" y="2341320"/>
            <a:ext cx="4646250" cy="2016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29" name="Straight Connector 28" hidden="1"/>
          <p:cNvCxnSpPr/>
          <p:nvPr userDrawn="1"/>
        </p:nvCxnSpPr>
        <p:spPr>
          <a:xfrm>
            <a:off x="6716613" y="872330"/>
            <a:ext cx="2227708" cy="14848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 hidden="1"/>
          <p:cNvCxnSpPr/>
          <p:nvPr userDrawn="1"/>
        </p:nvCxnSpPr>
        <p:spPr>
          <a:xfrm flipH="1">
            <a:off x="4298071" y="875237"/>
            <a:ext cx="296096" cy="14819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55385" y="875415"/>
            <a:ext cx="2122487" cy="921544"/>
          </a:xfrm>
        </p:spPr>
        <p:txBody>
          <a:bodyPr/>
          <a:lstStyle>
            <a:lvl1pPr marL="0" indent="0" algn="ctr">
              <a:buFontTx/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بیللیبلیزر</a:t>
            </a:r>
          </a:p>
          <a:p>
            <a:pPr lvl="0"/>
            <a:r>
              <a:rPr lang="fa-IR" smtClean="0">
                <a:cs typeface="B Mitra" pitchFamily="2" charset="-78"/>
              </a:rPr>
              <a:t>بلیسیب</a:t>
            </a:r>
          </a:p>
          <a:p>
            <a:pPr lvl="0"/>
            <a:endParaRPr lang="en-US"/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298071" y="2357177"/>
            <a:ext cx="4646250" cy="2000406"/>
          </a:xfrm>
        </p:spPr>
        <p:txBody>
          <a:bodyPr/>
          <a:lstStyle>
            <a:lvl1pPr marL="0" indent="0" algn="ctr">
              <a:buFontTx/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بیللیبلیزر</a:t>
            </a:r>
          </a:p>
          <a:p>
            <a:pPr lvl="0"/>
            <a:r>
              <a:rPr lang="fa-IR" smtClean="0">
                <a:cs typeface="B Mitra" pitchFamily="2" charset="-78"/>
              </a:rPr>
              <a:t>بلیسیب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3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0" animBg="1"/>
      <p:bldP spid="224" grpId="1" animBg="1"/>
      <p:bldP spid="12" grpId="0" animBg="1"/>
      <p:bldP spid="12" grpId="1" animBg="1"/>
      <p:bldP spid="11" grpId="0" animBg="1"/>
      <p:bldP spid="11" grpId="1" animBg="1"/>
      <p:bldP spid="13" grpId="0" animBg="1"/>
      <p:bldP spid="13" grpId="1" animBg="1"/>
      <p:bldP spid="2" grpId="0" animBg="1"/>
      <p:bldP spid="6" grpId="0" build="p">
        <p:tmplLst>
          <p:tmpl lvl="1">
            <p:tnLst>
              <p:par>
                <p:cTn presetID="10" presetClass="exit" presetSubtype="0" fill="hold" nodeType="withEffect">
                  <p:stCondLst>
                    <p:cond delay="300"/>
                  </p:stCondLst>
                  <p:childTnLst>
                    <p:animEffect transition="out" filter="fade">
                      <p:cBhvr>
                        <p:cTn dur="3000"/>
                        <p:tgtEl>
                          <p:spTgt spid="6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2999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75006" y="0"/>
            <a:ext cx="9219005" cy="5143500"/>
          </a:xfrm>
          <a:prstGeom prst="rect">
            <a:avLst/>
          </a:prstGeom>
          <a:solidFill>
            <a:srgbClr val="090C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8-Point Star 6"/>
          <p:cNvSpPr/>
          <p:nvPr userDrawn="1"/>
        </p:nvSpPr>
        <p:spPr>
          <a:xfrm>
            <a:off x="1960461" y="915535"/>
            <a:ext cx="192025" cy="144019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8-Point Star 7"/>
          <p:cNvSpPr/>
          <p:nvPr userDrawn="1"/>
        </p:nvSpPr>
        <p:spPr>
          <a:xfrm>
            <a:off x="6722681" y="2946199"/>
            <a:ext cx="307240" cy="230430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8-Point Star 8"/>
          <p:cNvSpPr/>
          <p:nvPr userDrawn="1"/>
        </p:nvSpPr>
        <p:spPr>
          <a:xfrm>
            <a:off x="6069796" y="1361993"/>
            <a:ext cx="192025" cy="144019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8-Point Star 9"/>
          <p:cNvSpPr/>
          <p:nvPr userDrawn="1"/>
        </p:nvSpPr>
        <p:spPr>
          <a:xfrm>
            <a:off x="4379976" y="3810312"/>
            <a:ext cx="192025" cy="144019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" name="8-Point Star 10"/>
          <p:cNvSpPr/>
          <p:nvPr userDrawn="1"/>
        </p:nvSpPr>
        <p:spPr>
          <a:xfrm>
            <a:off x="1000336" y="3306246"/>
            <a:ext cx="96012" cy="72010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8-Point Star 11"/>
          <p:cNvSpPr/>
          <p:nvPr userDrawn="1"/>
        </p:nvSpPr>
        <p:spPr>
          <a:xfrm>
            <a:off x="7490781" y="4328780"/>
            <a:ext cx="192025" cy="144019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8-Point Star 12"/>
          <p:cNvSpPr/>
          <p:nvPr userDrawn="1"/>
        </p:nvSpPr>
        <p:spPr>
          <a:xfrm>
            <a:off x="2344511" y="4400788"/>
            <a:ext cx="307240" cy="216029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" name="8-Point Star 13"/>
          <p:cNvSpPr/>
          <p:nvPr userDrawn="1"/>
        </p:nvSpPr>
        <p:spPr>
          <a:xfrm>
            <a:off x="8258881" y="1722040"/>
            <a:ext cx="96012" cy="72010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" name="8-Point Star 14"/>
          <p:cNvSpPr/>
          <p:nvPr userDrawn="1"/>
        </p:nvSpPr>
        <p:spPr>
          <a:xfrm>
            <a:off x="7265022" y="382666"/>
            <a:ext cx="192025" cy="144019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" name="8-Point Star 15"/>
          <p:cNvSpPr/>
          <p:nvPr userDrawn="1"/>
        </p:nvSpPr>
        <p:spPr>
          <a:xfrm>
            <a:off x="3189421" y="1909265"/>
            <a:ext cx="192025" cy="144019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" name="8-Point Star 16"/>
          <p:cNvSpPr/>
          <p:nvPr userDrawn="1"/>
        </p:nvSpPr>
        <p:spPr>
          <a:xfrm>
            <a:off x="4840836" y="526685"/>
            <a:ext cx="268835" cy="201626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8" name="Picture 44" hidden="1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4877" y="2215856"/>
            <a:ext cx="4070930" cy="70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amond 1"/>
          <p:cNvSpPr/>
          <p:nvPr userDrawn="1"/>
        </p:nvSpPr>
        <p:spPr>
          <a:xfrm rot="21067614">
            <a:off x="2343220" y="2214971"/>
            <a:ext cx="172105" cy="132349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6" name="Diamond 1"/>
          <p:cNvSpPr/>
          <p:nvPr userDrawn="1"/>
        </p:nvSpPr>
        <p:spPr>
          <a:xfrm rot="19509517">
            <a:off x="2187469" y="2290309"/>
            <a:ext cx="172105" cy="132349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9" name="Diamond 1"/>
          <p:cNvSpPr/>
          <p:nvPr userDrawn="1"/>
        </p:nvSpPr>
        <p:spPr>
          <a:xfrm rot="17488843">
            <a:off x="2104854" y="2392335"/>
            <a:ext cx="129079" cy="176465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0" name="Diamond 1"/>
          <p:cNvSpPr/>
          <p:nvPr userDrawn="1"/>
        </p:nvSpPr>
        <p:spPr>
          <a:xfrm rot="15851965">
            <a:off x="2108851" y="2545923"/>
            <a:ext cx="129079" cy="176465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1" name="Diamond 1"/>
          <p:cNvSpPr/>
          <p:nvPr userDrawn="1"/>
        </p:nvSpPr>
        <p:spPr>
          <a:xfrm rot="14263334">
            <a:off x="2197824" y="2688639"/>
            <a:ext cx="129079" cy="176465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2" name="Diamond 1"/>
          <p:cNvSpPr/>
          <p:nvPr userDrawn="1"/>
        </p:nvSpPr>
        <p:spPr>
          <a:xfrm rot="11904310">
            <a:off x="2336495" y="2787836"/>
            <a:ext cx="172105" cy="132349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5" name="Diamond 1"/>
          <p:cNvSpPr/>
          <p:nvPr userDrawn="1"/>
        </p:nvSpPr>
        <p:spPr>
          <a:xfrm rot="10237614">
            <a:off x="2529977" y="2790070"/>
            <a:ext cx="172105" cy="132349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6" name="Diamond 1"/>
          <p:cNvSpPr/>
          <p:nvPr userDrawn="1"/>
        </p:nvSpPr>
        <p:spPr>
          <a:xfrm rot="8631799">
            <a:off x="2697549" y="2721903"/>
            <a:ext cx="172105" cy="132349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7" name="Diamond 1"/>
          <p:cNvSpPr/>
          <p:nvPr userDrawn="1"/>
        </p:nvSpPr>
        <p:spPr>
          <a:xfrm rot="1496748">
            <a:off x="2544219" y="2214970"/>
            <a:ext cx="172105" cy="132349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8" name="Diamond 1"/>
          <p:cNvSpPr/>
          <p:nvPr userDrawn="1"/>
        </p:nvSpPr>
        <p:spPr>
          <a:xfrm rot="2687096">
            <a:off x="2707155" y="2277389"/>
            <a:ext cx="172105" cy="132349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" name="10-Point Star 2"/>
          <p:cNvSpPr/>
          <p:nvPr userDrawn="1"/>
        </p:nvSpPr>
        <p:spPr>
          <a:xfrm>
            <a:off x="2202230" y="2312492"/>
            <a:ext cx="638577" cy="500174"/>
          </a:xfrm>
          <a:prstGeom prst="star10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Oval 3" hidden="1"/>
          <p:cNvSpPr/>
          <p:nvPr userDrawn="1"/>
        </p:nvSpPr>
        <p:spPr>
          <a:xfrm>
            <a:off x="1743288" y="1979653"/>
            <a:ext cx="1509684" cy="114863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7" name="Oval 26" hidden="1"/>
          <p:cNvSpPr/>
          <p:nvPr userDrawn="1"/>
        </p:nvSpPr>
        <p:spPr>
          <a:xfrm>
            <a:off x="1621445" y="1891321"/>
            <a:ext cx="1753372" cy="132529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8" name="Oval 27" hidden="1"/>
          <p:cNvSpPr/>
          <p:nvPr userDrawn="1"/>
        </p:nvSpPr>
        <p:spPr>
          <a:xfrm>
            <a:off x="1461213" y="1770207"/>
            <a:ext cx="2073836" cy="15675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3" name="Oval 32" hidden="1"/>
          <p:cNvSpPr/>
          <p:nvPr userDrawn="1"/>
        </p:nvSpPr>
        <p:spPr>
          <a:xfrm>
            <a:off x="1104299" y="1479076"/>
            <a:ext cx="2649945" cy="20029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6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77778E-7 -1.54487E-6 L -0.21615 -0.2543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6" y="-1272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2.77778E-7 5.64292E-7 L -0.00417 -0.3762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882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3.33333E-6 2.56244E-6 L 0.14601 -0.1440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2" y="-721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1.38889E-6 1.13784E-6 L -0.09861 0.1202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1" y="601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3.61111E-6 -6.29047E-7 L 0.04409 0.3022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5" y="15102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77778E-6 2.10916E-6 L -0.27934 0.3776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76" y="1887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1.94444E-6 4.11656E-6 L -0.40521 0.2210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60" y="11055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1.11111E-6 -2.85846E-6 L -0.54427 0.41698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22" y="20837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77778E-7 1.65587E-6 L -0.48715 -0.100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58" y="-504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3.33333E-6 -6.01295E-7 L -0.64774 0.1637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96" y="8187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5E-6 -4.10731E-6 L -0.56077 -0.3552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38" y="-17761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6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3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4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4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2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2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2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2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2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2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2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2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2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3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3" grpId="3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2" grpId="0" animBg="1"/>
      <p:bldP spid="2" grpId="1" animBg="1"/>
      <p:bldP spid="2" grpId="2" animBg="1"/>
      <p:bldP spid="26" grpId="0" animBg="1"/>
      <p:bldP spid="26" grpId="1" animBg="1"/>
      <p:bldP spid="26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" grpId="0" animBg="1"/>
      <p:bldP spid="3" grpId="1" animBg="1"/>
      <p:bldP spid="4" grpId="0" animBg="1"/>
      <p:bldP spid="4" grpId="1" animBg="1"/>
      <p:bldP spid="27" grpId="0" animBg="1"/>
      <p:bldP spid="27" grpId="1" animBg="1"/>
      <p:bldP spid="28" grpId="0" animBg="1"/>
      <p:bldP spid="28" grpId="1" animBg="1"/>
      <p:bldP spid="33" grpId="0" animBg="1"/>
      <p:bldP spid="33" grpId="1" animBg="1"/>
    </p:bld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75006" y="0"/>
            <a:ext cx="9219005" cy="5143500"/>
          </a:xfrm>
          <a:prstGeom prst="rect">
            <a:avLst/>
          </a:prstGeom>
          <a:gradFill>
            <a:gsLst>
              <a:gs pos="0">
                <a:srgbClr val="1F497D"/>
              </a:gs>
              <a:gs pos="50000">
                <a:srgbClr val="0C1B2E"/>
              </a:gs>
              <a:gs pos="100000">
                <a:srgbClr val="090C15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" name="Rectangle 20" hidden="1"/>
          <p:cNvSpPr/>
          <p:nvPr userDrawn="1"/>
        </p:nvSpPr>
        <p:spPr>
          <a:xfrm>
            <a:off x="1956028" y="2090690"/>
            <a:ext cx="4820523" cy="8929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8-Point Star 6"/>
          <p:cNvSpPr/>
          <p:nvPr userDrawn="1"/>
        </p:nvSpPr>
        <p:spPr>
          <a:xfrm>
            <a:off x="1960461" y="915535"/>
            <a:ext cx="192025" cy="144019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8-Point Star 7"/>
          <p:cNvSpPr/>
          <p:nvPr userDrawn="1"/>
        </p:nvSpPr>
        <p:spPr>
          <a:xfrm>
            <a:off x="6722681" y="2946199"/>
            <a:ext cx="307240" cy="230430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8-Point Star 8"/>
          <p:cNvSpPr/>
          <p:nvPr userDrawn="1"/>
        </p:nvSpPr>
        <p:spPr>
          <a:xfrm>
            <a:off x="6069796" y="1361993"/>
            <a:ext cx="192025" cy="144019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8-Point Star 9"/>
          <p:cNvSpPr/>
          <p:nvPr userDrawn="1"/>
        </p:nvSpPr>
        <p:spPr>
          <a:xfrm>
            <a:off x="4379976" y="3810312"/>
            <a:ext cx="192025" cy="144019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" name="8-Point Star 10"/>
          <p:cNvSpPr/>
          <p:nvPr userDrawn="1"/>
        </p:nvSpPr>
        <p:spPr>
          <a:xfrm>
            <a:off x="1000336" y="3306246"/>
            <a:ext cx="96012" cy="72010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8-Point Star 11"/>
          <p:cNvSpPr/>
          <p:nvPr userDrawn="1"/>
        </p:nvSpPr>
        <p:spPr>
          <a:xfrm>
            <a:off x="7490781" y="4328780"/>
            <a:ext cx="192025" cy="144019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8-Point Star 12"/>
          <p:cNvSpPr/>
          <p:nvPr userDrawn="1"/>
        </p:nvSpPr>
        <p:spPr>
          <a:xfrm>
            <a:off x="2344511" y="4400788"/>
            <a:ext cx="307240" cy="216029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" name="8-Point Star 13"/>
          <p:cNvSpPr/>
          <p:nvPr userDrawn="1"/>
        </p:nvSpPr>
        <p:spPr>
          <a:xfrm>
            <a:off x="8258881" y="1722040"/>
            <a:ext cx="96012" cy="72010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" name="8-Point Star 14"/>
          <p:cNvSpPr/>
          <p:nvPr userDrawn="1"/>
        </p:nvSpPr>
        <p:spPr>
          <a:xfrm>
            <a:off x="7265022" y="382666"/>
            <a:ext cx="192025" cy="144019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" name="8-Point Star 15"/>
          <p:cNvSpPr/>
          <p:nvPr userDrawn="1"/>
        </p:nvSpPr>
        <p:spPr>
          <a:xfrm>
            <a:off x="3189421" y="1909265"/>
            <a:ext cx="192025" cy="144019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" name="8-Point Star 16"/>
          <p:cNvSpPr/>
          <p:nvPr userDrawn="1"/>
        </p:nvSpPr>
        <p:spPr>
          <a:xfrm>
            <a:off x="4840836" y="526685"/>
            <a:ext cx="268835" cy="201626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8" name="Picture 44">
            <a:hlinkClick r:id="rId2"/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/>
          </a:blip>
          <a:srcRect l="22517" b="75901"/>
          <a:stretch/>
        </p:blipFill>
        <p:spPr bwMode="auto">
          <a:xfrm>
            <a:off x="3096568" y="2166215"/>
            <a:ext cx="3154274" cy="16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amond 1"/>
          <p:cNvSpPr/>
          <p:nvPr userDrawn="1"/>
        </p:nvSpPr>
        <p:spPr>
          <a:xfrm rot="21067614">
            <a:off x="2343220" y="2214971"/>
            <a:ext cx="172105" cy="132349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6" name="Diamond 1"/>
          <p:cNvSpPr/>
          <p:nvPr userDrawn="1"/>
        </p:nvSpPr>
        <p:spPr>
          <a:xfrm rot="19509517">
            <a:off x="2187469" y="2290309"/>
            <a:ext cx="172105" cy="132349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9" name="Diamond 1"/>
          <p:cNvSpPr/>
          <p:nvPr userDrawn="1"/>
        </p:nvSpPr>
        <p:spPr>
          <a:xfrm rot="17488843">
            <a:off x="2104854" y="2392335"/>
            <a:ext cx="129079" cy="176465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0" name="Diamond 1"/>
          <p:cNvSpPr/>
          <p:nvPr userDrawn="1"/>
        </p:nvSpPr>
        <p:spPr>
          <a:xfrm rot="15851965">
            <a:off x="2108851" y="2545923"/>
            <a:ext cx="129079" cy="176465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1" name="Diamond 1"/>
          <p:cNvSpPr/>
          <p:nvPr userDrawn="1"/>
        </p:nvSpPr>
        <p:spPr>
          <a:xfrm rot="14263334">
            <a:off x="2197824" y="2688639"/>
            <a:ext cx="129079" cy="176465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2" name="Diamond 1"/>
          <p:cNvSpPr/>
          <p:nvPr userDrawn="1"/>
        </p:nvSpPr>
        <p:spPr>
          <a:xfrm rot="11904310">
            <a:off x="2336495" y="2787836"/>
            <a:ext cx="172105" cy="132349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5" name="Diamond 1"/>
          <p:cNvSpPr/>
          <p:nvPr userDrawn="1"/>
        </p:nvSpPr>
        <p:spPr>
          <a:xfrm rot="10237614">
            <a:off x="2529977" y="2790070"/>
            <a:ext cx="172105" cy="132349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6" name="Diamond 1"/>
          <p:cNvSpPr/>
          <p:nvPr userDrawn="1"/>
        </p:nvSpPr>
        <p:spPr>
          <a:xfrm rot="8631799">
            <a:off x="2697549" y="2721903"/>
            <a:ext cx="172105" cy="132349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7" name="Diamond 1"/>
          <p:cNvSpPr/>
          <p:nvPr userDrawn="1"/>
        </p:nvSpPr>
        <p:spPr>
          <a:xfrm rot="1496748">
            <a:off x="2544219" y="2214970"/>
            <a:ext cx="172105" cy="132349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8" name="Diamond 1"/>
          <p:cNvSpPr/>
          <p:nvPr userDrawn="1"/>
        </p:nvSpPr>
        <p:spPr>
          <a:xfrm rot="2687096">
            <a:off x="2707155" y="2277389"/>
            <a:ext cx="172105" cy="132349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" name="10-Point Star 2"/>
          <p:cNvSpPr/>
          <p:nvPr userDrawn="1"/>
        </p:nvSpPr>
        <p:spPr>
          <a:xfrm>
            <a:off x="2268635" y="2356539"/>
            <a:ext cx="548640" cy="411480"/>
          </a:xfrm>
          <a:prstGeom prst="star10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Oval 3" hidden="1"/>
          <p:cNvSpPr/>
          <p:nvPr userDrawn="1"/>
        </p:nvSpPr>
        <p:spPr>
          <a:xfrm>
            <a:off x="1743288" y="1979653"/>
            <a:ext cx="1509684" cy="114863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7" name="Oval 26" hidden="1"/>
          <p:cNvSpPr/>
          <p:nvPr userDrawn="1"/>
        </p:nvSpPr>
        <p:spPr>
          <a:xfrm>
            <a:off x="1621445" y="1891321"/>
            <a:ext cx="1753372" cy="132529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8" name="Oval 27" hidden="1"/>
          <p:cNvSpPr/>
          <p:nvPr userDrawn="1"/>
        </p:nvSpPr>
        <p:spPr>
          <a:xfrm>
            <a:off x="1461213" y="1770207"/>
            <a:ext cx="2073836" cy="15675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3" name="Oval 32" hidden="1"/>
          <p:cNvSpPr/>
          <p:nvPr userDrawn="1"/>
        </p:nvSpPr>
        <p:spPr>
          <a:xfrm>
            <a:off x="1104299" y="1479076"/>
            <a:ext cx="2649945" cy="20029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8-Point Star 4"/>
          <p:cNvSpPr/>
          <p:nvPr userDrawn="1"/>
        </p:nvSpPr>
        <p:spPr>
          <a:xfrm>
            <a:off x="3817940" y="4285573"/>
            <a:ext cx="153621" cy="115215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4" name="8-Point Star 33"/>
          <p:cNvSpPr/>
          <p:nvPr userDrawn="1"/>
        </p:nvSpPr>
        <p:spPr>
          <a:xfrm>
            <a:off x="846716" y="4285574"/>
            <a:ext cx="153621" cy="115215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9" name="8-Point Star 38"/>
          <p:cNvSpPr/>
          <p:nvPr userDrawn="1"/>
        </p:nvSpPr>
        <p:spPr>
          <a:xfrm>
            <a:off x="869270" y="267450"/>
            <a:ext cx="153621" cy="115215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" name="8-Point Star 39"/>
          <p:cNvSpPr/>
          <p:nvPr userDrawn="1"/>
        </p:nvSpPr>
        <p:spPr>
          <a:xfrm>
            <a:off x="8105261" y="2623309"/>
            <a:ext cx="153621" cy="115215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" name="8-Point Star 40"/>
          <p:cNvSpPr/>
          <p:nvPr userDrawn="1"/>
        </p:nvSpPr>
        <p:spPr>
          <a:xfrm>
            <a:off x="7682806" y="1059553"/>
            <a:ext cx="153621" cy="115215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2" name="8-Point Star 41"/>
          <p:cNvSpPr/>
          <p:nvPr userDrawn="1"/>
        </p:nvSpPr>
        <p:spPr>
          <a:xfrm>
            <a:off x="5493721" y="800319"/>
            <a:ext cx="153621" cy="115215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8-Point Star 42"/>
          <p:cNvSpPr/>
          <p:nvPr userDrawn="1"/>
        </p:nvSpPr>
        <p:spPr>
          <a:xfrm>
            <a:off x="1461196" y="1393958"/>
            <a:ext cx="153621" cy="115215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4" name="8-Point Star 43"/>
          <p:cNvSpPr/>
          <p:nvPr userDrawn="1"/>
        </p:nvSpPr>
        <p:spPr>
          <a:xfrm>
            <a:off x="3970172" y="397067"/>
            <a:ext cx="153621" cy="115215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" name="8-Point Star 44"/>
          <p:cNvSpPr/>
          <p:nvPr userDrawn="1"/>
        </p:nvSpPr>
        <p:spPr>
          <a:xfrm>
            <a:off x="7413970" y="3464666"/>
            <a:ext cx="153621" cy="115215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9" name="8-Point Star 18"/>
          <p:cNvSpPr/>
          <p:nvPr userDrawn="1"/>
        </p:nvSpPr>
        <p:spPr>
          <a:xfrm>
            <a:off x="9257410" y="4854136"/>
            <a:ext cx="153620" cy="115215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6" name="8-Point Star 45"/>
          <p:cNvSpPr/>
          <p:nvPr userDrawn="1"/>
        </p:nvSpPr>
        <p:spPr>
          <a:xfrm>
            <a:off x="9411031" y="1246778"/>
            <a:ext cx="153620" cy="115215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7" name="8-Point Star 46"/>
          <p:cNvSpPr/>
          <p:nvPr userDrawn="1"/>
        </p:nvSpPr>
        <p:spPr>
          <a:xfrm>
            <a:off x="5416911" y="4808280"/>
            <a:ext cx="153620" cy="115215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" name="8-Point Star 48"/>
          <p:cNvSpPr/>
          <p:nvPr userDrawn="1"/>
        </p:nvSpPr>
        <p:spPr>
          <a:xfrm>
            <a:off x="6016804" y="4350470"/>
            <a:ext cx="153620" cy="115215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0" name="8-Point Star 49"/>
          <p:cNvSpPr/>
          <p:nvPr userDrawn="1"/>
        </p:nvSpPr>
        <p:spPr>
          <a:xfrm>
            <a:off x="9564651" y="526684"/>
            <a:ext cx="153620" cy="115215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" name="8-Point Star 50"/>
          <p:cNvSpPr/>
          <p:nvPr userDrawn="1"/>
        </p:nvSpPr>
        <p:spPr>
          <a:xfrm>
            <a:off x="155425" y="2883452"/>
            <a:ext cx="153620" cy="115215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2976877" y="2277913"/>
            <a:ext cx="476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K</a:t>
            </a:r>
            <a:endParaRPr lang="en-US" sz="27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2" name="TextBox 51"/>
          <p:cNvSpPr txBox="1"/>
          <p:nvPr userDrawn="1"/>
        </p:nvSpPr>
        <p:spPr>
          <a:xfrm>
            <a:off x="3341626" y="2277913"/>
            <a:ext cx="476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H</a:t>
            </a:r>
            <a:endParaRPr lang="en-US" sz="27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3" name="TextBox 52"/>
          <p:cNvSpPr txBox="1"/>
          <p:nvPr userDrawn="1"/>
        </p:nvSpPr>
        <p:spPr>
          <a:xfrm>
            <a:off x="3661768" y="2277913"/>
            <a:ext cx="476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A</a:t>
            </a:r>
            <a:endParaRPr lang="en-US" sz="27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4" name="TextBox 53"/>
          <p:cNvSpPr txBox="1"/>
          <p:nvPr userDrawn="1"/>
        </p:nvSpPr>
        <p:spPr>
          <a:xfrm>
            <a:off x="4066807" y="2276350"/>
            <a:ext cx="476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M</a:t>
            </a:r>
            <a:endParaRPr lang="en-US" sz="27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5" name="TextBox 54"/>
          <p:cNvSpPr txBox="1"/>
          <p:nvPr userDrawn="1"/>
        </p:nvSpPr>
        <p:spPr>
          <a:xfrm>
            <a:off x="4341872" y="2275245"/>
            <a:ext cx="476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E</a:t>
            </a:r>
            <a:endParaRPr lang="en-US" sz="27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6" name="TextBox 55"/>
          <p:cNvSpPr txBox="1"/>
          <p:nvPr userDrawn="1"/>
        </p:nvSpPr>
        <p:spPr>
          <a:xfrm>
            <a:off x="4701505" y="2275245"/>
            <a:ext cx="476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N</a:t>
            </a:r>
            <a:endParaRPr lang="en-US" sz="27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7" name="TextBox 56"/>
          <p:cNvSpPr txBox="1"/>
          <p:nvPr userDrawn="1"/>
        </p:nvSpPr>
        <p:spPr>
          <a:xfrm>
            <a:off x="4983572" y="2275245"/>
            <a:ext cx="476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E</a:t>
            </a:r>
            <a:endParaRPr lang="en-US" sz="27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5213844" y="2274340"/>
            <a:ext cx="476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I</a:t>
            </a:r>
            <a:endParaRPr lang="en-US" sz="27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5344864" y="2274340"/>
            <a:ext cx="476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.</a:t>
            </a:r>
            <a:endParaRPr lang="en-US" sz="27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5550877" y="2273235"/>
            <a:ext cx="476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I</a:t>
            </a:r>
            <a:endParaRPr lang="en-US" sz="27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5887341" y="2271672"/>
            <a:ext cx="476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R</a:t>
            </a:r>
            <a:endParaRPr lang="en-US" sz="27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2672283" y="2551565"/>
            <a:ext cx="91440" cy="685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 userDrawn="1"/>
        </p:nvSpPr>
        <p:spPr>
          <a:xfrm>
            <a:off x="2930366" y="2503200"/>
            <a:ext cx="91440" cy="685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2931156" y="2571750"/>
            <a:ext cx="91440" cy="685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2838926" y="2589019"/>
            <a:ext cx="91440" cy="685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2838926" y="2652675"/>
            <a:ext cx="91440" cy="685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 userDrawn="1"/>
        </p:nvSpPr>
        <p:spPr>
          <a:xfrm>
            <a:off x="2516755" y="2650391"/>
            <a:ext cx="91440" cy="68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 userDrawn="1"/>
        </p:nvSpPr>
        <p:spPr>
          <a:xfrm>
            <a:off x="2679389" y="2477876"/>
            <a:ext cx="91440" cy="68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8" name="Rectangle 67"/>
          <p:cNvSpPr/>
          <p:nvPr userDrawn="1"/>
        </p:nvSpPr>
        <p:spPr>
          <a:xfrm>
            <a:off x="2620746" y="2620656"/>
            <a:ext cx="91440" cy="68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9" name="Rectangle 68"/>
          <p:cNvSpPr/>
          <p:nvPr userDrawn="1"/>
        </p:nvSpPr>
        <p:spPr>
          <a:xfrm>
            <a:off x="2423593" y="2494678"/>
            <a:ext cx="91440" cy="68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 rot="2798738">
            <a:off x="2531349" y="2402837"/>
            <a:ext cx="6858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 userDrawn="1"/>
        </p:nvSpPr>
        <p:spPr>
          <a:xfrm rot="2798738">
            <a:off x="2404467" y="2608205"/>
            <a:ext cx="6858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 userDrawn="1"/>
        </p:nvSpPr>
        <p:spPr>
          <a:xfrm>
            <a:off x="2931156" y="2405644"/>
            <a:ext cx="91440" cy="685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4" name="Rectangle 73"/>
          <p:cNvSpPr/>
          <p:nvPr userDrawn="1"/>
        </p:nvSpPr>
        <p:spPr>
          <a:xfrm>
            <a:off x="2824998" y="2497031"/>
            <a:ext cx="91440" cy="685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60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77778E-7 -1.54487E-6 L -0.21615 -0.2543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6" y="-1272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2.77778E-7 5.64292E-7 L -0.00417 -0.3762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882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3.33333E-6 2.56244E-6 L 0.14601 -0.1440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2" y="-721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1.38889E-6 1.13784E-6 L -0.09861 0.1202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1" y="601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3.61111E-6 -6.29047E-7 L 0.04409 0.3022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5" y="15102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22222E-6 -4.44444E-6 L -0.01927 -4.44444E-6 " pathEditMode="relative" rAng="0" ptsTypes="AA">
                                      <p:cBhvr>
                                        <p:cTn id="50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38889E-6 3.33333E-6 L -0.01684 3.33333E-6 " pathEditMode="relative" rAng="0" ptsTypes="AA">
                                      <p:cBhvr>
                                        <p:cTn id="52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72222E-6 1.23034E-6 L -0.02517 0.00277 " pathEditMode="relative" rAng="0" ptsTypes="AA">
                                      <p:cBhvr>
                                        <p:cTn id="54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7" y="139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94444E-6 -2.79371E-6 L -0.02934 0.00139 " pathEditMode="relative" rAng="0" ptsTypes="AA">
                                      <p:cBhvr>
                                        <p:cTn id="56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" y="6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16667E-6 1.19334E-6 L -0.03333 1.19334E-6 " pathEditMode="relative" rAng="0" ptsTypes="AA">
                                      <p:cBhvr>
                                        <p:cTn id="58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8.33333E-7 -2.0074E-6 L -0.03229 -0.00254 " pathEditMode="relative" rAng="0" ptsTypes="AA">
                                      <p:cBhvr>
                                        <p:cTn id="6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-139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35" presetClass="path" presetSubtype="0" accel="50000" decel="5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94444E-6 -2.0074E-6 L -0.06285 -2.0074E-6 " pathEditMode="relative" rAng="0" ptsTypes="AA">
                                      <p:cBhvr>
                                        <p:cTn id="62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2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35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7 2.20167E-6 L -0.07552 2.20167E-6 " pathEditMode="relative" rAng="0" ptsTypes="AA">
                                      <p:cBhvr>
                                        <p:cTn id="6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5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44444E-6 1.62812E-6 L -0.07569 -0.00208 " pathEditMode="relative" rAng="0" ptsTypes="AA">
                                      <p:cBhvr>
                                        <p:cTn id="66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5" y="-116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44444E-6 1.62812E-6 L -0.07569 -0.00208 " pathEditMode="relative" rAng="0" ptsTypes="AA">
                                      <p:cBhvr>
                                        <p:cTn id="71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5" y="-116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5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7778E-7 -9.99075E-7 L -0.07552 -9.99075E-7 " pathEditMode="relative" rAng="0" ptsTypes="AA">
                                      <p:cBhvr>
                                        <p:cTn id="76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5" y="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5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7778E-7 -1.71138E-6 L -0.01927 -1.71138E-6 " pathEditMode="relative" rAng="0" ptsTypes="AA">
                                      <p:cBhvr>
                                        <p:cTn id="81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" y="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35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3.61111E-6 -4.89362E-6 L -0.01927 -4.89362E-6 " pathEditMode="relative" rAng="0" ptsTypes="AA">
                                      <p:cBhvr>
                                        <p:cTn id="83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" y="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5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72222E-6 -4.44444E-6 L -0.01388 -4.44444E-6 " pathEditMode="relative" rAng="0" ptsTypes="AA">
                                      <p:cBhvr>
                                        <p:cTn id="88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" y="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35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7 2.20167E-6 L -0.07552 2.20167E-6 " pathEditMode="relative" rAng="0" ptsTypes="AA">
                                      <p:cBhvr>
                                        <p:cTn id="90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5" y="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6" presetClass="emph" presetSubtype="0" fill="hold" grpId="1" nodeType="withEffect">
                                  <p:stCondLst>
                                    <p:cond delay="3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3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1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mph" presetSubtype="0" repeatCount="3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9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4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repeatCount="300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repeatCount="3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32" presetClass="emph" presetSubtype="0" repeatCount="200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animRot by="120000">
                                      <p:cBhvr>
                                        <p:cTn id="10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26" presetClass="emph" presetSubtype="0" repeatCount="4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9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9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32" presetClass="emph" presetSubtype="0" repeatCount="500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32" presetClass="emph" presetSubtype="0" repeatCount="300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Rot by="120000">
                                      <p:cBhvr>
                                        <p:cTn id="1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32" presetClass="emph" presetSubtype="0" repeatCount="3000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77778E-6 2.10916E-6 L -0.27934 0.37766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76" y="18871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1.94444E-6 4.11656E-6 L -0.40521 0.22109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60" y="11055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1.11111E-6 -2.85846E-6 L -0.54427 0.41698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22" y="20837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77778E-7 1.65587E-6 L -0.48715 -0.1006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58" y="-5042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3.33333E-6 -6.01295E-7 L -0.64774 0.16374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96" y="8187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5E-6 -4.10731E-6 L -0.56077 -0.35522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38" y="-17761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mph" presetSubtype="2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38953"/>
                                      </p:to>
                                    </p:animClr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8" presetClass="emph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Rot by="21600000">
                                      <p:cBhvr>
                                        <p:cTn id="15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>
                                  <p:stCondLst>
                                    <p:cond delay="3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4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4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2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2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2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2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2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2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2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2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2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grpId="1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grpId="1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grpId="1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1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grpId="1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grpId="1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1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grpId="3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grpId="0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grpId="0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grpId="0" nodeType="withEffect">
                                  <p:stCondLst>
                                    <p:cond delay="59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0" presetClass="entr" presetSubtype="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0" presetClass="entr" presetSubtype="0" fill="hold" grpId="0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grpId="0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10" presetClass="entr" presetSubtype="0" fill="hold" grpId="0" nodeType="withEffect">
                                  <p:stCondLst>
                                    <p:cond delay="69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10" presetClass="entr" presetSubtype="0" fill="hold" grpId="0" nodeType="withEffect">
                                  <p:stCondLst>
                                    <p:cond delay="71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10" presetClass="entr" presetSubtype="0" fill="hold" grpId="0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grpId="0" nodeType="with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grpId="0" nodeType="withEffect">
                                  <p:stCondLst>
                                    <p:cond delay="740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6" presetClass="entr" presetSubtype="21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0" presetClass="entr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3" grpId="3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2" grpId="0" animBg="1"/>
      <p:bldP spid="2" grpId="1" animBg="1"/>
      <p:bldP spid="2" grpId="2" animBg="1"/>
      <p:bldP spid="26" grpId="0" animBg="1"/>
      <p:bldP spid="26" grpId="1" animBg="1"/>
      <p:bldP spid="26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" grpId="0" animBg="1"/>
      <p:bldP spid="3" grpId="1" animBg="1"/>
      <p:bldP spid="4" grpId="0" animBg="1"/>
      <p:bldP spid="4" grpId="1" animBg="1"/>
      <p:bldP spid="27" grpId="0" animBg="1"/>
      <p:bldP spid="27" grpId="1" animBg="1"/>
      <p:bldP spid="28" grpId="0" animBg="1"/>
      <p:bldP spid="28" grpId="1" animBg="1"/>
      <p:bldP spid="33" grpId="0" animBg="1"/>
      <p:bldP spid="33" grpId="1" animBg="1"/>
      <p:bldP spid="5" grpId="0" animBg="1"/>
      <p:bldP spid="5" grpId="1" animBg="1"/>
      <p:bldP spid="5" grpId="2" animBg="1"/>
      <p:bldP spid="34" grpId="0" animBg="1"/>
      <p:bldP spid="34" grpId="1" animBg="1"/>
      <p:bldP spid="34" grpId="2" animBg="1"/>
      <p:bldP spid="39" grpId="0" animBg="1"/>
      <p:bldP spid="40" grpId="0" animBg="1"/>
      <p:bldP spid="40" grpId="1" animBg="1"/>
      <p:bldP spid="40" grpId="2" animBg="1"/>
      <p:bldP spid="41" grpId="0" animBg="1"/>
      <p:bldP spid="41" grpId="1" animBg="1"/>
      <p:bldP spid="42" grpId="0" animBg="1"/>
      <p:bldP spid="42" grpId="1" animBg="1"/>
      <p:bldP spid="43" grpId="0" animBg="1"/>
      <p:bldP spid="44" grpId="0" animBg="1"/>
      <p:bldP spid="45" grpId="0" animBg="1"/>
      <p:bldP spid="45" grpId="1" animBg="1"/>
      <p:bldP spid="19" grpId="0" animBg="1"/>
      <p:bldP spid="19" grpId="1" animBg="1"/>
      <p:bldP spid="46" grpId="0" animBg="1"/>
      <p:bldP spid="46" grpId="1" animBg="1"/>
      <p:bldP spid="47" grpId="0" animBg="1"/>
      <p:bldP spid="47" grpId="1" animBg="1"/>
      <p:bldP spid="49" grpId="0" animBg="1"/>
      <p:bldP spid="50" grpId="0" animBg="1"/>
      <p:bldP spid="50" grpId="1" animBg="1"/>
      <p:bldP spid="51" grpId="0" animBg="1"/>
      <p:bldP spid="51" grpId="1" animBg="1"/>
      <p:bldP spid="20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22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23" grpId="0" animBg="1"/>
      <p:bldP spid="71" grpId="0" animBg="1"/>
      <p:bldP spid="73" grpId="0" animBg="1"/>
      <p:bldP spid="74" grpId="0" animBg="1"/>
    </p:bld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75006" y="0"/>
            <a:ext cx="9219005" cy="5143500"/>
          </a:xfrm>
          <a:prstGeom prst="rect">
            <a:avLst/>
          </a:prstGeom>
          <a:gradFill flip="none" rotWithShape="1">
            <a:gsLst>
              <a:gs pos="0">
                <a:srgbClr val="1F497D"/>
              </a:gs>
              <a:gs pos="50000">
                <a:srgbClr val="0C1B2E"/>
              </a:gs>
              <a:gs pos="100000">
                <a:srgbClr val="090C15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" name="Rectangle 20" hidden="1"/>
          <p:cNvSpPr/>
          <p:nvPr userDrawn="1"/>
        </p:nvSpPr>
        <p:spPr>
          <a:xfrm>
            <a:off x="1956028" y="2090690"/>
            <a:ext cx="4820523" cy="8929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8-Point Star 6"/>
          <p:cNvSpPr/>
          <p:nvPr userDrawn="1"/>
        </p:nvSpPr>
        <p:spPr>
          <a:xfrm>
            <a:off x="1960461" y="915535"/>
            <a:ext cx="192025" cy="144019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8-Point Star 7"/>
          <p:cNvSpPr/>
          <p:nvPr userDrawn="1"/>
        </p:nvSpPr>
        <p:spPr>
          <a:xfrm>
            <a:off x="6722681" y="2946199"/>
            <a:ext cx="307240" cy="230430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8-Point Star 8"/>
          <p:cNvSpPr/>
          <p:nvPr userDrawn="1"/>
        </p:nvSpPr>
        <p:spPr>
          <a:xfrm>
            <a:off x="6069796" y="1361993"/>
            <a:ext cx="192025" cy="144019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8-Point Star 9"/>
          <p:cNvSpPr/>
          <p:nvPr userDrawn="1"/>
        </p:nvSpPr>
        <p:spPr>
          <a:xfrm>
            <a:off x="4379976" y="3810312"/>
            <a:ext cx="192025" cy="144019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" name="8-Point Star 10"/>
          <p:cNvSpPr/>
          <p:nvPr userDrawn="1"/>
        </p:nvSpPr>
        <p:spPr>
          <a:xfrm>
            <a:off x="1000336" y="3306246"/>
            <a:ext cx="96012" cy="72010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8-Point Star 11"/>
          <p:cNvSpPr/>
          <p:nvPr userDrawn="1"/>
        </p:nvSpPr>
        <p:spPr>
          <a:xfrm>
            <a:off x="7490781" y="4328780"/>
            <a:ext cx="192025" cy="144019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8-Point Star 12"/>
          <p:cNvSpPr/>
          <p:nvPr userDrawn="1"/>
        </p:nvSpPr>
        <p:spPr>
          <a:xfrm>
            <a:off x="2344511" y="4400788"/>
            <a:ext cx="307240" cy="216029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" name="8-Point Star 13"/>
          <p:cNvSpPr/>
          <p:nvPr userDrawn="1"/>
        </p:nvSpPr>
        <p:spPr>
          <a:xfrm>
            <a:off x="8258881" y="1722040"/>
            <a:ext cx="96012" cy="72010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" name="8-Point Star 14"/>
          <p:cNvSpPr/>
          <p:nvPr userDrawn="1"/>
        </p:nvSpPr>
        <p:spPr>
          <a:xfrm>
            <a:off x="7265022" y="382666"/>
            <a:ext cx="192025" cy="144019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" name="8-Point Star 15"/>
          <p:cNvSpPr/>
          <p:nvPr userDrawn="1"/>
        </p:nvSpPr>
        <p:spPr>
          <a:xfrm>
            <a:off x="3189421" y="1909265"/>
            <a:ext cx="192025" cy="144019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" name="8-Point Star 16"/>
          <p:cNvSpPr/>
          <p:nvPr userDrawn="1"/>
        </p:nvSpPr>
        <p:spPr>
          <a:xfrm>
            <a:off x="4840836" y="526685"/>
            <a:ext cx="268835" cy="201626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8" name="Picture 44" hidden="1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4877" y="2215856"/>
            <a:ext cx="4070930" cy="70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amond 1"/>
          <p:cNvSpPr/>
          <p:nvPr userDrawn="1"/>
        </p:nvSpPr>
        <p:spPr>
          <a:xfrm rot="21067614">
            <a:off x="2343220" y="2214971"/>
            <a:ext cx="172105" cy="132349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6" name="Diamond 1"/>
          <p:cNvSpPr/>
          <p:nvPr userDrawn="1"/>
        </p:nvSpPr>
        <p:spPr>
          <a:xfrm rot="19509517">
            <a:off x="2187469" y="2290309"/>
            <a:ext cx="172105" cy="132349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9" name="Diamond 1"/>
          <p:cNvSpPr/>
          <p:nvPr userDrawn="1"/>
        </p:nvSpPr>
        <p:spPr>
          <a:xfrm rot="17488843">
            <a:off x="2104854" y="2392335"/>
            <a:ext cx="129079" cy="176465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0" name="Diamond 1"/>
          <p:cNvSpPr/>
          <p:nvPr userDrawn="1"/>
        </p:nvSpPr>
        <p:spPr>
          <a:xfrm rot="15851965">
            <a:off x="2108851" y="2545923"/>
            <a:ext cx="129079" cy="176465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1" name="Diamond 1"/>
          <p:cNvSpPr/>
          <p:nvPr userDrawn="1"/>
        </p:nvSpPr>
        <p:spPr>
          <a:xfrm rot="14263334">
            <a:off x="2197824" y="2688639"/>
            <a:ext cx="129079" cy="176465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2" name="Diamond 1"/>
          <p:cNvSpPr/>
          <p:nvPr userDrawn="1"/>
        </p:nvSpPr>
        <p:spPr>
          <a:xfrm rot="11904310">
            <a:off x="2336495" y="2787836"/>
            <a:ext cx="172105" cy="132349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5" name="Diamond 1"/>
          <p:cNvSpPr/>
          <p:nvPr userDrawn="1"/>
        </p:nvSpPr>
        <p:spPr>
          <a:xfrm rot="10237614">
            <a:off x="2529977" y="2790070"/>
            <a:ext cx="172105" cy="132349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6" name="Diamond 1"/>
          <p:cNvSpPr/>
          <p:nvPr userDrawn="1"/>
        </p:nvSpPr>
        <p:spPr>
          <a:xfrm rot="8631799">
            <a:off x="2697549" y="2721903"/>
            <a:ext cx="172105" cy="132349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7" name="Diamond 1"/>
          <p:cNvSpPr/>
          <p:nvPr userDrawn="1"/>
        </p:nvSpPr>
        <p:spPr>
          <a:xfrm rot="1496748">
            <a:off x="2544219" y="2214970"/>
            <a:ext cx="172105" cy="132349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8" name="Diamond 1"/>
          <p:cNvSpPr/>
          <p:nvPr userDrawn="1"/>
        </p:nvSpPr>
        <p:spPr>
          <a:xfrm rot="2687096">
            <a:off x="2707155" y="2277389"/>
            <a:ext cx="172105" cy="132349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" name="10-Point Star 2"/>
          <p:cNvSpPr/>
          <p:nvPr userDrawn="1"/>
        </p:nvSpPr>
        <p:spPr>
          <a:xfrm>
            <a:off x="2268635" y="2356539"/>
            <a:ext cx="548640" cy="411480"/>
          </a:xfrm>
          <a:prstGeom prst="star10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Oval 3" hidden="1"/>
          <p:cNvSpPr/>
          <p:nvPr userDrawn="1"/>
        </p:nvSpPr>
        <p:spPr>
          <a:xfrm>
            <a:off x="1743288" y="1979653"/>
            <a:ext cx="1509684" cy="114863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7" name="Oval 26" hidden="1"/>
          <p:cNvSpPr/>
          <p:nvPr userDrawn="1"/>
        </p:nvSpPr>
        <p:spPr>
          <a:xfrm>
            <a:off x="1621445" y="1891321"/>
            <a:ext cx="1753372" cy="132529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8" name="Oval 27" hidden="1"/>
          <p:cNvSpPr/>
          <p:nvPr userDrawn="1"/>
        </p:nvSpPr>
        <p:spPr>
          <a:xfrm>
            <a:off x="1461213" y="1770207"/>
            <a:ext cx="2073836" cy="15675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3" name="Oval 32" hidden="1"/>
          <p:cNvSpPr/>
          <p:nvPr userDrawn="1"/>
        </p:nvSpPr>
        <p:spPr>
          <a:xfrm>
            <a:off x="1104299" y="1479076"/>
            <a:ext cx="2649945" cy="20029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8-Point Star 4"/>
          <p:cNvSpPr/>
          <p:nvPr userDrawn="1"/>
        </p:nvSpPr>
        <p:spPr>
          <a:xfrm>
            <a:off x="3817940" y="4285573"/>
            <a:ext cx="153621" cy="115215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4" name="8-Point Star 33"/>
          <p:cNvSpPr/>
          <p:nvPr userDrawn="1"/>
        </p:nvSpPr>
        <p:spPr>
          <a:xfrm>
            <a:off x="846716" y="4285574"/>
            <a:ext cx="153621" cy="115215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9" name="8-Point Star 38"/>
          <p:cNvSpPr/>
          <p:nvPr userDrawn="1"/>
        </p:nvSpPr>
        <p:spPr>
          <a:xfrm>
            <a:off x="869270" y="267450"/>
            <a:ext cx="153621" cy="115215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" name="8-Point Star 39"/>
          <p:cNvSpPr/>
          <p:nvPr userDrawn="1"/>
        </p:nvSpPr>
        <p:spPr>
          <a:xfrm>
            <a:off x="8105261" y="2623309"/>
            <a:ext cx="153621" cy="115215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" name="8-Point Star 40"/>
          <p:cNvSpPr/>
          <p:nvPr userDrawn="1"/>
        </p:nvSpPr>
        <p:spPr>
          <a:xfrm>
            <a:off x="7682806" y="1059553"/>
            <a:ext cx="153621" cy="115215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2" name="8-Point Star 41"/>
          <p:cNvSpPr/>
          <p:nvPr userDrawn="1"/>
        </p:nvSpPr>
        <p:spPr>
          <a:xfrm>
            <a:off x="5493721" y="800319"/>
            <a:ext cx="153621" cy="115215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8-Point Star 42"/>
          <p:cNvSpPr/>
          <p:nvPr userDrawn="1"/>
        </p:nvSpPr>
        <p:spPr>
          <a:xfrm>
            <a:off x="1461196" y="1393958"/>
            <a:ext cx="153621" cy="115215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4" name="8-Point Star 43"/>
          <p:cNvSpPr/>
          <p:nvPr userDrawn="1"/>
        </p:nvSpPr>
        <p:spPr>
          <a:xfrm>
            <a:off x="3970172" y="397067"/>
            <a:ext cx="153621" cy="115215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" name="8-Point Star 44"/>
          <p:cNvSpPr/>
          <p:nvPr userDrawn="1"/>
        </p:nvSpPr>
        <p:spPr>
          <a:xfrm>
            <a:off x="7413970" y="3464666"/>
            <a:ext cx="153621" cy="115215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9" name="8-Point Star 18"/>
          <p:cNvSpPr/>
          <p:nvPr userDrawn="1"/>
        </p:nvSpPr>
        <p:spPr>
          <a:xfrm>
            <a:off x="9257410" y="4854136"/>
            <a:ext cx="153620" cy="115215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6" name="8-Point Star 45"/>
          <p:cNvSpPr/>
          <p:nvPr userDrawn="1"/>
        </p:nvSpPr>
        <p:spPr>
          <a:xfrm>
            <a:off x="9411031" y="1246778"/>
            <a:ext cx="153620" cy="115215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7" name="8-Point Star 46"/>
          <p:cNvSpPr/>
          <p:nvPr userDrawn="1"/>
        </p:nvSpPr>
        <p:spPr>
          <a:xfrm>
            <a:off x="5416911" y="4808280"/>
            <a:ext cx="153620" cy="115215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" name="8-Point Star 48"/>
          <p:cNvSpPr/>
          <p:nvPr userDrawn="1"/>
        </p:nvSpPr>
        <p:spPr>
          <a:xfrm>
            <a:off x="6016804" y="4350470"/>
            <a:ext cx="153620" cy="115215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0" name="8-Point Star 49"/>
          <p:cNvSpPr/>
          <p:nvPr userDrawn="1"/>
        </p:nvSpPr>
        <p:spPr>
          <a:xfrm>
            <a:off x="9564651" y="526684"/>
            <a:ext cx="153620" cy="115215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" name="8-Point Star 50"/>
          <p:cNvSpPr/>
          <p:nvPr userDrawn="1"/>
        </p:nvSpPr>
        <p:spPr>
          <a:xfrm>
            <a:off x="155425" y="2883452"/>
            <a:ext cx="153620" cy="115215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2976877" y="2277913"/>
            <a:ext cx="476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K</a:t>
            </a:r>
            <a:endParaRPr lang="en-US" sz="27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2" name="TextBox 51"/>
          <p:cNvSpPr txBox="1"/>
          <p:nvPr userDrawn="1"/>
        </p:nvSpPr>
        <p:spPr>
          <a:xfrm>
            <a:off x="3341626" y="2277913"/>
            <a:ext cx="476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H</a:t>
            </a:r>
            <a:endParaRPr lang="en-US" sz="27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3" name="TextBox 52"/>
          <p:cNvSpPr txBox="1"/>
          <p:nvPr userDrawn="1"/>
        </p:nvSpPr>
        <p:spPr>
          <a:xfrm>
            <a:off x="3661768" y="2277913"/>
            <a:ext cx="476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A</a:t>
            </a:r>
            <a:endParaRPr lang="en-US" sz="27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4" name="TextBox 53"/>
          <p:cNvSpPr txBox="1"/>
          <p:nvPr userDrawn="1"/>
        </p:nvSpPr>
        <p:spPr>
          <a:xfrm>
            <a:off x="4066807" y="2276350"/>
            <a:ext cx="476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M</a:t>
            </a:r>
            <a:endParaRPr lang="en-US" sz="27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5" name="TextBox 54"/>
          <p:cNvSpPr txBox="1"/>
          <p:nvPr userDrawn="1"/>
        </p:nvSpPr>
        <p:spPr>
          <a:xfrm>
            <a:off x="4341872" y="2275245"/>
            <a:ext cx="476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E</a:t>
            </a:r>
            <a:endParaRPr lang="en-US" sz="27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6" name="TextBox 55"/>
          <p:cNvSpPr txBox="1"/>
          <p:nvPr userDrawn="1"/>
        </p:nvSpPr>
        <p:spPr>
          <a:xfrm>
            <a:off x="4701505" y="2275245"/>
            <a:ext cx="476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N</a:t>
            </a:r>
            <a:endParaRPr lang="en-US" sz="27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7" name="TextBox 56"/>
          <p:cNvSpPr txBox="1"/>
          <p:nvPr userDrawn="1"/>
        </p:nvSpPr>
        <p:spPr>
          <a:xfrm>
            <a:off x="4983572" y="2275245"/>
            <a:ext cx="476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E</a:t>
            </a:r>
            <a:endParaRPr lang="en-US" sz="27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5213844" y="2274340"/>
            <a:ext cx="476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I</a:t>
            </a:r>
            <a:endParaRPr lang="en-US" sz="27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5344864" y="2274340"/>
            <a:ext cx="476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.</a:t>
            </a:r>
            <a:endParaRPr lang="en-US" sz="27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5550877" y="2273235"/>
            <a:ext cx="476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I</a:t>
            </a:r>
            <a:endParaRPr lang="en-US" sz="27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5887341" y="2271672"/>
            <a:ext cx="476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R</a:t>
            </a:r>
            <a:endParaRPr lang="en-US" sz="27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2653235" y="2546207"/>
            <a:ext cx="91440" cy="685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 userDrawn="1"/>
        </p:nvSpPr>
        <p:spPr>
          <a:xfrm>
            <a:off x="2930366" y="2503200"/>
            <a:ext cx="91440" cy="685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2931156" y="2571750"/>
            <a:ext cx="91440" cy="685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2838926" y="2589019"/>
            <a:ext cx="91440" cy="685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2838926" y="2652675"/>
            <a:ext cx="91440" cy="685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 userDrawn="1"/>
        </p:nvSpPr>
        <p:spPr>
          <a:xfrm>
            <a:off x="2521517" y="2650391"/>
            <a:ext cx="91440" cy="68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 userDrawn="1"/>
        </p:nvSpPr>
        <p:spPr>
          <a:xfrm>
            <a:off x="2679389" y="2477876"/>
            <a:ext cx="91440" cy="68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8" name="Rectangle 67"/>
          <p:cNvSpPr/>
          <p:nvPr userDrawn="1"/>
        </p:nvSpPr>
        <p:spPr>
          <a:xfrm>
            <a:off x="2630270" y="2617085"/>
            <a:ext cx="91440" cy="68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9" name="Rectangle 68"/>
          <p:cNvSpPr/>
          <p:nvPr userDrawn="1"/>
        </p:nvSpPr>
        <p:spPr>
          <a:xfrm>
            <a:off x="2423593" y="2494678"/>
            <a:ext cx="91440" cy="68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 rot="2798738">
            <a:off x="2531349" y="2402837"/>
            <a:ext cx="6858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 userDrawn="1"/>
        </p:nvSpPr>
        <p:spPr>
          <a:xfrm rot="2798738">
            <a:off x="2411610" y="2611776"/>
            <a:ext cx="6858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 userDrawn="1"/>
        </p:nvSpPr>
        <p:spPr>
          <a:xfrm>
            <a:off x="2931156" y="2405644"/>
            <a:ext cx="91440" cy="685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4" name="Rectangle 73"/>
          <p:cNvSpPr/>
          <p:nvPr userDrawn="1"/>
        </p:nvSpPr>
        <p:spPr>
          <a:xfrm>
            <a:off x="2824998" y="2497031"/>
            <a:ext cx="91440" cy="685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70" name="Picture 44">
            <a:hlinkClick r:id="rId2"/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/>
          </a:blip>
          <a:srcRect l="22517" b="75901"/>
          <a:stretch/>
        </p:blipFill>
        <p:spPr bwMode="auto">
          <a:xfrm>
            <a:off x="3096568" y="2166215"/>
            <a:ext cx="3154274" cy="16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4174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77778E-7 -1.54487E-6 L -0.21615 -0.2543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6" y="-1272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2.77778E-7 5.64292E-7 L -0.00417 -0.3762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882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3.33333E-6 2.56244E-6 L 0.14601 -0.1440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2" y="-721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1.38889E-6 1.13784E-6 L -0.09861 0.1202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1" y="601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3.61111E-6 -6.29047E-7 L 0.04409 0.3022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5" y="15102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22222E-6 -4.44444E-6 L -0.01927 -4.44444E-6 " pathEditMode="relative" rAng="0" ptsTypes="AA">
                                      <p:cBhvr>
                                        <p:cTn id="50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38889E-6 3.33333E-6 L -0.01684 3.33333E-6 " pathEditMode="relative" rAng="0" ptsTypes="AA">
                                      <p:cBhvr>
                                        <p:cTn id="52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72222E-6 1.23034E-6 L -0.02517 0.00277 " pathEditMode="relative" rAng="0" ptsTypes="AA">
                                      <p:cBhvr>
                                        <p:cTn id="54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7" y="139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94444E-6 -2.79371E-6 L -0.02934 0.00139 " pathEditMode="relative" rAng="0" ptsTypes="AA">
                                      <p:cBhvr>
                                        <p:cTn id="56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" y="6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16667E-6 1.19334E-6 L -0.03333 1.19334E-6 " pathEditMode="relative" rAng="0" ptsTypes="AA">
                                      <p:cBhvr>
                                        <p:cTn id="58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8.33333E-7 -2.0074E-6 L -0.03229 -0.00254 " pathEditMode="relative" rAng="0" ptsTypes="AA">
                                      <p:cBhvr>
                                        <p:cTn id="6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-139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35" presetClass="path" presetSubtype="0" accel="50000" decel="5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94444E-6 -2.0074E-6 L -0.06285 -2.0074E-6 " pathEditMode="relative" rAng="0" ptsTypes="AA">
                                      <p:cBhvr>
                                        <p:cTn id="62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2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35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7 2.20167E-6 L -0.07552 2.20167E-6 " pathEditMode="relative" rAng="0" ptsTypes="AA">
                                      <p:cBhvr>
                                        <p:cTn id="6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5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44444E-6 1.62812E-6 L -0.07569 -0.00208 " pathEditMode="relative" rAng="0" ptsTypes="AA">
                                      <p:cBhvr>
                                        <p:cTn id="66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5" y="-116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44444E-6 1.62812E-6 L -0.07569 -0.00208 " pathEditMode="relative" rAng="0" ptsTypes="AA">
                                      <p:cBhvr>
                                        <p:cTn id="71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5" y="-116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5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7778E-7 -9.99075E-7 L -0.07552 -9.99075E-7 " pathEditMode="relative" rAng="0" ptsTypes="AA">
                                      <p:cBhvr>
                                        <p:cTn id="76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5" y="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5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7778E-7 -1.71138E-6 L -0.01927 -1.71138E-6 " pathEditMode="relative" rAng="0" ptsTypes="AA">
                                      <p:cBhvr>
                                        <p:cTn id="81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" y="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35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3.61111E-6 -4.89362E-6 L -0.01927 -4.89362E-6 " pathEditMode="relative" rAng="0" ptsTypes="AA">
                                      <p:cBhvr>
                                        <p:cTn id="83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" y="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5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72222E-6 -4.44444E-6 L -0.01388 -4.44444E-6 " pathEditMode="relative" rAng="0" ptsTypes="AA">
                                      <p:cBhvr>
                                        <p:cTn id="88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" y="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35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7 2.20167E-6 L -0.07552 2.20167E-6 " pathEditMode="relative" rAng="0" ptsTypes="AA">
                                      <p:cBhvr>
                                        <p:cTn id="90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5" y="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6" presetClass="emph" presetSubtype="0" fill="hold" grpId="1" nodeType="withEffect">
                                  <p:stCondLst>
                                    <p:cond delay="3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3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1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mph" presetSubtype="0" repeatCount="3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9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4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repeatCount="300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repeatCount="3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32" presetClass="emph" presetSubtype="0" repeatCount="200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animRot by="120000">
                                      <p:cBhvr>
                                        <p:cTn id="10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26" presetClass="emph" presetSubtype="0" repeatCount="4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9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9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32" presetClass="emph" presetSubtype="0" repeatCount="500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32" presetClass="emph" presetSubtype="0" repeatCount="300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Rot by="120000">
                                      <p:cBhvr>
                                        <p:cTn id="1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32" presetClass="emph" presetSubtype="0" repeatCount="3000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77778E-6 2.10916E-6 L -0.27934 0.37766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76" y="18871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1.94444E-6 4.11656E-6 L -0.40521 0.22109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60" y="11055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1.11111E-6 -2.85846E-6 L -0.54427 0.41698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22" y="20837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77778E-7 -0.00046 L -0.48715 -0.10116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58" y="-5046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3.33333E-6 -6.01295E-7 L -0.64774 0.16374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96" y="8187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5E-6 -4.10731E-6 L -0.56077 -0.35522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38" y="-17761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mph" presetSubtype="2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38953"/>
                                      </p:to>
                                    </p:animClr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8" presetClass="emph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Rot by="21600000">
                                      <p:cBhvr>
                                        <p:cTn id="15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>
                                  <p:stCondLst>
                                    <p:cond delay="3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4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4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2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2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2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2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2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2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2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2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2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grpId="1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grpId="1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grpId="1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1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grpId="1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grpId="1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1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grpId="3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grpId="0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grpId="0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grpId="0" nodeType="withEffect">
                                  <p:stCondLst>
                                    <p:cond delay="59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0" presetClass="entr" presetSubtype="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0" presetClass="entr" presetSubtype="0" fill="hold" grpId="0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grpId="0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10" presetClass="entr" presetSubtype="0" fill="hold" grpId="0" nodeType="withEffect">
                                  <p:stCondLst>
                                    <p:cond delay="69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10" presetClass="entr" presetSubtype="0" fill="hold" grpId="0" nodeType="withEffect">
                                  <p:stCondLst>
                                    <p:cond delay="71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10" presetClass="entr" presetSubtype="0" fill="hold" grpId="0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grpId="0" nodeType="with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grpId="0" nodeType="withEffect">
                                  <p:stCondLst>
                                    <p:cond delay="740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6" presetClass="entr" presetSubtype="21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" presetClass="exit" presetSubtype="0" fill="hold" grpId="1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xit" presetSubtype="0" fill="hold" grpId="1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xit" presetSubtype="0" fill="hold" grpId="3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" presetClass="exit" presetSubtype="0" fill="hold" grpId="3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xit" presetSubtype="0" fill="hold" grpId="2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xit" presetSubtype="0" fill="hold" grpId="1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exit" presetSubtype="0" fill="hold" grpId="2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xit" presetSubtype="0" fill="hold" grpId="2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xit" presetSubtype="0" fill="hold" grpId="3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xit" presetSubtype="0" fill="hold" grpId="2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exit" presetSubtype="0" fill="hold" grpId="2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exit" presetSubtype="0" fill="hold" grpId="2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" presetClass="exit" presetSubtype="0" fill="hold" grpId="2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" presetClass="exit" presetSubtype="0" fill="hold" grpId="1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0" presetClass="entr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3" grpId="3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2" grpId="0" animBg="1"/>
      <p:bldP spid="2" grpId="1" animBg="1"/>
      <p:bldP spid="2" grpId="2" animBg="1"/>
      <p:bldP spid="26" grpId="0" animBg="1"/>
      <p:bldP spid="26" grpId="1" animBg="1"/>
      <p:bldP spid="26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" grpId="0" animBg="1"/>
      <p:bldP spid="3" grpId="1" animBg="1"/>
      <p:bldP spid="4" grpId="0" animBg="1"/>
      <p:bldP spid="4" grpId="1" animBg="1"/>
      <p:bldP spid="27" grpId="0" animBg="1"/>
      <p:bldP spid="27" grpId="1" animBg="1"/>
      <p:bldP spid="28" grpId="0" animBg="1"/>
      <p:bldP spid="28" grpId="1" animBg="1"/>
      <p:bldP spid="33" grpId="0" animBg="1"/>
      <p:bldP spid="33" grpId="1" animBg="1"/>
      <p:bldP spid="5" grpId="0" animBg="1"/>
      <p:bldP spid="5" grpId="1" animBg="1"/>
      <p:bldP spid="5" grpId="2" animBg="1"/>
      <p:bldP spid="5" grpId="3" animBg="1"/>
      <p:bldP spid="34" grpId="0" animBg="1"/>
      <p:bldP spid="34" grpId="1" animBg="1"/>
      <p:bldP spid="34" grpId="2" animBg="1"/>
      <p:bldP spid="34" grpId="3" animBg="1"/>
      <p:bldP spid="39" grpId="0" animBg="1"/>
      <p:bldP spid="39" grpId="1" animBg="1"/>
      <p:bldP spid="40" grpId="0" animBg="1"/>
      <p:bldP spid="40" grpId="1" animBg="1"/>
      <p:bldP spid="40" grpId="2" animBg="1"/>
      <p:bldP spid="40" grpId="3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5" grpId="2" animBg="1"/>
      <p:bldP spid="19" grpId="0" animBg="1"/>
      <p:bldP spid="19" grpId="1" animBg="1"/>
      <p:bldP spid="19" grpId="2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9" grpId="0" animBg="1"/>
      <p:bldP spid="49" grpId="1" animBg="1"/>
      <p:bldP spid="50" grpId="0" animBg="1"/>
      <p:bldP spid="50" grpId="1" animBg="1"/>
      <p:bldP spid="50" grpId="2" animBg="1"/>
      <p:bldP spid="51" grpId="0" animBg="1"/>
      <p:bldP spid="51" grpId="1" animBg="1"/>
      <p:bldP spid="20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22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23" grpId="0" animBg="1"/>
      <p:bldP spid="71" grpId="0" animBg="1"/>
      <p:bldP spid="73" grpId="0" animBg="1"/>
      <p:bldP spid="74" grpId="0" animBg="1"/>
    </p:bld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75006" y="0"/>
            <a:ext cx="9219005" cy="5143500"/>
          </a:xfrm>
          <a:prstGeom prst="rect">
            <a:avLst/>
          </a:prstGeom>
          <a:gradFill flip="none" rotWithShape="1">
            <a:gsLst>
              <a:gs pos="0">
                <a:srgbClr val="1F497D"/>
              </a:gs>
              <a:gs pos="50000">
                <a:srgbClr val="0C1B2E"/>
              </a:gs>
              <a:gs pos="100000">
                <a:srgbClr val="090C15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" name="Rectangle 20" hidden="1"/>
          <p:cNvSpPr/>
          <p:nvPr userDrawn="1"/>
        </p:nvSpPr>
        <p:spPr>
          <a:xfrm>
            <a:off x="1956028" y="2090690"/>
            <a:ext cx="4820523" cy="8929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8" name="Picture 44" hidden="1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4877" y="2215856"/>
            <a:ext cx="4070930" cy="70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amond 1"/>
          <p:cNvSpPr/>
          <p:nvPr userDrawn="1"/>
        </p:nvSpPr>
        <p:spPr>
          <a:xfrm rot="21067614">
            <a:off x="2343220" y="2214971"/>
            <a:ext cx="172105" cy="132349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6" name="Diamond 1"/>
          <p:cNvSpPr/>
          <p:nvPr userDrawn="1"/>
        </p:nvSpPr>
        <p:spPr>
          <a:xfrm rot="19509517">
            <a:off x="2187469" y="2290309"/>
            <a:ext cx="172105" cy="132349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9" name="Diamond 1"/>
          <p:cNvSpPr/>
          <p:nvPr userDrawn="1"/>
        </p:nvSpPr>
        <p:spPr>
          <a:xfrm rot="17488843">
            <a:off x="2104854" y="2392335"/>
            <a:ext cx="129079" cy="176465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0" name="Diamond 1" hidden="1"/>
          <p:cNvSpPr/>
          <p:nvPr userDrawn="1"/>
        </p:nvSpPr>
        <p:spPr>
          <a:xfrm rot="15851965">
            <a:off x="2108851" y="2545923"/>
            <a:ext cx="129079" cy="176465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1" name="Diamond 1" hidden="1"/>
          <p:cNvSpPr/>
          <p:nvPr userDrawn="1"/>
        </p:nvSpPr>
        <p:spPr>
          <a:xfrm rot="14263334">
            <a:off x="2197824" y="2688639"/>
            <a:ext cx="129079" cy="176465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2" name="Diamond 1" hidden="1"/>
          <p:cNvSpPr/>
          <p:nvPr userDrawn="1"/>
        </p:nvSpPr>
        <p:spPr>
          <a:xfrm rot="11904310">
            <a:off x="2336495" y="2787836"/>
            <a:ext cx="172105" cy="132349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5" name="Diamond 1" hidden="1"/>
          <p:cNvSpPr/>
          <p:nvPr userDrawn="1"/>
        </p:nvSpPr>
        <p:spPr>
          <a:xfrm rot="10237614">
            <a:off x="2529977" y="2790070"/>
            <a:ext cx="172105" cy="132349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6" name="Diamond 1" hidden="1"/>
          <p:cNvSpPr/>
          <p:nvPr userDrawn="1"/>
        </p:nvSpPr>
        <p:spPr>
          <a:xfrm rot="8631799">
            <a:off x="2697549" y="2721903"/>
            <a:ext cx="172105" cy="132349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7" name="Diamond 1" hidden="1"/>
          <p:cNvSpPr/>
          <p:nvPr userDrawn="1"/>
        </p:nvSpPr>
        <p:spPr>
          <a:xfrm rot="1496748">
            <a:off x="2544219" y="2214970"/>
            <a:ext cx="172105" cy="132349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8" name="Diamond 1" hidden="1"/>
          <p:cNvSpPr/>
          <p:nvPr userDrawn="1"/>
        </p:nvSpPr>
        <p:spPr>
          <a:xfrm rot="2687096">
            <a:off x="2707155" y="2277389"/>
            <a:ext cx="172105" cy="132349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" name="10-Point Star 2"/>
          <p:cNvSpPr/>
          <p:nvPr userDrawn="1"/>
        </p:nvSpPr>
        <p:spPr>
          <a:xfrm>
            <a:off x="2268635" y="2356539"/>
            <a:ext cx="548640" cy="411480"/>
          </a:xfrm>
          <a:prstGeom prst="star10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Oval 3" hidden="1"/>
          <p:cNvSpPr/>
          <p:nvPr userDrawn="1"/>
        </p:nvSpPr>
        <p:spPr>
          <a:xfrm>
            <a:off x="1743288" y="1979653"/>
            <a:ext cx="1509684" cy="114863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7" name="Oval 26" hidden="1"/>
          <p:cNvSpPr/>
          <p:nvPr userDrawn="1"/>
        </p:nvSpPr>
        <p:spPr>
          <a:xfrm>
            <a:off x="1621445" y="1891321"/>
            <a:ext cx="1753372" cy="132529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8" name="Oval 27" hidden="1"/>
          <p:cNvSpPr/>
          <p:nvPr userDrawn="1"/>
        </p:nvSpPr>
        <p:spPr>
          <a:xfrm>
            <a:off x="1461213" y="1770207"/>
            <a:ext cx="2073836" cy="15675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3" name="Oval 32" hidden="1"/>
          <p:cNvSpPr/>
          <p:nvPr userDrawn="1"/>
        </p:nvSpPr>
        <p:spPr>
          <a:xfrm>
            <a:off x="1104299" y="1479076"/>
            <a:ext cx="2649945" cy="20029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2976877" y="2277913"/>
            <a:ext cx="476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K</a:t>
            </a:r>
            <a:endParaRPr lang="en-US" sz="27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2" name="TextBox 51"/>
          <p:cNvSpPr txBox="1"/>
          <p:nvPr userDrawn="1"/>
        </p:nvSpPr>
        <p:spPr>
          <a:xfrm>
            <a:off x="3341626" y="2277913"/>
            <a:ext cx="476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H</a:t>
            </a:r>
            <a:endParaRPr lang="en-US" sz="27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3" name="TextBox 52"/>
          <p:cNvSpPr txBox="1"/>
          <p:nvPr userDrawn="1"/>
        </p:nvSpPr>
        <p:spPr>
          <a:xfrm>
            <a:off x="3661768" y="2277913"/>
            <a:ext cx="476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A</a:t>
            </a:r>
            <a:endParaRPr lang="en-US" sz="27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4" name="TextBox 53"/>
          <p:cNvSpPr txBox="1"/>
          <p:nvPr userDrawn="1"/>
        </p:nvSpPr>
        <p:spPr>
          <a:xfrm>
            <a:off x="4066807" y="2276350"/>
            <a:ext cx="476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M</a:t>
            </a:r>
            <a:endParaRPr lang="en-US" sz="27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5" name="TextBox 54"/>
          <p:cNvSpPr txBox="1"/>
          <p:nvPr userDrawn="1"/>
        </p:nvSpPr>
        <p:spPr>
          <a:xfrm>
            <a:off x="4341872" y="2275245"/>
            <a:ext cx="476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E</a:t>
            </a:r>
            <a:endParaRPr lang="en-US" sz="27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6" name="TextBox 55"/>
          <p:cNvSpPr txBox="1"/>
          <p:nvPr userDrawn="1"/>
        </p:nvSpPr>
        <p:spPr>
          <a:xfrm>
            <a:off x="4701505" y="2275245"/>
            <a:ext cx="476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N</a:t>
            </a:r>
            <a:endParaRPr lang="en-US" sz="27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7" name="TextBox 56"/>
          <p:cNvSpPr txBox="1"/>
          <p:nvPr userDrawn="1"/>
        </p:nvSpPr>
        <p:spPr>
          <a:xfrm>
            <a:off x="4983572" y="2275245"/>
            <a:ext cx="476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E</a:t>
            </a:r>
            <a:endParaRPr lang="en-US" sz="27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5213844" y="2274340"/>
            <a:ext cx="476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I</a:t>
            </a:r>
            <a:endParaRPr lang="en-US" sz="27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5344864" y="2274340"/>
            <a:ext cx="476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.</a:t>
            </a:r>
            <a:endParaRPr lang="en-US" sz="27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5550877" y="2273235"/>
            <a:ext cx="476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I</a:t>
            </a:r>
            <a:endParaRPr lang="en-US" sz="27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5887341" y="2271672"/>
            <a:ext cx="476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R</a:t>
            </a:r>
            <a:endParaRPr lang="en-US" sz="27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2653235" y="2546207"/>
            <a:ext cx="91440" cy="685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 userDrawn="1"/>
        </p:nvSpPr>
        <p:spPr>
          <a:xfrm>
            <a:off x="2930366" y="2503200"/>
            <a:ext cx="91440" cy="685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2931156" y="2571750"/>
            <a:ext cx="91440" cy="685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2838926" y="2589019"/>
            <a:ext cx="91440" cy="685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2838926" y="2652675"/>
            <a:ext cx="91440" cy="685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 userDrawn="1"/>
        </p:nvSpPr>
        <p:spPr>
          <a:xfrm>
            <a:off x="2521517" y="2650391"/>
            <a:ext cx="91440" cy="68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 userDrawn="1"/>
        </p:nvSpPr>
        <p:spPr>
          <a:xfrm>
            <a:off x="2679389" y="2477876"/>
            <a:ext cx="91440" cy="68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8" name="Rectangle 67"/>
          <p:cNvSpPr/>
          <p:nvPr userDrawn="1"/>
        </p:nvSpPr>
        <p:spPr>
          <a:xfrm>
            <a:off x="2630270" y="2617085"/>
            <a:ext cx="91440" cy="68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9" name="Rectangle 68"/>
          <p:cNvSpPr/>
          <p:nvPr userDrawn="1"/>
        </p:nvSpPr>
        <p:spPr>
          <a:xfrm>
            <a:off x="2423593" y="2494678"/>
            <a:ext cx="91440" cy="68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 rot="2798738">
            <a:off x="2531349" y="2402837"/>
            <a:ext cx="6858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 userDrawn="1"/>
        </p:nvSpPr>
        <p:spPr>
          <a:xfrm rot="2798738">
            <a:off x="2411610" y="2611776"/>
            <a:ext cx="6858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 userDrawn="1"/>
        </p:nvSpPr>
        <p:spPr>
          <a:xfrm>
            <a:off x="2931156" y="2405644"/>
            <a:ext cx="91440" cy="685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4" name="Rectangle 73"/>
          <p:cNvSpPr/>
          <p:nvPr userDrawn="1"/>
        </p:nvSpPr>
        <p:spPr>
          <a:xfrm>
            <a:off x="2824998" y="2497031"/>
            <a:ext cx="91440" cy="685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70" name="Picture 44">
            <a:hlinkClick r:id="rId2"/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/>
          </a:blip>
          <a:srcRect l="22517" b="75901"/>
          <a:stretch/>
        </p:blipFill>
        <p:spPr bwMode="auto">
          <a:xfrm>
            <a:off x="3096568" y="2166215"/>
            <a:ext cx="3154274" cy="16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3564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38953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3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4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4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2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2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2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2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2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2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2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2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2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59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69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71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74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6" presetClass="entr" presetSubtype="21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 animBg="1"/>
      <p:bldP spid="2" grpId="1" animBg="1"/>
      <p:bldP spid="2" grpId="2" animBg="1"/>
      <p:bldP spid="26" grpId="0" animBg="1"/>
      <p:bldP spid="26" grpId="1" animBg="1"/>
      <p:bldP spid="26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" grpId="0" animBg="1"/>
      <p:bldP spid="3" grpId="1" animBg="1"/>
      <p:bldP spid="4" grpId="0" animBg="1"/>
      <p:bldP spid="4" grpId="1" animBg="1"/>
      <p:bldP spid="27" grpId="0" animBg="1"/>
      <p:bldP spid="27" grpId="1" animBg="1"/>
      <p:bldP spid="28" grpId="0" animBg="1"/>
      <p:bldP spid="28" grpId="1" animBg="1"/>
      <p:bldP spid="33" grpId="0" animBg="1"/>
      <p:bldP spid="33" grpId="1" animBg="1"/>
      <p:bldP spid="20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22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23" grpId="0" animBg="1"/>
      <p:bldP spid="71" grpId="0" animBg="1"/>
      <p:bldP spid="73" grpId="0" animBg="1"/>
      <p:bldP spid="74" grpId="0" animBg="1"/>
    </p:bld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75006" y="0"/>
            <a:ext cx="9219005" cy="5143500"/>
          </a:xfrm>
          <a:prstGeom prst="rect">
            <a:avLst/>
          </a:prstGeom>
          <a:gradFill flip="none" rotWithShape="1">
            <a:gsLst>
              <a:gs pos="0">
                <a:srgbClr val="1F497D"/>
              </a:gs>
              <a:gs pos="50000">
                <a:srgbClr val="0C1B2E"/>
              </a:gs>
              <a:gs pos="100000">
                <a:srgbClr val="090C15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" name="Rectangle 20" hidden="1"/>
          <p:cNvSpPr/>
          <p:nvPr userDrawn="1"/>
        </p:nvSpPr>
        <p:spPr>
          <a:xfrm>
            <a:off x="1956028" y="2090690"/>
            <a:ext cx="4820523" cy="8929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8" name="Picture 44" hidden="1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4877" y="2215856"/>
            <a:ext cx="4070930" cy="70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amond 1"/>
          <p:cNvSpPr/>
          <p:nvPr userDrawn="1"/>
        </p:nvSpPr>
        <p:spPr>
          <a:xfrm rot="21067614">
            <a:off x="2343220" y="2214971"/>
            <a:ext cx="172105" cy="132349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6" name="Diamond 1"/>
          <p:cNvSpPr/>
          <p:nvPr userDrawn="1"/>
        </p:nvSpPr>
        <p:spPr>
          <a:xfrm rot="19509517">
            <a:off x="2187469" y="2290309"/>
            <a:ext cx="172105" cy="132349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9" name="Diamond 1"/>
          <p:cNvSpPr/>
          <p:nvPr userDrawn="1"/>
        </p:nvSpPr>
        <p:spPr>
          <a:xfrm rot="17488843">
            <a:off x="2104854" y="2392335"/>
            <a:ext cx="129079" cy="176465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0" name="Diamond 1"/>
          <p:cNvSpPr/>
          <p:nvPr userDrawn="1"/>
        </p:nvSpPr>
        <p:spPr>
          <a:xfrm rot="15851965">
            <a:off x="2108851" y="2545923"/>
            <a:ext cx="129079" cy="176465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1" name="Diamond 1"/>
          <p:cNvSpPr/>
          <p:nvPr userDrawn="1"/>
        </p:nvSpPr>
        <p:spPr>
          <a:xfrm rot="14263334">
            <a:off x="2197824" y="2688639"/>
            <a:ext cx="129079" cy="176465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2" name="Diamond 1"/>
          <p:cNvSpPr/>
          <p:nvPr userDrawn="1"/>
        </p:nvSpPr>
        <p:spPr>
          <a:xfrm rot="11904310">
            <a:off x="2336495" y="2787836"/>
            <a:ext cx="172105" cy="132349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5" name="Diamond 1"/>
          <p:cNvSpPr/>
          <p:nvPr userDrawn="1"/>
        </p:nvSpPr>
        <p:spPr>
          <a:xfrm rot="10237614">
            <a:off x="2529977" y="2790070"/>
            <a:ext cx="172105" cy="132349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6" name="Diamond 1"/>
          <p:cNvSpPr/>
          <p:nvPr userDrawn="1"/>
        </p:nvSpPr>
        <p:spPr>
          <a:xfrm rot="8631799">
            <a:off x="2697549" y="2721903"/>
            <a:ext cx="172105" cy="132349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7" name="Diamond 1"/>
          <p:cNvSpPr/>
          <p:nvPr userDrawn="1"/>
        </p:nvSpPr>
        <p:spPr>
          <a:xfrm rot="1496748">
            <a:off x="2544219" y="2214970"/>
            <a:ext cx="172105" cy="132349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8" name="Diamond 1"/>
          <p:cNvSpPr/>
          <p:nvPr userDrawn="1"/>
        </p:nvSpPr>
        <p:spPr>
          <a:xfrm rot="2687096">
            <a:off x="2707155" y="2277389"/>
            <a:ext cx="172105" cy="132349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" name="10-Point Star 2"/>
          <p:cNvSpPr/>
          <p:nvPr userDrawn="1"/>
        </p:nvSpPr>
        <p:spPr>
          <a:xfrm>
            <a:off x="2268635" y="2356539"/>
            <a:ext cx="548640" cy="411480"/>
          </a:xfrm>
          <a:prstGeom prst="star10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Oval 3" hidden="1"/>
          <p:cNvSpPr/>
          <p:nvPr userDrawn="1"/>
        </p:nvSpPr>
        <p:spPr>
          <a:xfrm>
            <a:off x="1743288" y="1979653"/>
            <a:ext cx="1509684" cy="114863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7" name="Oval 26" hidden="1"/>
          <p:cNvSpPr/>
          <p:nvPr userDrawn="1"/>
        </p:nvSpPr>
        <p:spPr>
          <a:xfrm>
            <a:off x="1621445" y="1891321"/>
            <a:ext cx="1753372" cy="132529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8" name="Oval 27" hidden="1"/>
          <p:cNvSpPr/>
          <p:nvPr userDrawn="1"/>
        </p:nvSpPr>
        <p:spPr>
          <a:xfrm>
            <a:off x="1461213" y="1770207"/>
            <a:ext cx="2073836" cy="15675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3" name="Oval 32" hidden="1"/>
          <p:cNvSpPr/>
          <p:nvPr userDrawn="1"/>
        </p:nvSpPr>
        <p:spPr>
          <a:xfrm>
            <a:off x="1104299" y="1479076"/>
            <a:ext cx="2649945" cy="20029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2976877" y="2277913"/>
            <a:ext cx="476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K</a:t>
            </a:r>
            <a:endParaRPr lang="en-US" sz="27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2" name="TextBox 51"/>
          <p:cNvSpPr txBox="1"/>
          <p:nvPr userDrawn="1"/>
        </p:nvSpPr>
        <p:spPr>
          <a:xfrm>
            <a:off x="3341626" y="2277913"/>
            <a:ext cx="476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H</a:t>
            </a:r>
            <a:endParaRPr lang="en-US" sz="27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3" name="TextBox 52"/>
          <p:cNvSpPr txBox="1"/>
          <p:nvPr userDrawn="1"/>
        </p:nvSpPr>
        <p:spPr>
          <a:xfrm>
            <a:off x="3661768" y="2277913"/>
            <a:ext cx="476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A</a:t>
            </a:r>
            <a:endParaRPr lang="en-US" sz="27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4" name="TextBox 53"/>
          <p:cNvSpPr txBox="1"/>
          <p:nvPr userDrawn="1"/>
        </p:nvSpPr>
        <p:spPr>
          <a:xfrm>
            <a:off x="4066807" y="2276350"/>
            <a:ext cx="476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M</a:t>
            </a:r>
            <a:endParaRPr lang="en-US" sz="27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5" name="TextBox 54"/>
          <p:cNvSpPr txBox="1"/>
          <p:nvPr userDrawn="1"/>
        </p:nvSpPr>
        <p:spPr>
          <a:xfrm>
            <a:off x="4341872" y="2275245"/>
            <a:ext cx="476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E</a:t>
            </a:r>
            <a:endParaRPr lang="en-US" sz="27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6" name="TextBox 55"/>
          <p:cNvSpPr txBox="1"/>
          <p:nvPr userDrawn="1"/>
        </p:nvSpPr>
        <p:spPr>
          <a:xfrm>
            <a:off x="4701505" y="2275245"/>
            <a:ext cx="476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N</a:t>
            </a:r>
            <a:endParaRPr lang="en-US" sz="27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7" name="TextBox 56"/>
          <p:cNvSpPr txBox="1"/>
          <p:nvPr userDrawn="1"/>
        </p:nvSpPr>
        <p:spPr>
          <a:xfrm>
            <a:off x="4983572" y="2275245"/>
            <a:ext cx="476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E</a:t>
            </a:r>
            <a:endParaRPr lang="en-US" sz="27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5213844" y="2274340"/>
            <a:ext cx="476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I</a:t>
            </a:r>
            <a:endParaRPr lang="en-US" sz="27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5344864" y="2274340"/>
            <a:ext cx="476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.</a:t>
            </a:r>
            <a:endParaRPr lang="en-US" sz="27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5550877" y="2273235"/>
            <a:ext cx="476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I</a:t>
            </a:r>
            <a:endParaRPr lang="en-US" sz="27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5887341" y="2271672"/>
            <a:ext cx="476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R</a:t>
            </a:r>
            <a:endParaRPr lang="en-US" sz="27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2653235" y="2546207"/>
            <a:ext cx="91440" cy="685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 userDrawn="1"/>
        </p:nvSpPr>
        <p:spPr>
          <a:xfrm>
            <a:off x="2930366" y="2503200"/>
            <a:ext cx="91440" cy="685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2931156" y="2571750"/>
            <a:ext cx="91440" cy="685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2838926" y="2589019"/>
            <a:ext cx="91440" cy="685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2838926" y="2652675"/>
            <a:ext cx="91440" cy="685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 userDrawn="1"/>
        </p:nvSpPr>
        <p:spPr>
          <a:xfrm>
            <a:off x="2521517" y="2650391"/>
            <a:ext cx="91440" cy="68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 userDrawn="1"/>
        </p:nvSpPr>
        <p:spPr>
          <a:xfrm>
            <a:off x="2679389" y="2477876"/>
            <a:ext cx="91440" cy="68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8" name="Rectangle 67"/>
          <p:cNvSpPr/>
          <p:nvPr userDrawn="1"/>
        </p:nvSpPr>
        <p:spPr>
          <a:xfrm>
            <a:off x="2630270" y="2617085"/>
            <a:ext cx="91440" cy="68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9" name="Rectangle 68"/>
          <p:cNvSpPr/>
          <p:nvPr userDrawn="1"/>
        </p:nvSpPr>
        <p:spPr>
          <a:xfrm>
            <a:off x="2423593" y="2494678"/>
            <a:ext cx="91440" cy="68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 rot="2798738">
            <a:off x="2531349" y="2402837"/>
            <a:ext cx="6858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 userDrawn="1"/>
        </p:nvSpPr>
        <p:spPr>
          <a:xfrm rot="2798738">
            <a:off x="2411610" y="2611776"/>
            <a:ext cx="6858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 userDrawn="1"/>
        </p:nvSpPr>
        <p:spPr>
          <a:xfrm>
            <a:off x="2931156" y="2405644"/>
            <a:ext cx="91440" cy="685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4" name="Rectangle 73"/>
          <p:cNvSpPr/>
          <p:nvPr userDrawn="1"/>
        </p:nvSpPr>
        <p:spPr>
          <a:xfrm>
            <a:off x="2824998" y="2497031"/>
            <a:ext cx="91440" cy="685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70" name="Picture 44">
            <a:hlinkClick r:id="rId2"/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/>
          </a:blip>
          <a:srcRect l="22517" b="75901"/>
          <a:stretch/>
        </p:blipFill>
        <p:spPr bwMode="auto">
          <a:xfrm>
            <a:off x="3096568" y="2166215"/>
            <a:ext cx="3154274" cy="16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9112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38953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3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4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4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2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2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2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2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2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2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2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2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2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59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69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71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74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6" presetClass="entr" presetSubtype="21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 animBg="1"/>
      <p:bldP spid="2" grpId="1" animBg="1"/>
      <p:bldP spid="2" grpId="2" animBg="1"/>
      <p:bldP spid="26" grpId="0" animBg="1"/>
      <p:bldP spid="26" grpId="1" animBg="1"/>
      <p:bldP spid="26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" grpId="0" animBg="1"/>
      <p:bldP spid="3" grpId="1" animBg="1"/>
      <p:bldP spid="4" grpId="0" animBg="1"/>
      <p:bldP spid="4" grpId="1" animBg="1"/>
      <p:bldP spid="27" grpId="0" animBg="1"/>
      <p:bldP spid="27" grpId="1" animBg="1"/>
      <p:bldP spid="28" grpId="0" animBg="1"/>
      <p:bldP spid="28" grpId="1" animBg="1"/>
      <p:bldP spid="33" grpId="0" animBg="1"/>
      <p:bldP spid="33" grpId="1" animBg="1"/>
      <p:bldP spid="20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22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23" grpId="0" animBg="1"/>
      <p:bldP spid="71" grpId="0" animBg="1"/>
      <p:bldP spid="73" grpId="0" animBg="1"/>
      <p:bldP spid="74" grpId="0" animBg="1"/>
    </p:bld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5955" y="1"/>
            <a:ext cx="9247584" cy="5222797"/>
          </a:xfrm>
          <a:prstGeom prst="rect">
            <a:avLst/>
          </a:prstGeom>
          <a:gradFill flip="none" rotWithShape="1">
            <a:gsLst>
              <a:gs pos="0">
                <a:srgbClr val="1F497D"/>
              </a:gs>
              <a:gs pos="50000">
                <a:srgbClr val="0C1B2E"/>
              </a:gs>
              <a:gs pos="100000">
                <a:srgbClr val="090C15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8-Point Star 6"/>
          <p:cNvSpPr/>
          <p:nvPr userDrawn="1"/>
        </p:nvSpPr>
        <p:spPr>
          <a:xfrm>
            <a:off x="1960461" y="915535"/>
            <a:ext cx="192025" cy="144019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8-Point Star 7"/>
          <p:cNvSpPr/>
          <p:nvPr userDrawn="1"/>
        </p:nvSpPr>
        <p:spPr>
          <a:xfrm>
            <a:off x="6722681" y="2946199"/>
            <a:ext cx="307240" cy="230430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8-Point Star 8"/>
          <p:cNvSpPr/>
          <p:nvPr userDrawn="1"/>
        </p:nvSpPr>
        <p:spPr>
          <a:xfrm>
            <a:off x="6069796" y="1361993"/>
            <a:ext cx="192025" cy="144019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8-Point Star 9"/>
          <p:cNvSpPr/>
          <p:nvPr userDrawn="1"/>
        </p:nvSpPr>
        <p:spPr>
          <a:xfrm>
            <a:off x="4379976" y="3810312"/>
            <a:ext cx="192025" cy="144019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" name="8-Point Star 10"/>
          <p:cNvSpPr/>
          <p:nvPr userDrawn="1"/>
        </p:nvSpPr>
        <p:spPr>
          <a:xfrm>
            <a:off x="1000336" y="3306246"/>
            <a:ext cx="96012" cy="72010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8-Point Star 11"/>
          <p:cNvSpPr/>
          <p:nvPr userDrawn="1"/>
        </p:nvSpPr>
        <p:spPr>
          <a:xfrm>
            <a:off x="7490781" y="4328780"/>
            <a:ext cx="192025" cy="144019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8-Point Star 12"/>
          <p:cNvSpPr/>
          <p:nvPr userDrawn="1"/>
        </p:nvSpPr>
        <p:spPr>
          <a:xfrm>
            <a:off x="2344511" y="4400788"/>
            <a:ext cx="307240" cy="216029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" name="8-Point Star 13"/>
          <p:cNvSpPr/>
          <p:nvPr userDrawn="1"/>
        </p:nvSpPr>
        <p:spPr>
          <a:xfrm>
            <a:off x="8258881" y="1722040"/>
            <a:ext cx="96012" cy="72010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" name="8-Point Star 14"/>
          <p:cNvSpPr/>
          <p:nvPr userDrawn="1"/>
        </p:nvSpPr>
        <p:spPr>
          <a:xfrm>
            <a:off x="7265022" y="382666"/>
            <a:ext cx="192025" cy="144019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" name="8-Point Star 15"/>
          <p:cNvSpPr/>
          <p:nvPr userDrawn="1"/>
        </p:nvSpPr>
        <p:spPr>
          <a:xfrm>
            <a:off x="3189421" y="1909265"/>
            <a:ext cx="192025" cy="144019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" name="8-Point Star 16"/>
          <p:cNvSpPr/>
          <p:nvPr userDrawn="1"/>
        </p:nvSpPr>
        <p:spPr>
          <a:xfrm>
            <a:off x="4840836" y="526685"/>
            <a:ext cx="268835" cy="201626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Diamond 1"/>
          <p:cNvSpPr/>
          <p:nvPr userDrawn="1"/>
        </p:nvSpPr>
        <p:spPr>
          <a:xfrm rot="21067614">
            <a:off x="2343220" y="2214971"/>
            <a:ext cx="172105" cy="132349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6" name="Diamond 1"/>
          <p:cNvSpPr/>
          <p:nvPr userDrawn="1"/>
        </p:nvSpPr>
        <p:spPr>
          <a:xfrm rot="19509517">
            <a:off x="2187469" y="2290309"/>
            <a:ext cx="172105" cy="132349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9" name="Diamond 1"/>
          <p:cNvSpPr/>
          <p:nvPr userDrawn="1"/>
        </p:nvSpPr>
        <p:spPr>
          <a:xfrm rot="17488843">
            <a:off x="2104854" y="2392335"/>
            <a:ext cx="129079" cy="176465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0" name="Diamond 1"/>
          <p:cNvSpPr/>
          <p:nvPr userDrawn="1"/>
        </p:nvSpPr>
        <p:spPr>
          <a:xfrm rot="15851965">
            <a:off x="2108851" y="2545923"/>
            <a:ext cx="129079" cy="176465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1" name="Diamond 1"/>
          <p:cNvSpPr/>
          <p:nvPr userDrawn="1"/>
        </p:nvSpPr>
        <p:spPr>
          <a:xfrm rot="14263334">
            <a:off x="2197824" y="2688639"/>
            <a:ext cx="129079" cy="176465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2" name="Diamond 1"/>
          <p:cNvSpPr/>
          <p:nvPr userDrawn="1"/>
        </p:nvSpPr>
        <p:spPr>
          <a:xfrm rot="11904310">
            <a:off x="2336495" y="2787836"/>
            <a:ext cx="172105" cy="132349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5" name="Diamond 1"/>
          <p:cNvSpPr/>
          <p:nvPr userDrawn="1"/>
        </p:nvSpPr>
        <p:spPr>
          <a:xfrm rot="10237614">
            <a:off x="2529977" y="2790070"/>
            <a:ext cx="172105" cy="132349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6" name="Diamond 1"/>
          <p:cNvSpPr/>
          <p:nvPr userDrawn="1"/>
        </p:nvSpPr>
        <p:spPr>
          <a:xfrm rot="8631799">
            <a:off x="2697549" y="2721903"/>
            <a:ext cx="172105" cy="132349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7" name="Diamond 1"/>
          <p:cNvSpPr/>
          <p:nvPr userDrawn="1"/>
        </p:nvSpPr>
        <p:spPr>
          <a:xfrm rot="1496748">
            <a:off x="2544219" y="2214970"/>
            <a:ext cx="172105" cy="132349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8" name="Diamond 1"/>
          <p:cNvSpPr/>
          <p:nvPr userDrawn="1"/>
        </p:nvSpPr>
        <p:spPr>
          <a:xfrm rot="2687096">
            <a:off x="2707155" y="2277389"/>
            <a:ext cx="172105" cy="132349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" name="10-Point Star 2"/>
          <p:cNvSpPr/>
          <p:nvPr userDrawn="1"/>
        </p:nvSpPr>
        <p:spPr>
          <a:xfrm>
            <a:off x="2268635" y="2356539"/>
            <a:ext cx="548640" cy="411480"/>
          </a:xfrm>
          <a:prstGeom prst="star10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8-Point Star 4"/>
          <p:cNvSpPr/>
          <p:nvPr userDrawn="1"/>
        </p:nvSpPr>
        <p:spPr>
          <a:xfrm>
            <a:off x="3817940" y="4285573"/>
            <a:ext cx="153621" cy="115215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4" name="8-Point Star 33"/>
          <p:cNvSpPr/>
          <p:nvPr userDrawn="1"/>
        </p:nvSpPr>
        <p:spPr>
          <a:xfrm>
            <a:off x="846716" y="4285574"/>
            <a:ext cx="153621" cy="115215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9" name="8-Point Star 38"/>
          <p:cNvSpPr/>
          <p:nvPr userDrawn="1"/>
        </p:nvSpPr>
        <p:spPr>
          <a:xfrm>
            <a:off x="869270" y="267450"/>
            <a:ext cx="153621" cy="115215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" name="8-Point Star 39"/>
          <p:cNvSpPr/>
          <p:nvPr userDrawn="1"/>
        </p:nvSpPr>
        <p:spPr>
          <a:xfrm>
            <a:off x="8105261" y="2623309"/>
            <a:ext cx="153621" cy="115215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" name="8-Point Star 40"/>
          <p:cNvSpPr/>
          <p:nvPr userDrawn="1"/>
        </p:nvSpPr>
        <p:spPr>
          <a:xfrm>
            <a:off x="7682806" y="1059553"/>
            <a:ext cx="153621" cy="115215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2" name="8-Point Star 41"/>
          <p:cNvSpPr/>
          <p:nvPr userDrawn="1"/>
        </p:nvSpPr>
        <p:spPr>
          <a:xfrm>
            <a:off x="5493721" y="800319"/>
            <a:ext cx="153621" cy="115215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8-Point Star 42"/>
          <p:cNvSpPr/>
          <p:nvPr userDrawn="1"/>
        </p:nvSpPr>
        <p:spPr>
          <a:xfrm>
            <a:off x="1461196" y="1393958"/>
            <a:ext cx="153621" cy="115215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4" name="8-Point Star 43"/>
          <p:cNvSpPr/>
          <p:nvPr userDrawn="1"/>
        </p:nvSpPr>
        <p:spPr>
          <a:xfrm>
            <a:off x="3970172" y="397067"/>
            <a:ext cx="153621" cy="115215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" name="8-Point Star 44"/>
          <p:cNvSpPr/>
          <p:nvPr userDrawn="1"/>
        </p:nvSpPr>
        <p:spPr>
          <a:xfrm>
            <a:off x="7413970" y="3464666"/>
            <a:ext cx="153621" cy="115215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9" name="8-Point Star 18"/>
          <p:cNvSpPr/>
          <p:nvPr userDrawn="1"/>
        </p:nvSpPr>
        <p:spPr>
          <a:xfrm>
            <a:off x="9257410" y="4854136"/>
            <a:ext cx="153620" cy="115215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6" name="8-Point Star 45"/>
          <p:cNvSpPr/>
          <p:nvPr userDrawn="1"/>
        </p:nvSpPr>
        <p:spPr>
          <a:xfrm>
            <a:off x="9411031" y="1246778"/>
            <a:ext cx="153620" cy="115215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7" name="8-Point Star 46"/>
          <p:cNvSpPr/>
          <p:nvPr userDrawn="1"/>
        </p:nvSpPr>
        <p:spPr>
          <a:xfrm>
            <a:off x="5416911" y="4808280"/>
            <a:ext cx="153620" cy="115215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" name="8-Point Star 48"/>
          <p:cNvSpPr/>
          <p:nvPr userDrawn="1"/>
        </p:nvSpPr>
        <p:spPr>
          <a:xfrm>
            <a:off x="6016804" y="4350470"/>
            <a:ext cx="153620" cy="115215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0" name="8-Point Star 49"/>
          <p:cNvSpPr/>
          <p:nvPr userDrawn="1"/>
        </p:nvSpPr>
        <p:spPr>
          <a:xfrm>
            <a:off x="9564651" y="526684"/>
            <a:ext cx="153620" cy="115215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" name="8-Point Star 50"/>
          <p:cNvSpPr/>
          <p:nvPr userDrawn="1"/>
        </p:nvSpPr>
        <p:spPr>
          <a:xfrm>
            <a:off x="155425" y="2883452"/>
            <a:ext cx="153620" cy="115215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2976877" y="2277913"/>
            <a:ext cx="476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K</a:t>
            </a:r>
            <a:endParaRPr lang="en-US" sz="27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2" name="TextBox 51"/>
          <p:cNvSpPr txBox="1"/>
          <p:nvPr userDrawn="1"/>
        </p:nvSpPr>
        <p:spPr>
          <a:xfrm>
            <a:off x="3341626" y="2277913"/>
            <a:ext cx="476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H</a:t>
            </a:r>
            <a:endParaRPr lang="en-US" sz="27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3" name="TextBox 52"/>
          <p:cNvSpPr txBox="1"/>
          <p:nvPr userDrawn="1"/>
        </p:nvSpPr>
        <p:spPr>
          <a:xfrm>
            <a:off x="3661768" y="2277913"/>
            <a:ext cx="476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A</a:t>
            </a:r>
            <a:endParaRPr lang="en-US" sz="27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4" name="TextBox 53"/>
          <p:cNvSpPr txBox="1"/>
          <p:nvPr userDrawn="1"/>
        </p:nvSpPr>
        <p:spPr>
          <a:xfrm>
            <a:off x="4066807" y="2276350"/>
            <a:ext cx="476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M</a:t>
            </a:r>
            <a:endParaRPr lang="en-US" sz="27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5" name="TextBox 54"/>
          <p:cNvSpPr txBox="1"/>
          <p:nvPr userDrawn="1"/>
        </p:nvSpPr>
        <p:spPr>
          <a:xfrm>
            <a:off x="4341872" y="2275245"/>
            <a:ext cx="476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E</a:t>
            </a:r>
            <a:endParaRPr lang="en-US" sz="27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6" name="TextBox 55"/>
          <p:cNvSpPr txBox="1"/>
          <p:nvPr userDrawn="1"/>
        </p:nvSpPr>
        <p:spPr>
          <a:xfrm>
            <a:off x="4701505" y="2275245"/>
            <a:ext cx="476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N</a:t>
            </a:r>
            <a:endParaRPr lang="en-US" sz="27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7" name="TextBox 56"/>
          <p:cNvSpPr txBox="1"/>
          <p:nvPr userDrawn="1"/>
        </p:nvSpPr>
        <p:spPr>
          <a:xfrm>
            <a:off x="4983572" y="2275245"/>
            <a:ext cx="476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E</a:t>
            </a:r>
            <a:endParaRPr lang="en-US" sz="27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5213844" y="2274340"/>
            <a:ext cx="476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I</a:t>
            </a:r>
            <a:endParaRPr lang="en-US" sz="27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5344864" y="2274340"/>
            <a:ext cx="476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.</a:t>
            </a:r>
            <a:endParaRPr lang="en-US" sz="27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5550877" y="2273235"/>
            <a:ext cx="476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I</a:t>
            </a:r>
            <a:endParaRPr lang="en-US" sz="27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5887341" y="2271672"/>
            <a:ext cx="4763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R</a:t>
            </a:r>
            <a:endParaRPr lang="en-US" sz="27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62" name="Rectangle 61"/>
          <p:cNvSpPr/>
          <p:nvPr userDrawn="1"/>
        </p:nvSpPr>
        <p:spPr>
          <a:xfrm>
            <a:off x="2838921" y="2515280"/>
            <a:ext cx="91440" cy="685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2838131" y="2582795"/>
            <a:ext cx="91440" cy="685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2746691" y="2581811"/>
            <a:ext cx="91440" cy="685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2838131" y="2647417"/>
            <a:ext cx="91440" cy="685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 userDrawn="1"/>
        </p:nvSpPr>
        <p:spPr>
          <a:xfrm>
            <a:off x="2569371" y="2649926"/>
            <a:ext cx="91440" cy="6858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 userDrawn="1"/>
        </p:nvSpPr>
        <p:spPr>
          <a:xfrm>
            <a:off x="2747962" y="2514600"/>
            <a:ext cx="91440" cy="6858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8" name="Rectangle 67"/>
          <p:cNvSpPr/>
          <p:nvPr userDrawn="1"/>
        </p:nvSpPr>
        <p:spPr>
          <a:xfrm>
            <a:off x="2747486" y="2650391"/>
            <a:ext cx="91440" cy="6858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9" name="Rectangle 68"/>
          <p:cNvSpPr/>
          <p:nvPr userDrawn="1"/>
        </p:nvSpPr>
        <p:spPr>
          <a:xfrm>
            <a:off x="2475550" y="2516386"/>
            <a:ext cx="91440" cy="6858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 rot="2798738">
            <a:off x="2548016" y="2413552"/>
            <a:ext cx="68580" cy="914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 userDrawn="1"/>
        </p:nvSpPr>
        <p:spPr>
          <a:xfrm rot="2798738">
            <a:off x="2466361" y="2643080"/>
            <a:ext cx="68580" cy="914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 userDrawn="1"/>
        </p:nvSpPr>
        <p:spPr>
          <a:xfrm>
            <a:off x="2929571" y="2448557"/>
            <a:ext cx="91440" cy="685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4" name="Rectangle 73"/>
          <p:cNvSpPr/>
          <p:nvPr userDrawn="1"/>
        </p:nvSpPr>
        <p:spPr>
          <a:xfrm>
            <a:off x="2927980" y="2582795"/>
            <a:ext cx="91440" cy="685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5" name="Rectangle 74"/>
          <p:cNvSpPr/>
          <p:nvPr userDrawn="1"/>
        </p:nvSpPr>
        <p:spPr>
          <a:xfrm>
            <a:off x="2743200" y="2446020"/>
            <a:ext cx="91440" cy="685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6" name="Rectangle 75"/>
          <p:cNvSpPr/>
          <p:nvPr userDrawn="1"/>
        </p:nvSpPr>
        <p:spPr>
          <a:xfrm>
            <a:off x="2657636" y="2581811"/>
            <a:ext cx="91440" cy="685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8" name="Rectangle 77"/>
          <p:cNvSpPr/>
          <p:nvPr userDrawn="1"/>
        </p:nvSpPr>
        <p:spPr>
          <a:xfrm>
            <a:off x="2657636" y="2650938"/>
            <a:ext cx="91440" cy="685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9" name="Rectangle 78"/>
          <p:cNvSpPr/>
          <p:nvPr userDrawn="1"/>
        </p:nvSpPr>
        <p:spPr>
          <a:xfrm>
            <a:off x="2657636" y="2514044"/>
            <a:ext cx="91440" cy="685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0" name="Rectangle 79"/>
          <p:cNvSpPr/>
          <p:nvPr userDrawn="1"/>
        </p:nvSpPr>
        <p:spPr>
          <a:xfrm>
            <a:off x="2568276" y="2581811"/>
            <a:ext cx="91440" cy="685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3" name="Rectangle 82"/>
          <p:cNvSpPr/>
          <p:nvPr userDrawn="1"/>
        </p:nvSpPr>
        <p:spPr>
          <a:xfrm>
            <a:off x="2568577" y="2514044"/>
            <a:ext cx="91440" cy="685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 userDrawn="1"/>
        </p:nvSpPr>
        <p:spPr>
          <a:xfrm>
            <a:off x="2650448" y="2401406"/>
            <a:ext cx="91440" cy="685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2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77778E-7 -1.54487E-6 L -0.21615 -0.2543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6" y="-1272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2.77778E-7 5.64292E-7 L -0.00417 -0.3762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882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3.33333E-6 2.56244E-6 L 0.14601 -0.1440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2" y="-721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1.38889E-6 1.13784E-6 L -0.09861 0.1202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1" y="601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3.61111E-6 -6.29047E-7 L 0.04409 0.3022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5" y="15102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22222E-6 -4.44444E-6 L -0.01927 -4.44444E-6 " pathEditMode="relative" rAng="0" ptsTypes="AA">
                                      <p:cBhvr>
                                        <p:cTn id="50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38889E-6 3.33333E-6 L -0.01684 3.33333E-6 " pathEditMode="relative" rAng="0" ptsTypes="AA">
                                      <p:cBhvr>
                                        <p:cTn id="52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72222E-6 1.23034E-6 L -0.02517 0.00277 " pathEditMode="relative" rAng="0" ptsTypes="AA">
                                      <p:cBhvr>
                                        <p:cTn id="54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7" y="139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94444E-6 -2.79371E-6 L -0.02934 0.00139 " pathEditMode="relative" rAng="0" ptsTypes="AA">
                                      <p:cBhvr>
                                        <p:cTn id="56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" y="6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16667E-6 1.19334E-6 L -0.03333 1.19334E-6 " pathEditMode="relative" rAng="0" ptsTypes="AA">
                                      <p:cBhvr>
                                        <p:cTn id="58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8.33333E-7 -2.0074E-6 L -0.03229 -0.00254 " pathEditMode="relative" rAng="0" ptsTypes="AA">
                                      <p:cBhvr>
                                        <p:cTn id="6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-139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35" presetClass="path" presetSubtype="0" accel="50000" decel="5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94444E-6 -2.0074E-6 L -0.06285 -2.0074E-6 " pathEditMode="relative" rAng="0" ptsTypes="AA">
                                      <p:cBhvr>
                                        <p:cTn id="62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2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35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7 2.20167E-6 L -0.07552 2.20167E-6 " pathEditMode="relative" rAng="0" ptsTypes="AA">
                                      <p:cBhvr>
                                        <p:cTn id="6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5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44444E-6 1.62812E-6 L -0.07569 -0.00208 " pathEditMode="relative" rAng="0" ptsTypes="AA">
                                      <p:cBhvr>
                                        <p:cTn id="66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5" y="-116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44444E-6 1.62812E-6 L -0.07569 -0.00208 " pathEditMode="relative" rAng="0" ptsTypes="AA">
                                      <p:cBhvr>
                                        <p:cTn id="71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5" y="-116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5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7778E-7 -9.99075E-7 L -0.07552 -9.99075E-7 " pathEditMode="relative" rAng="0" ptsTypes="AA">
                                      <p:cBhvr>
                                        <p:cTn id="76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5" y="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5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7778E-7 -1.71138E-6 L -0.01927 -1.71138E-6 " pathEditMode="relative" rAng="0" ptsTypes="AA">
                                      <p:cBhvr>
                                        <p:cTn id="81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" y="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35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3.61111E-6 -4.89362E-6 L -0.01927 -4.89362E-6 " pathEditMode="relative" rAng="0" ptsTypes="AA">
                                      <p:cBhvr>
                                        <p:cTn id="83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" y="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5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72222E-6 -4.44444E-6 L -0.01388 -4.44444E-6 " pathEditMode="relative" rAng="0" ptsTypes="AA">
                                      <p:cBhvr>
                                        <p:cTn id="88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" y="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35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7 2.20167E-6 L -0.07552 2.20167E-6 " pathEditMode="relative" rAng="0" ptsTypes="AA">
                                      <p:cBhvr>
                                        <p:cTn id="90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5" y="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6" presetClass="emph" presetSubtype="0" fill="hold" grpId="1" nodeType="withEffect">
                                  <p:stCondLst>
                                    <p:cond delay="3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3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1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mph" presetSubtype="0" repeatCount="3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9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4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repeatCount="300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repeatCount="3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32" presetClass="emph" presetSubtype="0" repeatCount="200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animRot by="120000">
                                      <p:cBhvr>
                                        <p:cTn id="10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26" presetClass="emph" presetSubtype="0" repeatCount="4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9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9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32" presetClass="emph" presetSubtype="0" repeatCount="500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32" presetClass="emph" presetSubtype="0" repeatCount="300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Rot by="120000">
                                      <p:cBhvr>
                                        <p:cTn id="1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32" presetClass="emph" presetSubtype="0" repeatCount="3000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77778E-6 2.10916E-6 L -0.27934 0.37766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76" y="18871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1.94444E-6 4.11656E-6 L -0.40521 0.22109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60" y="11055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1.11111E-6 -2.85846E-6 L -0.54427 0.41698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22" y="20837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77778E-7 -0.00046 L -0.48715 -0.10116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58" y="-5046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3.33333E-6 -6.01295E-7 L -0.64774 0.16374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96" y="8187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5E-6 -4.10731E-6 L -0.56077 -0.35522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38" y="-17761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mph" presetSubtype="2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38953"/>
                                      </p:to>
                                    </p:animClr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8" presetClass="emph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Rot by="21600000">
                                      <p:cBhvr>
                                        <p:cTn id="15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2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2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2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2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2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2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2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2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2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1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1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1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grpId="1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1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1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1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grpId="3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grpId="0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grpId="0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grpId="0" nodeType="withEffect">
                                  <p:stCondLst>
                                    <p:cond delay="59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grpId="0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grpId="0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0" presetClass="entr" presetSubtype="0" fill="hold" grpId="0" nodeType="withEffect">
                                  <p:stCondLst>
                                    <p:cond delay="69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10" presetClass="entr" presetSubtype="0" fill="hold" grpId="0" nodeType="withEffect">
                                  <p:stCondLst>
                                    <p:cond delay="71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grpId="0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grpId="0" nodeType="with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grpId="0" nodeType="withEffect">
                                  <p:stCondLst>
                                    <p:cond delay="74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42" presetClass="exit" presetSubtype="0" fill="hold" grpId="1" nodeType="withEffect">
                                  <p:stCondLst>
                                    <p:cond delay="7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42" presetClass="exit" presetSubtype="0" fill="hold" grpId="1" nodeType="withEffect">
                                  <p:stCondLst>
                                    <p:cond delay="7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42" presetClass="exit" presetSubtype="0" fill="hold" grpId="3" nodeType="withEffect">
                                  <p:stCondLst>
                                    <p:cond delay="7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42" presetClass="exit" presetSubtype="0" fill="hold" grpId="3" nodeType="withEffect">
                                  <p:stCondLst>
                                    <p:cond delay="7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42" presetClass="exit" presetSubtype="0" fill="hold" grpId="2" nodeType="withEffect">
                                  <p:stCondLst>
                                    <p:cond delay="7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42" presetClass="exit" presetSubtype="0" fill="hold" grpId="1" nodeType="withEffect">
                                  <p:stCondLst>
                                    <p:cond delay="7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42" presetClass="exit" presetSubtype="0" fill="hold" grpId="2" nodeType="withEffect">
                                  <p:stCondLst>
                                    <p:cond delay="7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42" presetClass="exit" presetSubtype="0" fill="hold" grpId="2" nodeType="withEffect">
                                  <p:stCondLst>
                                    <p:cond delay="7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42" presetClass="exit" presetSubtype="0" fill="hold" grpId="3" nodeType="withEffect">
                                  <p:stCondLst>
                                    <p:cond delay="7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42" presetClass="exit" presetSubtype="0" fill="hold" grpId="2" nodeType="withEffect">
                                  <p:stCondLst>
                                    <p:cond delay="7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42" presetClass="exit" presetSubtype="0" fill="hold" grpId="2" nodeType="withEffect">
                                  <p:stCondLst>
                                    <p:cond delay="7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9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42" presetClass="exit" presetSubtype="0" fill="hold" grpId="2" nodeType="withEffect">
                                  <p:stCondLst>
                                    <p:cond delay="7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42" presetClass="exit" presetSubtype="0" fill="hold" grpId="2" nodeType="withEffect">
                                  <p:stCondLst>
                                    <p:cond delay="7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42" presetClass="exit" presetSubtype="0" fill="hold" grpId="1" nodeType="withEffect">
                                  <p:stCondLst>
                                    <p:cond delay="7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10" presetClass="entr" presetSubtype="0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10" presetClass="entr" presetSubtype="0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10" presetClass="entr" presetSubtype="0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10" presetClass="entr" presetSubtype="0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10" presetClass="exit" presetSubtype="0" fill="hold" grpId="3" nodeType="withEffect">
                                  <p:stCondLst>
                                    <p:cond delay="2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0" presetClass="exit" presetSubtype="0" fill="hold" grpId="3" nodeType="withEffect">
                                  <p:stCondLst>
                                    <p:cond delay="2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0" presetClass="exit" presetSubtype="0" fill="hold" grpId="3" nodeType="withEffect">
                                  <p:stCondLst>
                                    <p:cond delay="2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0" presetClass="exit" presetSubtype="0" fill="hold" grpId="3" nodeType="withEffect">
                                  <p:stCondLst>
                                    <p:cond delay="2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10" presetClass="exit" presetSubtype="0" fill="hold" grpId="3" nodeType="withEffect">
                                  <p:stCondLst>
                                    <p:cond delay="2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0" presetClass="exit" presetSubtype="0" fill="hold" grpId="4" nodeType="withEffect">
                                  <p:stCondLst>
                                    <p:cond delay="2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grpId="3" nodeType="withEffect">
                                  <p:stCondLst>
                                    <p:cond delay="2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grpId="3" nodeType="withEffect">
                                  <p:stCondLst>
                                    <p:cond delay="2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grpId="3" nodeType="withEffect">
                                  <p:stCondLst>
                                    <p:cond delay="2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7" grpId="3" animBg="1"/>
      <p:bldP spid="8" grpId="0" animBg="1"/>
      <p:bldP spid="8" grpId="1" animBg="1"/>
      <p:bldP spid="8" grpId="2" animBg="1"/>
      <p:bldP spid="8" grpId="3" animBg="1"/>
      <p:bldP spid="9" grpId="0" animBg="1"/>
      <p:bldP spid="9" grpId="1" animBg="1"/>
      <p:bldP spid="9" grpId="2" animBg="1"/>
      <p:bldP spid="9" grpId="3" animBg="1"/>
      <p:bldP spid="10" grpId="0" animBg="1"/>
      <p:bldP spid="10" grpId="1" animBg="1"/>
      <p:bldP spid="10" grpId="2" animBg="1"/>
      <p:bldP spid="10" grpId="3" animBg="1"/>
      <p:bldP spid="11" grpId="0" animBg="1"/>
      <p:bldP spid="11" grpId="1" animBg="1"/>
      <p:bldP spid="11" grpId="2" animBg="1"/>
      <p:bldP spid="11" grpId="3" animBg="1"/>
      <p:bldP spid="12" grpId="0" animBg="1"/>
      <p:bldP spid="12" grpId="1" animBg="1"/>
      <p:bldP spid="12" grpId="2" animBg="1"/>
      <p:bldP spid="12" grpId="3" animBg="1"/>
      <p:bldP spid="13" grpId="0" animBg="1"/>
      <p:bldP spid="13" grpId="1" animBg="1"/>
      <p:bldP spid="13" grpId="2" animBg="1"/>
      <p:bldP spid="13" grpId="3" animBg="1"/>
      <p:bldP spid="13" grpId="4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5" grpId="3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7" grpId="3" animBg="1"/>
      <p:bldP spid="2" grpId="0" animBg="1"/>
      <p:bldP spid="2" grpId="1" animBg="1"/>
      <p:bldP spid="2" grpId="2" animBg="1"/>
      <p:bldP spid="26" grpId="0" animBg="1"/>
      <p:bldP spid="26" grpId="1" animBg="1"/>
      <p:bldP spid="26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" grpId="0" animBg="1"/>
      <p:bldP spid="3" grpId="1" animBg="1"/>
      <p:bldP spid="5" grpId="0" animBg="1"/>
      <p:bldP spid="5" grpId="1" animBg="1"/>
      <p:bldP spid="5" grpId="2" animBg="1"/>
      <p:bldP spid="5" grpId="3" animBg="1"/>
      <p:bldP spid="34" grpId="0" animBg="1"/>
      <p:bldP spid="34" grpId="1" animBg="1"/>
      <p:bldP spid="34" grpId="2" animBg="1"/>
      <p:bldP spid="34" grpId="3" animBg="1"/>
      <p:bldP spid="39" grpId="0" animBg="1"/>
      <p:bldP spid="39" grpId="1" animBg="1"/>
      <p:bldP spid="40" grpId="0" animBg="1"/>
      <p:bldP spid="40" grpId="1" animBg="1"/>
      <p:bldP spid="40" grpId="2" animBg="1"/>
      <p:bldP spid="40" grpId="3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5" grpId="2" animBg="1"/>
      <p:bldP spid="19" grpId="0" animBg="1"/>
      <p:bldP spid="19" grpId="1" animBg="1"/>
      <p:bldP spid="19" grpId="2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9" grpId="0" animBg="1"/>
      <p:bldP spid="49" grpId="1" animBg="1"/>
      <p:bldP spid="50" grpId="0" animBg="1"/>
      <p:bldP spid="50" grpId="1" animBg="1"/>
      <p:bldP spid="50" grpId="2" animBg="1"/>
      <p:bldP spid="51" grpId="0" animBg="1"/>
      <p:bldP spid="51" grpId="1" animBg="1"/>
      <p:bldP spid="20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23" grpId="0" animBg="1"/>
      <p:bldP spid="71" grpId="0" animBg="1"/>
      <p:bldP spid="73" grpId="0" animBg="1"/>
      <p:bldP spid="74" grpId="0" animBg="1"/>
      <p:bldP spid="75" grpId="0" animBg="1"/>
      <p:bldP spid="76" grpId="0" animBg="1"/>
      <p:bldP spid="78" grpId="0" animBg="1"/>
      <p:bldP spid="79" grpId="0" animBg="1"/>
      <p:bldP spid="80" grpId="0" animBg="1"/>
      <p:bldP spid="83" grpId="0" animBg="1"/>
      <p:bldP spid="72" grpId="0" animBg="1"/>
    </p:bld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"/>
            <a:ext cx="7162800" cy="7655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114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926" y="114300"/>
            <a:ext cx="7262813" cy="342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60350" y="685800"/>
            <a:ext cx="8458200" cy="38290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A1C804-DA2F-42F4-A5F8-F4F3682BE304}" type="slidenum">
              <a:rPr lang="en-US" altLang="en-US"/>
              <a:pPr/>
              <a:t>‹#›</a:t>
            </a:fld>
            <a:r>
              <a:rPr lang="en-US" altLang="en-US"/>
              <a:t>Li-ion Solar Energy Storage System</a:t>
            </a:r>
          </a:p>
        </p:txBody>
      </p:sp>
    </p:spTree>
    <p:extLst>
      <p:ext uri="{BB962C8B-B14F-4D97-AF65-F5344CB8AC3E}">
        <p14:creationId xmlns:p14="http://schemas.microsoft.com/office/powerpoint/2010/main" val="113209409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E0989-708B-47FB-A111-BCCAC1C9289B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15/09/1437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EF13-57B2-429C-8A6B-AE7F6172A28F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13283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4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2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6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8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3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5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7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E0989-708B-47FB-A111-BCCAC1C9289B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15/09/1437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EF13-57B2-429C-8A6B-AE7F6172A28F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4838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E0989-708B-47FB-A111-BCCAC1C9289B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15/09/1437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EF13-57B2-429C-8A6B-AE7F6172A28F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70684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9"/>
            <a:ext cx="7772400" cy="1021556"/>
          </a:xfrm>
        </p:spPr>
        <p:txBody>
          <a:bodyPr anchor="t"/>
          <a:lstStyle>
            <a:lvl1pPr algn="r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222" indent="0">
              <a:buNone/>
              <a:defRPr sz="1339">
                <a:solidFill>
                  <a:schemeClr val="tx1">
                    <a:tint val="75000"/>
                  </a:schemeClr>
                </a:solidFill>
              </a:defRPr>
            </a:lvl2pPr>
            <a:lvl3pPr marL="684445" indent="0">
              <a:buNone/>
              <a:defRPr sz="1179">
                <a:solidFill>
                  <a:schemeClr val="tx1">
                    <a:tint val="75000"/>
                  </a:schemeClr>
                </a:solidFill>
              </a:defRPr>
            </a:lvl3pPr>
            <a:lvl4pPr marL="1026667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4pPr>
            <a:lvl5pPr marL="1368895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5pPr>
            <a:lvl6pPr marL="1711121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6pPr>
            <a:lvl7pPr marL="2053347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7pPr>
            <a:lvl8pPr marL="2395572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8pPr>
            <a:lvl9pPr marL="2737797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E0989-708B-47FB-A111-BCCAC1C9289B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15/09/1437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EF13-57B2-429C-8A6B-AE7F6172A28F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74534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472"/>
          </a:xfrm>
        </p:spPr>
        <p:txBody>
          <a:bodyPr/>
          <a:lstStyle>
            <a:lvl1pPr>
              <a:defRPr sz="2089"/>
            </a:lvl1pPr>
            <a:lvl2pPr>
              <a:defRPr sz="1821"/>
            </a:lvl2pPr>
            <a:lvl3pPr>
              <a:defRPr sz="1500"/>
            </a:lvl3pPr>
            <a:lvl4pPr>
              <a:defRPr sz="1339"/>
            </a:lvl4pPr>
            <a:lvl5pPr>
              <a:defRPr sz="1339"/>
            </a:lvl5pPr>
            <a:lvl6pPr>
              <a:defRPr sz="1339"/>
            </a:lvl6pPr>
            <a:lvl7pPr>
              <a:defRPr sz="1339"/>
            </a:lvl7pPr>
            <a:lvl8pPr>
              <a:defRPr sz="1339"/>
            </a:lvl8pPr>
            <a:lvl9pPr>
              <a:defRPr sz="13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</p:spPr>
        <p:txBody>
          <a:bodyPr/>
          <a:lstStyle>
            <a:lvl1pPr>
              <a:defRPr sz="2089"/>
            </a:lvl1pPr>
            <a:lvl2pPr>
              <a:defRPr sz="1821"/>
            </a:lvl2pPr>
            <a:lvl3pPr>
              <a:defRPr sz="1500"/>
            </a:lvl3pPr>
            <a:lvl4pPr>
              <a:defRPr sz="1339"/>
            </a:lvl4pPr>
            <a:lvl5pPr>
              <a:defRPr sz="1339"/>
            </a:lvl5pPr>
            <a:lvl6pPr>
              <a:defRPr sz="1339"/>
            </a:lvl6pPr>
            <a:lvl7pPr>
              <a:defRPr sz="1339"/>
            </a:lvl7pPr>
            <a:lvl8pPr>
              <a:defRPr sz="1339"/>
            </a:lvl8pPr>
            <a:lvl9pPr>
              <a:defRPr sz="13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E0989-708B-47FB-A111-BCCAC1C9289B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15/09/1437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EF13-57B2-429C-8A6B-AE7F6172A28F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81609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1151336"/>
            <a:ext cx="4040188" cy="479822"/>
          </a:xfrm>
        </p:spPr>
        <p:txBody>
          <a:bodyPr anchor="b"/>
          <a:lstStyle>
            <a:lvl1pPr marL="0" indent="0">
              <a:buNone/>
              <a:defRPr sz="1821" b="1"/>
            </a:lvl1pPr>
            <a:lvl2pPr marL="342222" indent="0">
              <a:buNone/>
              <a:defRPr sz="1500" b="1"/>
            </a:lvl2pPr>
            <a:lvl3pPr marL="684445" indent="0">
              <a:buNone/>
              <a:defRPr sz="1339" b="1"/>
            </a:lvl3pPr>
            <a:lvl4pPr marL="1026667" indent="0">
              <a:buNone/>
              <a:defRPr sz="1179" b="1"/>
            </a:lvl4pPr>
            <a:lvl5pPr marL="1368895" indent="0">
              <a:buNone/>
              <a:defRPr sz="1179" b="1"/>
            </a:lvl5pPr>
            <a:lvl6pPr marL="1711121" indent="0">
              <a:buNone/>
              <a:defRPr sz="1179" b="1"/>
            </a:lvl6pPr>
            <a:lvl7pPr marL="2053347" indent="0">
              <a:buNone/>
              <a:defRPr sz="1179" b="1"/>
            </a:lvl7pPr>
            <a:lvl8pPr marL="2395572" indent="0">
              <a:buNone/>
              <a:defRPr sz="1179" b="1"/>
            </a:lvl8pPr>
            <a:lvl9pPr marL="2737797" indent="0">
              <a:buNone/>
              <a:defRPr sz="117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4" y="1631157"/>
            <a:ext cx="4040188" cy="2963466"/>
          </a:xfrm>
        </p:spPr>
        <p:txBody>
          <a:bodyPr/>
          <a:lstStyle>
            <a:lvl1pPr>
              <a:defRPr sz="1821"/>
            </a:lvl1pPr>
            <a:lvl2pPr>
              <a:defRPr sz="1500"/>
            </a:lvl2pPr>
            <a:lvl3pPr>
              <a:defRPr sz="1339"/>
            </a:lvl3pPr>
            <a:lvl4pPr>
              <a:defRPr sz="1179"/>
            </a:lvl4pPr>
            <a:lvl5pPr>
              <a:defRPr sz="1179"/>
            </a:lvl5pPr>
            <a:lvl6pPr>
              <a:defRPr sz="1179"/>
            </a:lvl6pPr>
            <a:lvl7pPr>
              <a:defRPr sz="1179"/>
            </a:lvl7pPr>
            <a:lvl8pPr>
              <a:defRPr sz="1179"/>
            </a:lvl8pPr>
            <a:lvl9pPr>
              <a:defRPr sz="117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7" y="1151336"/>
            <a:ext cx="4041775" cy="479822"/>
          </a:xfrm>
        </p:spPr>
        <p:txBody>
          <a:bodyPr anchor="b"/>
          <a:lstStyle>
            <a:lvl1pPr marL="0" indent="0">
              <a:buNone/>
              <a:defRPr sz="1821" b="1"/>
            </a:lvl1pPr>
            <a:lvl2pPr marL="342222" indent="0">
              <a:buNone/>
              <a:defRPr sz="1500" b="1"/>
            </a:lvl2pPr>
            <a:lvl3pPr marL="684445" indent="0">
              <a:buNone/>
              <a:defRPr sz="1339" b="1"/>
            </a:lvl3pPr>
            <a:lvl4pPr marL="1026667" indent="0">
              <a:buNone/>
              <a:defRPr sz="1179" b="1"/>
            </a:lvl4pPr>
            <a:lvl5pPr marL="1368895" indent="0">
              <a:buNone/>
              <a:defRPr sz="1179" b="1"/>
            </a:lvl5pPr>
            <a:lvl6pPr marL="1711121" indent="0">
              <a:buNone/>
              <a:defRPr sz="1179" b="1"/>
            </a:lvl6pPr>
            <a:lvl7pPr marL="2053347" indent="0">
              <a:buNone/>
              <a:defRPr sz="1179" b="1"/>
            </a:lvl7pPr>
            <a:lvl8pPr marL="2395572" indent="0">
              <a:buNone/>
              <a:defRPr sz="1179" b="1"/>
            </a:lvl8pPr>
            <a:lvl9pPr marL="2737797" indent="0">
              <a:buNone/>
              <a:defRPr sz="117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7" y="1631157"/>
            <a:ext cx="4041775" cy="2963466"/>
          </a:xfrm>
        </p:spPr>
        <p:txBody>
          <a:bodyPr/>
          <a:lstStyle>
            <a:lvl1pPr>
              <a:defRPr sz="1821"/>
            </a:lvl1pPr>
            <a:lvl2pPr>
              <a:defRPr sz="1500"/>
            </a:lvl2pPr>
            <a:lvl3pPr>
              <a:defRPr sz="1339"/>
            </a:lvl3pPr>
            <a:lvl4pPr>
              <a:defRPr sz="1179"/>
            </a:lvl4pPr>
            <a:lvl5pPr>
              <a:defRPr sz="1179"/>
            </a:lvl5pPr>
            <a:lvl6pPr>
              <a:defRPr sz="1179"/>
            </a:lvl6pPr>
            <a:lvl7pPr>
              <a:defRPr sz="1179"/>
            </a:lvl7pPr>
            <a:lvl8pPr>
              <a:defRPr sz="1179"/>
            </a:lvl8pPr>
            <a:lvl9pPr>
              <a:defRPr sz="117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E0989-708B-47FB-A111-BCCAC1C9289B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15/09/1437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EF13-57B2-429C-8A6B-AE7F6172A28F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39659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E0989-708B-47FB-A111-BCCAC1C9289B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15/09/1437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EF13-57B2-429C-8A6B-AE7F6172A28F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24634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E0989-708B-47FB-A111-BCCAC1C9289B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15/09/1437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EF13-57B2-429C-8A6B-AE7F6172A28F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44108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r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70" y="204791"/>
            <a:ext cx="5111751" cy="4389835"/>
          </a:xfrm>
        </p:spPr>
        <p:txBody>
          <a:bodyPr/>
          <a:lstStyle>
            <a:lvl1pPr>
              <a:defRPr sz="2411"/>
            </a:lvl1pPr>
            <a:lvl2pPr>
              <a:defRPr sz="2089"/>
            </a:lvl2pPr>
            <a:lvl3pPr>
              <a:defRPr sz="1821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071"/>
            </a:lvl1pPr>
            <a:lvl2pPr marL="342222" indent="0">
              <a:buNone/>
              <a:defRPr sz="911"/>
            </a:lvl2pPr>
            <a:lvl3pPr marL="684445" indent="0">
              <a:buNone/>
              <a:defRPr sz="750"/>
            </a:lvl3pPr>
            <a:lvl4pPr marL="1026667" indent="0">
              <a:buNone/>
              <a:defRPr sz="696"/>
            </a:lvl4pPr>
            <a:lvl5pPr marL="1368895" indent="0">
              <a:buNone/>
              <a:defRPr sz="696"/>
            </a:lvl5pPr>
            <a:lvl6pPr marL="1711121" indent="0">
              <a:buNone/>
              <a:defRPr sz="696"/>
            </a:lvl6pPr>
            <a:lvl7pPr marL="2053347" indent="0">
              <a:buNone/>
              <a:defRPr sz="696"/>
            </a:lvl7pPr>
            <a:lvl8pPr marL="2395572" indent="0">
              <a:buNone/>
              <a:defRPr sz="696"/>
            </a:lvl8pPr>
            <a:lvl9pPr marL="2737797" indent="0">
              <a:buNone/>
              <a:defRPr sz="69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E0989-708B-47FB-A111-BCCAC1C9289B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15/09/1437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EF13-57B2-429C-8A6B-AE7F6172A28F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21127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3"/>
            <a:ext cx="5486400" cy="425053"/>
          </a:xfrm>
        </p:spPr>
        <p:txBody>
          <a:bodyPr anchor="b"/>
          <a:lstStyle>
            <a:lvl1pPr algn="r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11"/>
            </a:lvl1pPr>
            <a:lvl2pPr marL="342222" indent="0">
              <a:buNone/>
              <a:defRPr sz="2089"/>
            </a:lvl2pPr>
            <a:lvl3pPr marL="684445" indent="0">
              <a:buNone/>
              <a:defRPr sz="1821"/>
            </a:lvl3pPr>
            <a:lvl4pPr marL="1026667" indent="0">
              <a:buNone/>
              <a:defRPr sz="1500"/>
            </a:lvl4pPr>
            <a:lvl5pPr marL="1368895" indent="0">
              <a:buNone/>
              <a:defRPr sz="1500"/>
            </a:lvl5pPr>
            <a:lvl6pPr marL="1711121" indent="0">
              <a:buNone/>
              <a:defRPr sz="1500"/>
            </a:lvl6pPr>
            <a:lvl7pPr marL="2053347" indent="0">
              <a:buNone/>
              <a:defRPr sz="1500"/>
            </a:lvl7pPr>
            <a:lvl8pPr marL="2395572" indent="0">
              <a:buNone/>
              <a:defRPr sz="1500"/>
            </a:lvl8pPr>
            <a:lvl9pPr marL="2737797" indent="0">
              <a:buNone/>
              <a:defRPr sz="15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071"/>
            </a:lvl1pPr>
            <a:lvl2pPr marL="342222" indent="0">
              <a:buNone/>
              <a:defRPr sz="911"/>
            </a:lvl2pPr>
            <a:lvl3pPr marL="684445" indent="0">
              <a:buNone/>
              <a:defRPr sz="750"/>
            </a:lvl3pPr>
            <a:lvl4pPr marL="1026667" indent="0">
              <a:buNone/>
              <a:defRPr sz="696"/>
            </a:lvl4pPr>
            <a:lvl5pPr marL="1368895" indent="0">
              <a:buNone/>
              <a:defRPr sz="696"/>
            </a:lvl5pPr>
            <a:lvl6pPr marL="1711121" indent="0">
              <a:buNone/>
              <a:defRPr sz="696"/>
            </a:lvl6pPr>
            <a:lvl7pPr marL="2053347" indent="0">
              <a:buNone/>
              <a:defRPr sz="696"/>
            </a:lvl7pPr>
            <a:lvl8pPr marL="2395572" indent="0">
              <a:buNone/>
              <a:defRPr sz="696"/>
            </a:lvl8pPr>
            <a:lvl9pPr marL="2737797" indent="0">
              <a:buNone/>
              <a:defRPr sz="69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E0989-708B-47FB-A111-BCCAC1C9289B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15/09/1437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EF13-57B2-429C-8A6B-AE7F6172A28F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596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1790553"/>
            <a:ext cx="6400800" cy="1809897"/>
          </a:xfrm>
        </p:spPr>
        <p:txBody>
          <a:bodyPr/>
          <a:lstStyle>
            <a:lvl1pPr marL="0" indent="0" algn="ctr">
              <a:buNone/>
              <a:defRPr sz="1950">
                <a:solidFill>
                  <a:schemeClr val="tx2"/>
                </a:solidFill>
                <a:cs typeface="+mn-cs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F05B-E7AD-43BE-B06F-7ADC44637262}" type="datetimeFigureOut">
              <a:rPr lang="fa-IR" smtClean="0">
                <a:solidFill>
                  <a:srgbClr val="1F497D"/>
                </a:solidFill>
              </a:rPr>
              <a:pPr/>
              <a:t>15/09/1437</a:t>
            </a:fld>
            <a:endParaRPr lang="fa-IR">
              <a:solidFill>
                <a:srgbClr val="1F497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805" y="1086978"/>
            <a:ext cx="9144000" cy="620677"/>
          </a:xfrm>
          <a:prstGeom prst="rect">
            <a:avLst/>
          </a:prstGeom>
          <a:solidFill>
            <a:schemeClr val="accent1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805" y="1047540"/>
            <a:ext cx="9144000" cy="904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805" y="1707654"/>
            <a:ext cx="9144000" cy="8289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129449"/>
            <a:ext cx="8229600" cy="578206"/>
          </a:xfrm>
        </p:spPr>
        <p:txBody>
          <a:bodyPr anchor="ctr">
            <a:normAutofit/>
          </a:bodyPr>
          <a:lstStyle>
            <a:lvl1pPr algn="ctr">
              <a:defRPr lang="en-US" sz="2400" dirty="0">
                <a:solidFill>
                  <a:srgbClr val="FFFFFF"/>
                </a:solidFill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14" name="Picture 4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4018371"/>
            <a:ext cx="2192328" cy="37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2920825" y="381022"/>
            <a:ext cx="3312368" cy="3000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350" b="1" dirty="0" smtClean="0">
                <a:solidFill>
                  <a:srgbClr val="4F81BD">
                    <a:lumMod val="75000"/>
                  </a:srgbClr>
                </a:solidFill>
                <a:cs typeface="B Mitra" pitchFamily="2" charset="-78"/>
              </a:rPr>
              <a:t>بسم الله الرحمن الرحیم</a:t>
            </a:r>
            <a:endParaRPr lang="fa-IR" sz="1350" b="1" dirty="0">
              <a:solidFill>
                <a:srgbClr val="4F81BD">
                  <a:lumMod val="75000"/>
                </a:srgbClr>
              </a:solidFill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7784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E0989-708B-47FB-A111-BCCAC1C9289B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15/09/1437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EF13-57B2-429C-8A6B-AE7F6172A28F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28479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95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95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E0989-708B-47FB-A111-BCCAC1C9289B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15/09/1437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EF13-57B2-429C-8A6B-AE7F6172A28F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94225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4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2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6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8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1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3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5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7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E0989-708B-47FB-A111-BCCAC1C9289B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15/09/1437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EF13-57B2-429C-8A6B-AE7F6172A28F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30265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E0989-708B-47FB-A111-BCCAC1C9289B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15/09/1437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EF13-57B2-429C-8A6B-AE7F6172A28F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98751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9"/>
            <a:ext cx="7772400" cy="1021556"/>
          </a:xfrm>
        </p:spPr>
        <p:txBody>
          <a:bodyPr anchor="t"/>
          <a:lstStyle>
            <a:lvl1pPr algn="r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222" indent="0">
              <a:buNone/>
              <a:defRPr sz="1339">
                <a:solidFill>
                  <a:schemeClr val="tx1">
                    <a:tint val="75000"/>
                  </a:schemeClr>
                </a:solidFill>
              </a:defRPr>
            </a:lvl2pPr>
            <a:lvl3pPr marL="684445" indent="0">
              <a:buNone/>
              <a:defRPr sz="1179">
                <a:solidFill>
                  <a:schemeClr val="tx1">
                    <a:tint val="75000"/>
                  </a:schemeClr>
                </a:solidFill>
              </a:defRPr>
            </a:lvl3pPr>
            <a:lvl4pPr marL="1026667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4pPr>
            <a:lvl5pPr marL="1368895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5pPr>
            <a:lvl6pPr marL="1711121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6pPr>
            <a:lvl7pPr marL="2053347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7pPr>
            <a:lvl8pPr marL="2395572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8pPr>
            <a:lvl9pPr marL="2737797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E0989-708B-47FB-A111-BCCAC1C9289B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15/09/1437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EF13-57B2-429C-8A6B-AE7F6172A28F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96953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472"/>
          </a:xfrm>
        </p:spPr>
        <p:txBody>
          <a:bodyPr/>
          <a:lstStyle>
            <a:lvl1pPr>
              <a:defRPr sz="2089"/>
            </a:lvl1pPr>
            <a:lvl2pPr>
              <a:defRPr sz="1821"/>
            </a:lvl2pPr>
            <a:lvl3pPr>
              <a:defRPr sz="1500"/>
            </a:lvl3pPr>
            <a:lvl4pPr>
              <a:defRPr sz="1339"/>
            </a:lvl4pPr>
            <a:lvl5pPr>
              <a:defRPr sz="1339"/>
            </a:lvl5pPr>
            <a:lvl6pPr>
              <a:defRPr sz="1339"/>
            </a:lvl6pPr>
            <a:lvl7pPr>
              <a:defRPr sz="1339"/>
            </a:lvl7pPr>
            <a:lvl8pPr>
              <a:defRPr sz="1339"/>
            </a:lvl8pPr>
            <a:lvl9pPr>
              <a:defRPr sz="13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</p:spPr>
        <p:txBody>
          <a:bodyPr/>
          <a:lstStyle>
            <a:lvl1pPr>
              <a:defRPr sz="2089"/>
            </a:lvl1pPr>
            <a:lvl2pPr>
              <a:defRPr sz="1821"/>
            </a:lvl2pPr>
            <a:lvl3pPr>
              <a:defRPr sz="1500"/>
            </a:lvl3pPr>
            <a:lvl4pPr>
              <a:defRPr sz="1339"/>
            </a:lvl4pPr>
            <a:lvl5pPr>
              <a:defRPr sz="1339"/>
            </a:lvl5pPr>
            <a:lvl6pPr>
              <a:defRPr sz="1339"/>
            </a:lvl6pPr>
            <a:lvl7pPr>
              <a:defRPr sz="1339"/>
            </a:lvl7pPr>
            <a:lvl8pPr>
              <a:defRPr sz="1339"/>
            </a:lvl8pPr>
            <a:lvl9pPr>
              <a:defRPr sz="133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E0989-708B-47FB-A111-BCCAC1C9289B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15/09/1437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EF13-57B2-429C-8A6B-AE7F6172A28F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2651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1151336"/>
            <a:ext cx="4040188" cy="479822"/>
          </a:xfrm>
        </p:spPr>
        <p:txBody>
          <a:bodyPr anchor="b"/>
          <a:lstStyle>
            <a:lvl1pPr marL="0" indent="0">
              <a:buNone/>
              <a:defRPr sz="1821" b="1"/>
            </a:lvl1pPr>
            <a:lvl2pPr marL="342222" indent="0">
              <a:buNone/>
              <a:defRPr sz="1500" b="1"/>
            </a:lvl2pPr>
            <a:lvl3pPr marL="684445" indent="0">
              <a:buNone/>
              <a:defRPr sz="1339" b="1"/>
            </a:lvl3pPr>
            <a:lvl4pPr marL="1026667" indent="0">
              <a:buNone/>
              <a:defRPr sz="1179" b="1"/>
            </a:lvl4pPr>
            <a:lvl5pPr marL="1368895" indent="0">
              <a:buNone/>
              <a:defRPr sz="1179" b="1"/>
            </a:lvl5pPr>
            <a:lvl6pPr marL="1711121" indent="0">
              <a:buNone/>
              <a:defRPr sz="1179" b="1"/>
            </a:lvl6pPr>
            <a:lvl7pPr marL="2053347" indent="0">
              <a:buNone/>
              <a:defRPr sz="1179" b="1"/>
            </a:lvl7pPr>
            <a:lvl8pPr marL="2395572" indent="0">
              <a:buNone/>
              <a:defRPr sz="1179" b="1"/>
            </a:lvl8pPr>
            <a:lvl9pPr marL="2737797" indent="0">
              <a:buNone/>
              <a:defRPr sz="117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4" y="1631157"/>
            <a:ext cx="4040188" cy="2963466"/>
          </a:xfrm>
        </p:spPr>
        <p:txBody>
          <a:bodyPr/>
          <a:lstStyle>
            <a:lvl1pPr>
              <a:defRPr sz="1821"/>
            </a:lvl1pPr>
            <a:lvl2pPr>
              <a:defRPr sz="1500"/>
            </a:lvl2pPr>
            <a:lvl3pPr>
              <a:defRPr sz="1339"/>
            </a:lvl3pPr>
            <a:lvl4pPr>
              <a:defRPr sz="1179"/>
            </a:lvl4pPr>
            <a:lvl5pPr>
              <a:defRPr sz="1179"/>
            </a:lvl5pPr>
            <a:lvl6pPr>
              <a:defRPr sz="1179"/>
            </a:lvl6pPr>
            <a:lvl7pPr>
              <a:defRPr sz="1179"/>
            </a:lvl7pPr>
            <a:lvl8pPr>
              <a:defRPr sz="1179"/>
            </a:lvl8pPr>
            <a:lvl9pPr>
              <a:defRPr sz="117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7" y="1151336"/>
            <a:ext cx="4041775" cy="479822"/>
          </a:xfrm>
        </p:spPr>
        <p:txBody>
          <a:bodyPr anchor="b"/>
          <a:lstStyle>
            <a:lvl1pPr marL="0" indent="0">
              <a:buNone/>
              <a:defRPr sz="1821" b="1"/>
            </a:lvl1pPr>
            <a:lvl2pPr marL="342222" indent="0">
              <a:buNone/>
              <a:defRPr sz="1500" b="1"/>
            </a:lvl2pPr>
            <a:lvl3pPr marL="684445" indent="0">
              <a:buNone/>
              <a:defRPr sz="1339" b="1"/>
            </a:lvl3pPr>
            <a:lvl4pPr marL="1026667" indent="0">
              <a:buNone/>
              <a:defRPr sz="1179" b="1"/>
            </a:lvl4pPr>
            <a:lvl5pPr marL="1368895" indent="0">
              <a:buNone/>
              <a:defRPr sz="1179" b="1"/>
            </a:lvl5pPr>
            <a:lvl6pPr marL="1711121" indent="0">
              <a:buNone/>
              <a:defRPr sz="1179" b="1"/>
            </a:lvl6pPr>
            <a:lvl7pPr marL="2053347" indent="0">
              <a:buNone/>
              <a:defRPr sz="1179" b="1"/>
            </a:lvl7pPr>
            <a:lvl8pPr marL="2395572" indent="0">
              <a:buNone/>
              <a:defRPr sz="1179" b="1"/>
            </a:lvl8pPr>
            <a:lvl9pPr marL="2737797" indent="0">
              <a:buNone/>
              <a:defRPr sz="117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7" y="1631157"/>
            <a:ext cx="4041775" cy="2963466"/>
          </a:xfrm>
        </p:spPr>
        <p:txBody>
          <a:bodyPr/>
          <a:lstStyle>
            <a:lvl1pPr>
              <a:defRPr sz="1821"/>
            </a:lvl1pPr>
            <a:lvl2pPr>
              <a:defRPr sz="1500"/>
            </a:lvl2pPr>
            <a:lvl3pPr>
              <a:defRPr sz="1339"/>
            </a:lvl3pPr>
            <a:lvl4pPr>
              <a:defRPr sz="1179"/>
            </a:lvl4pPr>
            <a:lvl5pPr>
              <a:defRPr sz="1179"/>
            </a:lvl5pPr>
            <a:lvl6pPr>
              <a:defRPr sz="1179"/>
            </a:lvl6pPr>
            <a:lvl7pPr>
              <a:defRPr sz="1179"/>
            </a:lvl7pPr>
            <a:lvl8pPr>
              <a:defRPr sz="1179"/>
            </a:lvl8pPr>
            <a:lvl9pPr>
              <a:defRPr sz="117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E0989-708B-47FB-A111-BCCAC1C9289B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15/09/1437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EF13-57B2-429C-8A6B-AE7F6172A28F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02798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E0989-708B-47FB-A111-BCCAC1C9289B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15/09/1437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EF13-57B2-429C-8A6B-AE7F6172A28F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88336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E0989-708B-47FB-A111-BCCAC1C9289B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15/09/1437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EF13-57B2-429C-8A6B-AE7F6172A28F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65842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r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70" y="204791"/>
            <a:ext cx="5111751" cy="4389835"/>
          </a:xfrm>
        </p:spPr>
        <p:txBody>
          <a:bodyPr/>
          <a:lstStyle>
            <a:lvl1pPr>
              <a:defRPr sz="2411"/>
            </a:lvl1pPr>
            <a:lvl2pPr>
              <a:defRPr sz="2089"/>
            </a:lvl2pPr>
            <a:lvl3pPr>
              <a:defRPr sz="1821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071"/>
            </a:lvl1pPr>
            <a:lvl2pPr marL="342222" indent="0">
              <a:buNone/>
              <a:defRPr sz="911"/>
            </a:lvl2pPr>
            <a:lvl3pPr marL="684445" indent="0">
              <a:buNone/>
              <a:defRPr sz="750"/>
            </a:lvl3pPr>
            <a:lvl4pPr marL="1026667" indent="0">
              <a:buNone/>
              <a:defRPr sz="696"/>
            </a:lvl4pPr>
            <a:lvl5pPr marL="1368895" indent="0">
              <a:buNone/>
              <a:defRPr sz="696"/>
            </a:lvl5pPr>
            <a:lvl6pPr marL="1711121" indent="0">
              <a:buNone/>
              <a:defRPr sz="696"/>
            </a:lvl6pPr>
            <a:lvl7pPr marL="2053347" indent="0">
              <a:buNone/>
              <a:defRPr sz="696"/>
            </a:lvl7pPr>
            <a:lvl8pPr marL="2395572" indent="0">
              <a:buNone/>
              <a:defRPr sz="696"/>
            </a:lvl8pPr>
            <a:lvl9pPr marL="2737797" indent="0">
              <a:buNone/>
              <a:defRPr sz="69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E0989-708B-47FB-A111-BCCAC1C9289B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15/09/1437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EF13-57B2-429C-8A6B-AE7F6172A28F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087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4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1016" y="2139694"/>
            <a:ext cx="2912033" cy="504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 userDrawn="1"/>
        </p:nvSpPr>
        <p:spPr>
          <a:xfrm>
            <a:off x="1000335" y="1858885"/>
            <a:ext cx="76810" cy="106573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8066856" y="1858885"/>
            <a:ext cx="76810" cy="106573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6" name="Straight Connector 15"/>
          <p:cNvCxnSpPr>
            <a:stCxn id="4" idx="1"/>
          </p:cNvCxnSpPr>
          <p:nvPr userDrawn="1"/>
        </p:nvCxnSpPr>
        <p:spPr>
          <a:xfrm flipH="1">
            <a:off x="1" y="2391754"/>
            <a:ext cx="10003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5" idx="3"/>
          </p:cNvCxnSpPr>
          <p:nvPr userDrawn="1"/>
        </p:nvCxnSpPr>
        <p:spPr>
          <a:xfrm>
            <a:off x="8143666" y="2391754"/>
            <a:ext cx="10003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1077146" y="2629358"/>
            <a:ext cx="69897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1077146" y="2283713"/>
            <a:ext cx="69897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1077146" y="2485339"/>
            <a:ext cx="69897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1077146" y="2802180"/>
            <a:ext cx="69897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1077146" y="2053283"/>
            <a:ext cx="69897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1077146" y="2514143"/>
            <a:ext cx="69897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077146" y="2391753"/>
            <a:ext cx="69897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1077146" y="2283713"/>
            <a:ext cx="69897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1833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 -0.0951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6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-3.33025E-6 L 0 -0.1343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73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0.00185 L 0 0.12488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15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1.70213E-6 L 0 -0.0670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5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-7.67808E-7 L 0 0.0559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9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0 -0.13449 L 0 0.0037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9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0 0.12314 L 0 0.0391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1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3"/>
            <a:ext cx="5486400" cy="425053"/>
          </a:xfrm>
        </p:spPr>
        <p:txBody>
          <a:bodyPr anchor="b"/>
          <a:lstStyle>
            <a:lvl1pPr algn="r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11"/>
            </a:lvl1pPr>
            <a:lvl2pPr marL="342222" indent="0">
              <a:buNone/>
              <a:defRPr sz="2089"/>
            </a:lvl2pPr>
            <a:lvl3pPr marL="684445" indent="0">
              <a:buNone/>
              <a:defRPr sz="1821"/>
            </a:lvl3pPr>
            <a:lvl4pPr marL="1026667" indent="0">
              <a:buNone/>
              <a:defRPr sz="1500"/>
            </a:lvl4pPr>
            <a:lvl5pPr marL="1368895" indent="0">
              <a:buNone/>
              <a:defRPr sz="1500"/>
            </a:lvl5pPr>
            <a:lvl6pPr marL="1711121" indent="0">
              <a:buNone/>
              <a:defRPr sz="1500"/>
            </a:lvl6pPr>
            <a:lvl7pPr marL="2053347" indent="0">
              <a:buNone/>
              <a:defRPr sz="1500"/>
            </a:lvl7pPr>
            <a:lvl8pPr marL="2395572" indent="0">
              <a:buNone/>
              <a:defRPr sz="1500"/>
            </a:lvl8pPr>
            <a:lvl9pPr marL="2737797" indent="0">
              <a:buNone/>
              <a:defRPr sz="15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071"/>
            </a:lvl1pPr>
            <a:lvl2pPr marL="342222" indent="0">
              <a:buNone/>
              <a:defRPr sz="911"/>
            </a:lvl2pPr>
            <a:lvl3pPr marL="684445" indent="0">
              <a:buNone/>
              <a:defRPr sz="750"/>
            </a:lvl3pPr>
            <a:lvl4pPr marL="1026667" indent="0">
              <a:buNone/>
              <a:defRPr sz="696"/>
            </a:lvl4pPr>
            <a:lvl5pPr marL="1368895" indent="0">
              <a:buNone/>
              <a:defRPr sz="696"/>
            </a:lvl5pPr>
            <a:lvl6pPr marL="1711121" indent="0">
              <a:buNone/>
              <a:defRPr sz="696"/>
            </a:lvl6pPr>
            <a:lvl7pPr marL="2053347" indent="0">
              <a:buNone/>
              <a:defRPr sz="696"/>
            </a:lvl7pPr>
            <a:lvl8pPr marL="2395572" indent="0">
              <a:buNone/>
              <a:defRPr sz="696"/>
            </a:lvl8pPr>
            <a:lvl9pPr marL="2737797" indent="0">
              <a:buNone/>
              <a:defRPr sz="69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E0989-708B-47FB-A111-BCCAC1C9289B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15/09/1437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EF13-57B2-429C-8A6B-AE7F6172A28F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16300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E0989-708B-47FB-A111-BCCAC1C9289B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15/09/1437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EF13-57B2-429C-8A6B-AE7F6172A28F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7783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95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95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E0989-708B-47FB-A111-BCCAC1C9289B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15/09/1437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EF13-57B2-429C-8A6B-AE7F6172A28F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959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>
            <a:stCxn id="4" idx="1"/>
          </p:cNvCxnSpPr>
          <p:nvPr userDrawn="1"/>
        </p:nvCxnSpPr>
        <p:spPr>
          <a:xfrm flipH="1">
            <a:off x="-31262" y="2391754"/>
            <a:ext cx="1108407" cy="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5" idx="3"/>
          </p:cNvCxnSpPr>
          <p:nvPr userDrawn="1"/>
        </p:nvCxnSpPr>
        <p:spPr>
          <a:xfrm>
            <a:off x="8080108" y="2391754"/>
            <a:ext cx="1102299" cy="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 userDrawn="1"/>
        </p:nvSpPr>
        <p:spPr>
          <a:xfrm>
            <a:off x="6121452" y="2392123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9" name="Rectangle 78"/>
          <p:cNvSpPr/>
          <p:nvPr userDrawn="1"/>
        </p:nvSpPr>
        <p:spPr>
          <a:xfrm>
            <a:off x="6428693" y="2392331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0" name="Rectangle 79"/>
          <p:cNvSpPr/>
          <p:nvPr userDrawn="1"/>
        </p:nvSpPr>
        <p:spPr>
          <a:xfrm>
            <a:off x="7043172" y="2392331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1" name="Rectangle 80"/>
          <p:cNvSpPr/>
          <p:nvPr userDrawn="1"/>
        </p:nvSpPr>
        <p:spPr>
          <a:xfrm>
            <a:off x="6735933" y="2392331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2" name="Rectangle 81"/>
          <p:cNvSpPr/>
          <p:nvPr userDrawn="1"/>
        </p:nvSpPr>
        <p:spPr>
          <a:xfrm>
            <a:off x="7350413" y="2392331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 userDrawn="1"/>
        </p:nvSpPr>
        <p:spPr>
          <a:xfrm>
            <a:off x="6121452" y="2133097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6428693" y="2133097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 userDrawn="1"/>
        </p:nvSpPr>
        <p:spPr>
          <a:xfrm>
            <a:off x="7043172" y="2133097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6735933" y="2133097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7350413" y="2133097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12" name="Picture 44" hidden="1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4268" y="2139694"/>
            <a:ext cx="2912033" cy="504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7" name="Rectangle 86"/>
          <p:cNvSpPr/>
          <p:nvPr userDrawn="1"/>
        </p:nvSpPr>
        <p:spPr>
          <a:xfrm>
            <a:off x="4892493" y="2392125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8" name="Rectangle 87"/>
          <p:cNvSpPr/>
          <p:nvPr userDrawn="1"/>
        </p:nvSpPr>
        <p:spPr>
          <a:xfrm>
            <a:off x="4585253" y="2392125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4" name="Rectangle 83"/>
          <p:cNvSpPr/>
          <p:nvPr userDrawn="1"/>
        </p:nvSpPr>
        <p:spPr>
          <a:xfrm>
            <a:off x="5814213" y="2391755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5" name="Rectangle 84"/>
          <p:cNvSpPr/>
          <p:nvPr userDrawn="1"/>
        </p:nvSpPr>
        <p:spPr>
          <a:xfrm>
            <a:off x="5506973" y="2392125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6" name="Rectangle 85"/>
          <p:cNvSpPr/>
          <p:nvPr userDrawn="1"/>
        </p:nvSpPr>
        <p:spPr>
          <a:xfrm>
            <a:off x="5199732" y="2392125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077146" y="2629358"/>
            <a:ext cx="69897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1077146" y="2283713"/>
            <a:ext cx="69897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1077146" y="2485339"/>
            <a:ext cx="69897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1077146" y="2802180"/>
            <a:ext cx="69897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1077146" y="2053283"/>
            <a:ext cx="69897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1077146" y="2514143"/>
            <a:ext cx="69897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077146" y="2391753"/>
            <a:ext cx="69897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1077146" y="2283713"/>
            <a:ext cx="69897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7657652" y="2648223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>
            <a:off x="7657652" y="2388990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 userDrawn="1"/>
        </p:nvSpPr>
        <p:spPr>
          <a:xfrm>
            <a:off x="7657652" y="2133097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7657652" y="1883651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7350413" y="1883651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7043172" y="1883651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>
            <a:off x="6735933" y="1883651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4" name="Rectangle 43"/>
          <p:cNvSpPr/>
          <p:nvPr userDrawn="1"/>
        </p:nvSpPr>
        <p:spPr>
          <a:xfrm>
            <a:off x="6428693" y="1883651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 userDrawn="1"/>
        </p:nvSpPr>
        <p:spPr>
          <a:xfrm>
            <a:off x="6121452" y="1883650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" name="Rectangle 60"/>
          <p:cNvSpPr/>
          <p:nvPr userDrawn="1"/>
        </p:nvSpPr>
        <p:spPr>
          <a:xfrm>
            <a:off x="5814213" y="2133097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 userDrawn="1"/>
        </p:nvSpPr>
        <p:spPr>
          <a:xfrm>
            <a:off x="5814213" y="1883651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5" name="Rectangle 74"/>
          <p:cNvSpPr/>
          <p:nvPr userDrawn="1"/>
        </p:nvSpPr>
        <p:spPr>
          <a:xfrm>
            <a:off x="5506973" y="2133097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6" name="Rectangle 75"/>
          <p:cNvSpPr/>
          <p:nvPr userDrawn="1"/>
        </p:nvSpPr>
        <p:spPr>
          <a:xfrm>
            <a:off x="5199732" y="2133097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7" name="Rectangle 76"/>
          <p:cNvSpPr/>
          <p:nvPr userDrawn="1"/>
        </p:nvSpPr>
        <p:spPr>
          <a:xfrm>
            <a:off x="4892493" y="2133097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8" name="Rectangle 77"/>
          <p:cNvSpPr/>
          <p:nvPr userDrawn="1"/>
        </p:nvSpPr>
        <p:spPr>
          <a:xfrm>
            <a:off x="4585253" y="2133097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 userDrawn="1"/>
        </p:nvSpPr>
        <p:spPr>
          <a:xfrm>
            <a:off x="5506973" y="1883651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" name="Rectangle 47"/>
          <p:cNvSpPr/>
          <p:nvPr userDrawn="1"/>
        </p:nvSpPr>
        <p:spPr>
          <a:xfrm>
            <a:off x="5199732" y="1883651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 userDrawn="1"/>
        </p:nvSpPr>
        <p:spPr>
          <a:xfrm>
            <a:off x="4892493" y="1883651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 userDrawn="1"/>
        </p:nvSpPr>
        <p:spPr>
          <a:xfrm>
            <a:off x="4585253" y="1883651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7350413" y="2648223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 userDrawn="1"/>
        </p:nvSpPr>
        <p:spPr>
          <a:xfrm>
            <a:off x="7043172" y="2648223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 userDrawn="1"/>
        </p:nvSpPr>
        <p:spPr>
          <a:xfrm>
            <a:off x="6735933" y="2648223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8" name="Rectangle 67"/>
          <p:cNvSpPr/>
          <p:nvPr userDrawn="1"/>
        </p:nvSpPr>
        <p:spPr>
          <a:xfrm>
            <a:off x="6428693" y="2648223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9" name="Rectangle 68"/>
          <p:cNvSpPr/>
          <p:nvPr userDrawn="1"/>
        </p:nvSpPr>
        <p:spPr>
          <a:xfrm>
            <a:off x="6121452" y="2648222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 userDrawn="1"/>
        </p:nvSpPr>
        <p:spPr>
          <a:xfrm>
            <a:off x="5814213" y="2647854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 userDrawn="1"/>
        </p:nvSpPr>
        <p:spPr>
          <a:xfrm>
            <a:off x="5506973" y="2648223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 userDrawn="1"/>
        </p:nvSpPr>
        <p:spPr>
          <a:xfrm>
            <a:off x="5199732" y="2648223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 userDrawn="1"/>
        </p:nvSpPr>
        <p:spPr>
          <a:xfrm>
            <a:off x="4892493" y="2647853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4" name="Rectangle 73"/>
          <p:cNvSpPr/>
          <p:nvPr userDrawn="1"/>
        </p:nvSpPr>
        <p:spPr>
          <a:xfrm>
            <a:off x="4585253" y="2648223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9" name="Rectangle 88"/>
          <p:cNvSpPr/>
          <p:nvPr userDrawn="1"/>
        </p:nvSpPr>
        <p:spPr>
          <a:xfrm>
            <a:off x="2741813" y="2392123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0" name="Rectangle 89"/>
          <p:cNvSpPr/>
          <p:nvPr userDrawn="1"/>
        </p:nvSpPr>
        <p:spPr>
          <a:xfrm>
            <a:off x="3049053" y="2392331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1" name="Rectangle 90"/>
          <p:cNvSpPr/>
          <p:nvPr userDrawn="1"/>
        </p:nvSpPr>
        <p:spPr>
          <a:xfrm>
            <a:off x="3663533" y="2392331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2" name="Rectangle 91"/>
          <p:cNvSpPr/>
          <p:nvPr userDrawn="1"/>
        </p:nvSpPr>
        <p:spPr>
          <a:xfrm>
            <a:off x="3356292" y="2392331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3" name="Rectangle 92"/>
          <p:cNvSpPr/>
          <p:nvPr userDrawn="1"/>
        </p:nvSpPr>
        <p:spPr>
          <a:xfrm>
            <a:off x="3970773" y="2392331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4" name="Rectangle 93"/>
          <p:cNvSpPr/>
          <p:nvPr userDrawn="1"/>
        </p:nvSpPr>
        <p:spPr>
          <a:xfrm>
            <a:off x="2741813" y="2133097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5" name="Rectangle 94"/>
          <p:cNvSpPr/>
          <p:nvPr userDrawn="1"/>
        </p:nvSpPr>
        <p:spPr>
          <a:xfrm>
            <a:off x="3049053" y="2133097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6" name="Rectangle 95"/>
          <p:cNvSpPr/>
          <p:nvPr userDrawn="1"/>
        </p:nvSpPr>
        <p:spPr>
          <a:xfrm>
            <a:off x="3663533" y="2133097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7" name="Rectangle 96"/>
          <p:cNvSpPr/>
          <p:nvPr userDrawn="1"/>
        </p:nvSpPr>
        <p:spPr>
          <a:xfrm>
            <a:off x="3356292" y="2133097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8" name="Rectangle 97"/>
          <p:cNvSpPr/>
          <p:nvPr userDrawn="1"/>
        </p:nvSpPr>
        <p:spPr>
          <a:xfrm>
            <a:off x="3970773" y="2133097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9" name="Rectangle 98"/>
          <p:cNvSpPr/>
          <p:nvPr userDrawn="1"/>
        </p:nvSpPr>
        <p:spPr>
          <a:xfrm>
            <a:off x="1512852" y="2392125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0" name="Rectangle 99"/>
          <p:cNvSpPr/>
          <p:nvPr userDrawn="1"/>
        </p:nvSpPr>
        <p:spPr>
          <a:xfrm>
            <a:off x="1205613" y="2392125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 userDrawn="1"/>
        </p:nvSpPr>
        <p:spPr>
          <a:xfrm>
            <a:off x="2434572" y="2391755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 userDrawn="1"/>
        </p:nvSpPr>
        <p:spPr>
          <a:xfrm>
            <a:off x="2127333" y="2392125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3" name="Rectangle 102"/>
          <p:cNvSpPr/>
          <p:nvPr userDrawn="1"/>
        </p:nvSpPr>
        <p:spPr>
          <a:xfrm>
            <a:off x="1820093" y="2392125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4" name="Rectangle 103"/>
          <p:cNvSpPr/>
          <p:nvPr userDrawn="1"/>
        </p:nvSpPr>
        <p:spPr>
          <a:xfrm>
            <a:off x="4278012" y="2648223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 userDrawn="1"/>
        </p:nvSpPr>
        <p:spPr>
          <a:xfrm>
            <a:off x="4278012" y="2388990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6" name="Rectangle 105"/>
          <p:cNvSpPr/>
          <p:nvPr userDrawn="1"/>
        </p:nvSpPr>
        <p:spPr>
          <a:xfrm>
            <a:off x="4278012" y="2133097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7" name="Rectangle 106"/>
          <p:cNvSpPr/>
          <p:nvPr userDrawn="1"/>
        </p:nvSpPr>
        <p:spPr>
          <a:xfrm>
            <a:off x="4278012" y="1883651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8" name="Rectangle 107"/>
          <p:cNvSpPr/>
          <p:nvPr userDrawn="1"/>
        </p:nvSpPr>
        <p:spPr>
          <a:xfrm>
            <a:off x="3970773" y="1883651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9" name="Rectangle 108"/>
          <p:cNvSpPr/>
          <p:nvPr userDrawn="1"/>
        </p:nvSpPr>
        <p:spPr>
          <a:xfrm>
            <a:off x="3663533" y="1883651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0" name="Rectangle 109"/>
          <p:cNvSpPr/>
          <p:nvPr userDrawn="1"/>
        </p:nvSpPr>
        <p:spPr>
          <a:xfrm>
            <a:off x="3356292" y="1883651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1" name="Rectangle 110"/>
          <p:cNvSpPr/>
          <p:nvPr userDrawn="1"/>
        </p:nvSpPr>
        <p:spPr>
          <a:xfrm>
            <a:off x="3049053" y="1883651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2" name="Rectangle 111"/>
          <p:cNvSpPr/>
          <p:nvPr userDrawn="1"/>
        </p:nvSpPr>
        <p:spPr>
          <a:xfrm>
            <a:off x="2741813" y="1883650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3" name="Rectangle 112"/>
          <p:cNvSpPr/>
          <p:nvPr userDrawn="1"/>
        </p:nvSpPr>
        <p:spPr>
          <a:xfrm>
            <a:off x="2434572" y="2133097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4" name="Rectangle 113"/>
          <p:cNvSpPr/>
          <p:nvPr userDrawn="1"/>
        </p:nvSpPr>
        <p:spPr>
          <a:xfrm>
            <a:off x="2434572" y="1883651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5" name="Rectangle 114"/>
          <p:cNvSpPr/>
          <p:nvPr userDrawn="1"/>
        </p:nvSpPr>
        <p:spPr>
          <a:xfrm>
            <a:off x="2127333" y="2133097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6" name="Rectangle 115"/>
          <p:cNvSpPr/>
          <p:nvPr userDrawn="1"/>
        </p:nvSpPr>
        <p:spPr>
          <a:xfrm>
            <a:off x="1820093" y="2133097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7" name="Rectangle 116"/>
          <p:cNvSpPr/>
          <p:nvPr userDrawn="1"/>
        </p:nvSpPr>
        <p:spPr>
          <a:xfrm>
            <a:off x="1512852" y="2133097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8" name="Rectangle 117"/>
          <p:cNvSpPr/>
          <p:nvPr userDrawn="1"/>
        </p:nvSpPr>
        <p:spPr>
          <a:xfrm>
            <a:off x="1205613" y="2133097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9" name="Rectangle 118"/>
          <p:cNvSpPr/>
          <p:nvPr userDrawn="1"/>
        </p:nvSpPr>
        <p:spPr>
          <a:xfrm>
            <a:off x="2127333" y="1883651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0" name="Rectangle 119"/>
          <p:cNvSpPr/>
          <p:nvPr userDrawn="1"/>
        </p:nvSpPr>
        <p:spPr>
          <a:xfrm>
            <a:off x="1820093" y="1883651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1" name="Rectangle 120"/>
          <p:cNvSpPr/>
          <p:nvPr userDrawn="1"/>
        </p:nvSpPr>
        <p:spPr>
          <a:xfrm>
            <a:off x="1512852" y="1883651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2" name="Rectangle 121"/>
          <p:cNvSpPr/>
          <p:nvPr userDrawn="1"/>
        </p:nvSpPr>
        <p:spPr>
          <a:xfrm>
            <a:off x="1205613" y="1883651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3" name="Rectangle 122"/>
          <p:cNvSpPr/>
          <p:nvPr userDrawn="1"/>
        </p:nvSpPr>
        <p:spPr>
          <a:xfrm>
            <a:off x="3970773" y="2648223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4" name="Rectangle 123"/>
          <p:cNvSpPr/>
          <p:nvPr userDrawn="1"/>
        </p:nvSpPr>
        <p:spPr>
          <a:xfrm>
            <a:off x="3663533" y="2648223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5" name="Rectangle 124"/>
          <p:cNvSpPr/>
          <p:nvPr userDrawn="1"/>
        </p:nvSpPr>
        <p:spPr>
          <a:xfrm>
            <a:off x="3356292" y="2648223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6" name="Rectangle 125"/>
          <p:cNvSpPr/>
          <p:nvPr userDrawn="1"/>
        </p:nvSpPr>
        <p:spPr>
          <a:xfrm>
            <a:off x="3049053" y="2648223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7" name="Rectangle 126"/>
          <p:cNvSpPr/>
          <p:nvPr userDrawn="1"/>
        </p:nvSpPr>
        <p:spPr>
          <a:xfrm>
            <a:off x="2741813" y="2648222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8" name="Rectangle 127"/>
          <p:cNvSpPr/>
          <p:nvPr userDrawn="1"/>
        </p:nvSpPr>
        <p:spPr>
          <a:xfrm>
            <a:off x="2434572" y="2647854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9" name="Rectangle 128"/>
          <p:cNvSpPr/>
          <p:nvPr userDrawn="1"/>
        </p:nvSpPr>
        <p:spPr>
          <a:xfrm>
            <a:off x="2127333" y="2648223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0" name="Rectangle 129"/>
          <p:cNvSpPr/>
          <p:nvPr userDrawn="1"/>
        </p:nvSpPr>
        <p:spPr>
          <a:xfrm>
            <a:off x="1820093" y="2648223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1" name="Rectangle 130"/>
          <p:cNvSpPr/>
          <p:nvPr userDrawn="1"/>
        </p:nvSpPr>
        <p:spPr>
          <a:xfrm>
            <a:off x="1512852" y="2647853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2" name="Rectangle 131"/>
          <p:cNvSpPr/>
          <p:nvPr userDrawn="1"/>
        </p:nvSpPr>
        <p:spPr>
          <a:xfrm>
            <a:off x="1205613" y="2648223"/>
            <a:ext cx="307240" cy="2592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36" name="Straight Connector 135"/>
          <p:cNvCxnSpPr>
            <a:stCxn id="107" idx="3"/>
          </p:cNvCxnSpPr>
          <p:nvPr userDrawn="1"/>
        </p:nvCxnSpPr>
        <p:spPr>
          <a:xfrm flipV="1">
            <a:off x="4585252" y="613095"/>
            <a:ext cx="0" cy="14001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8003298" y="1858885"/>
            <a:ext cx="76810" cy="106573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077146" y="1858885"/>
            <a:ext cx="76810" cy="106573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905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 -0.0951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6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-3.33025E-6 L 0 -0.1343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73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0.00185 L 0 0.12488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15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1.70213E-6 L 0 -0.0670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5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-7.67808E-7 L 0 0.0559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9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0 -0.13449 L 0 0.0037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9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0 0.12314 L 0 0.0391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1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5.55556E-7 2.54335E-6 L -0.75677 2.54335E-6 " pathEditMode="relative" rAng="0" ptsTypes="AA">
                                      <p:cBhvr>
                                        <p:cTn id="5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47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1.38889E-6 -4.82886E-6 L 0.74844 -4.82886E-6 " pathEditMode="relative" rAng="0" ptsTypes="AA">
                                      <p:cBhvr>
                                        <p:cTn id="5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13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3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3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2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2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2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2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2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2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2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grpId="1" nodeType="withEffect">
                                  <p:stCondLst>
                                    <p:cond delay="3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grpId="1" nodeType="withEffect">
                                  <p:stCondLst>
                                    <p:cond delay="3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4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grpId="1" nodeType="withEffect">
                                  <p:stCondLst>
                                    <p:cond delay="3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4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grpId="1" nodeType="withEffect">
                                  <p:stCondLst>
                                    <p:cond delay="3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4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grpId="1" nodeType="withEffect">
                                  <p:stCondLst>
                                    <p:cond delay="3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4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grpId="1" nodeType="withEffect">
                                  <p:stCondLst>
                                    <p:cond delay="3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4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grpId="1" nodeType="withEffect">
                                  <p:stCondLst>
                                    <p:cond delay="3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4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grpId="1" nodeType="withEffect">
                                  <p:stCondLst>
                                    <p:cond delay="3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4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7500"/>
                            </p:stCondLst>
                            <p:childTnLst>
                              <p:par>
                                <p:cTn id="2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3" grpId="1" animBg="1"/>
      <p:bldP spid="79" grpId="0" animBg="1"/>
      <p:bldP spid="80" grpId="0" animBg="1"/>
      <p:bldP spid="81" grpId="0" animBg="1"/>
      <p:bldP spid="82" grpId="0" animBg="1"/>
      <p:bldP spid="62" grpId="0" animBg="1"/>
      <p:bldP spid="62" grpId="1" animBg="1"/>
      <p:bldP spid="58" grpId="0" animBg="1"/>
      <p:bldP spid="53" grpId="0" animBg="1"/>
      <p:bldP spid="54" grpId="0" animBg="1"/>
      <p:bldP spid="52" grpId="0" animBg="1"/>
      <p:bldP spid="87" grpId="0" animBg="1"/>
      <p:bldP spid="87" grpId="1" animBg="1"/>
      <p:bldP spid="88" grpId="0" animBg="1"/>
      <p:bldP spid="88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6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5" grpId="1" animBg="1"/>
      <p:bldP spid="61" grpId="0" animBg="1"/>
      <p:bldP spid="61" grpId="1" animBg="1"/>
      <p:bldP spid="46" grpId="0" animBg="1"/>
      <p:bldP spid="46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9" grpId="0" animBg="1"/>
      <p:bldP spid="66" grpId="0" animBg="1"/>
      <p:bldP spid="67" grpId="0" animBg="1"/>
      <p:bldP spid="68" grpId="0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15" grpId="0" animBg="1"/>
      <p:bldP spid="4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4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1016" y="2139694"/>
            <a:ext cx="2912033" cy="504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 userDrawn="1"/>
        </p:nvSpPr>
        <p:spPr>
          <a:xfrm>
            <a:off x="1000335" y="1858885"/>
            <a:ext cx="76810" cy="106573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8066856" y="1858885"/>
            <a:ext cx="76810" cy="106573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6" name="Straight Connector 15"/>
          <p:cNvCxnSpPr>
            <a:stCxn id="4" idx="1"/>
          </p:cNvCxnSpPr>
          <p:nvPr userDrawn="1"/>
        </p:nvCxnSpPr>
        <p:spPr>
          <a:xfrm flipH="1">
            <a:off x="1" y="2391754"/>
            <a:ext cx="10003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5" idx="3"/>
          </p:cNvCxnSpPr>
          <p:nvPr userDrawn="1"/>
        </p:nvCxnSpPr>
        <p:spPr>
          <a:xfrm>
            <a:off x="8143666" y="2391754"/>
            <a:ext cx="10003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1077146" y="2629358"/>
            <a:ext cx="69897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1077146" y="2283713"/>
            <a:ext cx="69897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1077146" y="2485339"/>
            <a:ext cx="69897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1077146" y="2802180"/>
            <a:ext cx="69897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 hidden="1"/>
          <p:cNvCxnSpPr/>
          <p:nvPr userDrawn="1"/>
        </p:nvCxnSpPr>
        <p:spPr>
          <a:xfrm>
            <a:off x="1077146" y="2053283"/>
            <a:ext cx="69897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hidden="1"/>
          <p:cNvCxnSpPr/>
          <p:nvPr userDrawn="1"/>
        </p:nvCxnSpPr>
        <p:spPr>
          <a:xfrm>
            <a:off x="1077146" y="2514143"/>
            <a:ext cx="69897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 hidden="1"/>
          <p:cNvCxnSpPr/>
          <p:nvPr userDrawn="1"/>
        </p:nvCxnSpPr>
        <p:spPr>
          <a:xfrm>
            <a:off x="1077146" y="2391753"/>
            <a:ext cx="69897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 hidden="1"/>
          <p:cNvCxnSpPr/>
          <p:nvPr userDrawn="1"/>
        </p:nvCxnSpPr>
        <p:spPr>
          <a:xfrm>
            <a:off x="1077146" y="2283713"/>
            <a:ext cx="69897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62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 -0.0951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6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-3.33025E-6 L 0 -0.1343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73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0.00185 L 0 0.12488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15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1.70213E-6 L 0 -0.0670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5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-7.67808E-7 L 0 0.0559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9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0 -0.13449 L 0 0.0037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9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0 0.12314 L 0 0.0391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1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4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1016" y="2139694"/>
            <a:ext cx="2912033" cy="504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 userDrawn="1"/>
        </p:nvSpPr>
        <p:spPr>
          <a:xfrm>
            <a:off x="1000335" y="1858885"/>
            <a:ext cx="76810" cy="106573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8066856" y="1858885"/>
            <a:ext cx="76810" cy="106573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6" name="Straight Connector 15"/>
          <p:cNvCxnSpPr>
            <a:stCxn id="4" idx="1"/>
          </p:cNvCxnSpPr>
          <p:nvPr userDrawn="1"/>
        </p:nvCxnSpPr>
        <p:spPr>
          <a:xfrm flipH="1">
            <a:off x="1" y="2391754"/>
            <a:ext cx="10003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5" idx="3"/>
          </p:cNvCxnSpPr>
          <p:nvPr userDrawn="1"/>
        </p:nvCxnSpPr>
        <p:spPr>
          <a:xfrm>
            <a:off x="8143666" y="2391754"/>
            <a:ext cx="10003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1077146" y="2629358"/>
            <a:ext cx="69897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1077146" y="2283713"/>
            <a:ext cx="69897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1077146" y="2485339"/>
            <a:ext cx="69897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1077146" y="2802180"/>
            <a:ext cx="69897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1077146" y="2053283"/>
            <a:ext cx="69897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1077146" y="2514143"/>
            <a:ext cx="69897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077146" y="2391753"/>
            <a:ext cx="69897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1077146" y="2283713"/>
            <a:ext cx="69897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78085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200"/>
                            </p:stCondLst>
                            <p:childTnLst>
                              <p:par>
                                <p:cTn id="52" presetID="64" presetClass="path" presetSubtype="0" accel="50000" decel="5000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 -3.33025E-6 L 0 -0.13436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73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0.00185 L 0 0.12488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152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-1.85185E-6 L 0 -0.09514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69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4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1.70213E-6 L 0 -0.0670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53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 -7.67808E-7 L 0 0.05597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98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-0.13449 L 0 0.0037 " pathEditMode="relative" rAng="0" ptsTypes="AA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98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64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0 0.12314 L 0 0.03912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13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7966"/>
            <a:ext cx="7772400" cy="448559"/>
          </a:xfrm>
        </p:spPr>
        <p:txBody>
          <a:bodyPr>
            <a:normAutofit/>
          </a:bodyPr>
          <a:lstStyle>
            <a:lvl1pPr algn="ctr">
              <a:defRPr sz="2100">
                <a:solidFill>
                  <a:schemeClr val="accent1"/>
                </a:solidFill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F05B-E7AD-43BE-B06F-7ADC44637262}" type="datetimeFigureOut">
              <a:rPr lang="fa-IR" smtClean="0">
                <a:solidFill>
                  <a:srgbClr val="1F497D"/>
                </a:solidFill>
              </a:rPr>
              <a:pPr/>
              <a:t>15/09/1437</a:t>
            </a:fld>
            <a:endParaRPr lang="fa-IR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1F497D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85800" y="782802"/>
            <a:ext cx="7772400" cy="3732049"/>
          </a:xfrm>
        </p:spPr>
        <p:txBody>
          <a:bodyPr vert="horz"/>
          <a:lstStyle>
            <a:lvl1pPr>
              <a:defRPr>
                <a:solidFill>
                  <a:schemeClr val="accent1">
                    <a:lumMod val="50000"/>
                  </a:schemeClr>
                </a:solidFill>
                <a:cs typeface="+mn-cs"/>
              </a:defRPr>
            </a:lvl1pPr>
            <a:lvl2pPr>
              <a:defRPr>
                <a:solidFill>
                  <a:schemeClr val="accent1"/>
                </a:solidFill>
                <a:cs typeface="+mn-cs"/>
              </a:defRPr>
            </a:lvl2pPr>
            <a:lvl3pPr>
              <a:defRPr>
                <a:solidFill>
                  <a:schemeClr val="accent1"/>
                </a:solidFill>
                <a:cs typeface="+mn-cs"/>
              </a:defRPr>
            </a:lvl3pPr>
            <a:lvl4pPr>
              <a:defRPr>
                <a:solidFill>
                  <a:schemeClr val="accent1"/>
                </a:solidFill>
                <a:cs typeface="+mn-cs"/>
              </a:defRPr>
            </a:lvl4pPr>
            <a:lvl5pPr>
              <a:defRPr>
                <a:solidFill>
                  <a:schemeClr val="accent1"/>
                </a:solidFill>
                <a:cs typeface="+mn-cs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pic>
        <p:nvPicPr>
          <p:cNvPr id="9" name="Picture 4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4754915"/>
            <a:ext cx="977882" cy="16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507216" y="4854181"/>
            <a:ext cx="1449161" cy="271919"/>
          </a:xfrm>
          <a:prstGeom prst="rect">
            <a:avLst/>
          </a:prstGeom>
        </p:spPr>
        <p:txBody>
          <a:bodyPr lIns="27000" tIns="27000" rIns="27000" bIns="27000" anchor="ctr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900" b="1" smtClean="0">
                <a:ln/>
                <a:solidFill>
                  <a:srgbClr val="4F81BD">
                    <a:lumMod val="20000"/>
                    <a:lumOff val="80000"/>
                  </a:srgbClr>
                </a:solidFill>
                <a:latin typeface="Arial" pitchFamily="34" charset="0"/>
              </a:rPr>
              <a:t>شما اینجا هستید: </a:t>
            </a:r>
            <a:endParaRPr lang="en-US" sz="900">
              <a:solidFill>
                <a:srgbClr val="4F81BD">
                  <a:lumMod val="20000"/>
                  <a:lumOff val="80000"/>
                </a:srgbClr>
              </a:solidFill>
              <a:latin typeface="B Titi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4854178"/>
            <a:ext cx="5994666" cy="271463"/>
          </a:xfrm>
        </p:spPr>
        <p:txBody>
          <a:bodyPr anchor="ctr">
            <a:normAutofit/>
          </a:bodyPr>
          <a:lstStyle>
            <a:lvl1pPr marL="0" indent="0">
              <a:buNone/>
              <a:defRPr sz="900" b="1">
                <a:solidFill>
                  <a:schemeClr val="accent1">
                    <a:lumMod val="20000"/>
                    <a:lumOff val="80000"/>
                  </a:schemeClr>
                </a:solidFill>
                <a:cs typeface="+mn-cs"/>
              </a:defRPr>
            </a:lvl1pPr>
          </a:lstStyle>
          <a:p>
            <a:pPr lvl="0"/>
            <a:r>
              <a:rPr lang="fa-IR" dirty="0" smtClean="0"/>
              <a:t>برای تایپ موقعیت اسلاید کلیک کن</a:t>
            </a:r>
            <a:endParaRPr lang="en-US" dirty="0" smtClean="0"/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583668" y="4615526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611610" y="4615526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107504" y="4602026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529584" y="4615526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555776" y="4615526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20" name="Slide Number Placeholder 5"/>
          <p:cNvSpPr txBox="1">
            <a:spLocks/>
          </p:cNvSpPr>
          <p:nvPr/>
        </p:nvSpPr>
        <p:spPr>
          <a:xfrm>
            <a:off x="54000" y="4841100"/>
            <a:ext cx="457200" cy="3024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lIns="0" tIns="0" rIns="0" bIns="0" anchor="ctr" anchorCtr="1">
            <a:noAutofit/>
          </a:bodyPr>
          <a:lstStyle>
            <a:defPPr>
              <a:defRPr lang="fa-IR"/>
            </a:defPPr>
            <a:lvl1pPr marL="0" algn="ctr" defTabSz="914400" rtl="1" eaLnBrk="1" latinLnBrk="0" hangingPunct="1"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9510F5-C48B-49F7-9228-EA773E6F3292}" type="slidenum">
              <a:rPr lang="fa-IR" sz="1050" smtClean="0"/>
              <a:pPr/>
              <a:t>‹#›</a:t>
            </a:fld>
            <a:endParaRPr lang="fa-IR" sz="1050"/>
          </a:p>
        </p:txBody>
      </p:sp>
      <p:sp>
        <p:nvSpPr>
          <p:cNvPr id="21" name="Slide Number Placeholder 5"/>
          <p:cNvSpPr txBox="1">
            <a:spLocks/>
          </p:cNvSpPr>
          <p:nvPr/>
        </p:nvSpPr>
        <p:spPr>
          <a:xfrm>
            <a:off x="54000" y="4841100"/>
            <a:ext cx="457200" cy="3024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lIns="0" tIns="0" rIns="0" bIns="0" anchor="ctr" anchorCtr="1">
            <a:noAutofit/>
          </a:bodyPr>
          <a:lstStyle>
            <a:defPPr>
              <a:defRPr lang="fa-IR"/>
            </a:defPPr>
            <a:lvl1pPr marL="0" algn="ctr" defTabSz="914400" rtl="1" eaLnBrk="1" latinLnBrk="0" hangingPunct="1"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9510F5-C48B-49F7-9228-EA773E6F3292}" type="slidenum">
              <a:rPr lang="fa-IR" sz="1050" smtClean="0"/>
              <a:pPr/>
              <a:t>‹#›</a:t>
            </a:fld>
            <a:endParaRPr lang="fa-IR" sz="1050"/>
          </a:p>
        </p:txBody>
      </p:sp>
    </p:spTree>
    <p:extLst>
      <p:ext uri="{BB962C8B-B14F-4D97-AF65-F5344CB8AC3E}">
        <p14:creationId xmlns:p14="http://schemas.microsoft.com/office/powerpoint/2010/main" val="241666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ساده_3 موصول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1687925" y="1040105"/>
            <a:ext cx="5768152" cy="77770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2484762" y="392006"/>
            <a:ext cx="417447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350" smtClean="0">
                <a:solidFill>
                  <a:prstClr val="black"/>
                </a:solidFill>
                <a:cs typeface="B Mitra" pitchFamily="2" charset="-78"/>
              </a:rPr>
              <a:t>سال 1391 سال</a:t>
            </a: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484762" y="669005"/>
            <a:ext cx="4174478" cy="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" name="Text Placeholder 19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1687925" y="1030831"/>
            <a:ext cx="5406571" cy="777806"/>
          </a:xfrm>
        </p:spPr>
        <p:txBody>
          <a:bodyPr/>
          <a:lstStyle>
            <a:lvl1pPr marL="0" indent="0" algn="ctr">
              <a:buNone/>
              <a:defRPr sz="12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7456077" y="1187430"/>
            <a:ext cx="1687924" cy="486000"/>
            <a:chOff x="7456076" y="1583240"/>
            <a:chExt cx="1687924" cy="648000"/>
          </a:xfrm>
        </p:grpSpPr>
        <p:cxnSp>
          <p:nvCxnSpPr>
            <p:cNvPr id="55" name="Straight Connector 54"/>
            <p:cNvCxnSpPr/>
            <p:nvPr userDrawn="1"/>
          </p:nvCxnSpPr>
          <p:spPr>
            <a:xfrm flipH="1" flipV="1">
              <a:off x="7456076" y="1905274"/>
              <a:ext cx="1687924" cy="1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55"/>
            <p:cNvSpPr/>
            <p:nvPr userDrawn="1"/>
          </p:nvSpPr>
          <p:spPr>
            <a:xfrm rot="5400000">
              <a:off x="8129566" y="1892847"/>
              <a:ext cx="108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4" name="8-Point Star 3"/>
            <p:cNvSpPr/>
            <p:nvPr userDrawn="1"/>
          </p:nvSpPr>
          <p:spPr>
            <a:xfrm>
              <a:off x="7743111" y="1853240"/>
              <a:ext cx="115215" cy="115215"/>
            </a:xfrm>
            <a:prstGeom prst="star8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2" name="Rectangle 61"/>
            <p:cNvSpPr/>
            <p:nvPr userDrawn="1"/>
          </p:nvSpPr>
          <p:spPr>
            <a:xfrm rot="5400000">
              <a:off x="7223185" y="1889240"/>
              <a:ext cx="648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oup 2"/>
          <p:cNvGrpSpPr/>
          <p:nvPr userDrawn="1"/>
        </p:nvGrpSpPr>
        <p:grpSpPr>
          <a:xfrm>
            <a:off x="0" y="1187430"/>
            <a:ext cx="1687924" cy="486000"/>
            <a:chOff x="0" y="1583240"/>
            <a:chExt cx="1687924" cy="648000"/>
          </a:xfrm>
        </p:grpSpPr>
        <p:cxnSp>
          <p:nvCxnSpPr>
            <p:cNvPr id="30" name="Straight Connector 29"/>
            <p:cNvCxnSpPr>
              <a:stCxn id="51" idx="1"/>
            </p:cNvCxnSpPr>
            <p:nvPr userDrawn="1"/>
          </p:nvCxnSpPr>
          <p:spPr>
            <a:xfrm flipH="1">
              <a:off x="0" y="1905274"/>
              <a:ext cx="1687924" cy="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/>
            <p:nvPr userDrawn="1"/>
          </p:nvSpPr>
          <p:spPr>
            <a:xfrm rot="5400000">
              <a:off x="928335" y="1887275"/>
              <a:ext cx="108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1" name="8-Point Star 60"/>
            <p:cNvSpPr/>
            <p:nvPr userDrawn="1"/>
          </p:nvSpPr>
          <p:spPr>
            <a:xfrm>
              <a:off x="1269170" y="1849633"/>
              <a:ext cx="115215" cy="115215"/>
            </a:xfrm>
            <a:prstGeom prst="star8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 rot="5400000">
              <a:off x="1272815" y="1889240"/>
              <a:ext cx="648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2" name="Rectangle 21"/>
          <p:cNvSpPr/>
          <p:nvPr userDrawn="1"/>
        </p:nvSpPr>
        <p:spPr>
          <a:xfrm>
            <a:off x="1682043" y="1875052"/>
            <a:ext cx="5768152" cy="77770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23" name="Straight Connector 22"/>
          <p:cNvCxnSpPr>
            <a:stCxn id="22" idx="1"/>
          </p:cNvCxnSpPr>
          <p:nvPr userDrawn="1"/>
        </p:nvCxnSpPr>
        <p:spPr>
          <a:xfrm flipH="1">
            <a:off x="-5881" y="2263901"/>
            <a:ext cx="1687924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H="1" flipV="1">
            <a:off x="7450196" y="2263902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 userDrawn="1"/>
        </p:nvSpPr>
        <p:spPr>
          <a:xfrm rot="5400000">
            <a:off x="8137185" y="2250081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6" name="8-Point Star 25"/>
          <p:cNvSpPr/>
          <p:nvPr userDrawn="1"/>
        </p:nvSpPr>
        <p:spPr>
          <a:xfrm>
            <a:off x="7737230" y="2224877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 rot="5400000">
            <a:off x="935954" y="2245902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8" name="8-Point Star 27"/>
          <p:cNvSpPr/>
          <p:nvPr userDrawn="1"/>
        </p:nvSpPr>
        <p:spPr>
          <a:xfrm>
            <a:off x="1263290" y="2222172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 rot="5400000">
            <a:off x="7298304" y="2247376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 rot="5400000">
            <a:off x="1347934" y="2247376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1682043" y="2715770"/>
            <a:ext cx="5768152" cy="77770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3" name="Straight Connector 32"/>
          <p:cNvCxnSpPr>
            <a:stCxn id="32" idx="1"/>
          </p:cNvCxnSpPr>
          <p:nvPr userDrawn="1"/>
        </p:nvCxnSpPr>
        <p:spPr>
          <a:xfrm flipH="1">
            <a:off x="-5881" y="3104620"/>
            <a:ext cx="1687924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 flipH="1" flipV="1">
            <a:off x="7450196" y="3104621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 userDrawn="1"/>
        </p:nvSpPr>
        <p:spPr>
          <a:xfrm rot="5400000">
            <a:off x="8137185" y="3090800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6" name="8-Point Star 35"/>
          <p:cNvSpPr/>
          <p:nvPr userDrawn="1"/>
        </p:nvSpPr>
        <p:spPr>
          <a:xfrm>
            <a:off x="7737230" y="3065596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 userDrawn="1"/>
        </p:nvSpPr>
        <p:spPr>
          <a:xfrm rot="5400000">
            <a:off x="935954" y="3086621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8" name="8-Point Star 37"/>
          <p:cNvSpPr/>
          <p:nvPr userDrawn="1"/>
        </p:nvSpPr>
        <p:spPr>
          <a:xfrm>
            <a:off x="1263290" y="3062890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 userDrawn="1"/>
        </p:nvSpPr>
        <p:spPr>
          <a:xfrm rot="5400000">
            <a:off x="7298304" y="3088094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 rot="5400000">
            <a:off x="1347934" y="3088094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63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B8EB6-D5F6-415C-95F8-C555B328D69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20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فهرست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1687925" y="1040105"/>
            <a:ext cx="5768152" cy="77770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2484762" y="392006"/>
            <a:ext cx="417447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350" smtClean="0">
                <a:solidFill>
                  <a:prstClr val="black"/>
                </a:solidFill>
                <a:cs typeface="B Mitra" pitchFamily="2" charset="-78"/>
              </a:rPr>
              <a:t>سال 1391 سال</a:t>
            </a: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484762" y="669005"/>
            <a:ext cx="4174478" cy="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" name="Text Placeholder 19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1687925" y="1030831"/>
            <a:ext cx="5406571" cy="777806"/>
          </a:xfrm>
        </p:spPr>
        <p:txBody>
          <a:bodyPr/>
          <a:lstStyle>
            <a:lvl1pPr marL="0" indent="0" algn="ctr">
              <a:buNone/>
              <a:defRPr sz="12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  <p:cxnSp>
        <p:nvCxnSpPr>
          <p:cNvPr id="55" name="Straight Connector 54"/>
          <p:cNvCxnSpPr/>
          <p:nvPr userDrawn="1"/>
        </p:nvCxnSpPr>
        <p:spPr>
          <a:xfrm flipH="1" flipV="1">
            <a:off x="7456077" y="1428957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 userDrawn="1"/>
        </p:nvSpPr>
        <p:spPr>
          <a:xfrm rot="5400000">
            <a:off x="8143066" y="1415135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8-Point Star 3"/>
          <p:cNvSpPr/>
          <p:nvPr userDrawn="1"/>
        </p:nvSpPr>
        <p:spPr>
          <a:xfrm>
            <a:off x="7743112" y="1389930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0" name="Straight Connector 29"/>
          <p:cNvCxnSpPr>
            <a:stCxn id="51" idx="1"/>
          </p:cNvCxnSpPr>
          <p:nvPr userDrawn="1"/>
        </p:nvCxnSpPr>
        <p:spPr>
          <a:xfrm flipH="1">
            <a:off x="0" y="1428955"/>
            <a:ext cx="1687924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 userDrawn="1"/>
        </p:nvSpPr>
        <p:spPr>
          <a:xfrm rot="5400000">
            <a:off x="941835" y="1410956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" name="8-Point Star 60"/>
          <p:cNvSpPr/>
          <p:nvPr userDrawn="1"/>
        </p:nvSpPr>
        <p:spPr>
          <a:xfrm>
            <a:off x="1269170" y="1387226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1682043" y="1875052"/>
            <a:ext cx="5768152" cy="77770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23" name="Straight Connector 22"/>
          <p:cNvCxnSpPr>
            <a:stCxn id="22" idx="1"/>
          </p:cNvCxnSpPr>
          <p:nvPr userDrawn="1"/>
        </p:nvCxnSpPr>
        <p:spPr>
          <a:xfrm flipH="1">
            <a:off x="-5881" y="2263901"/>
            <a:ext cx="1687924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H="1" flipV="1">
            <a:off x="7450196" y="2263902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 userDrawn="1"/>
        </p:nvSpPr>
        <p:spPr>
          <a:xfrm rot="5400000">
            <a:off x="8137185" y="2250081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6" name="8-Point Star 25"/>
          <p:cNvSpPr/>
          <p:nvPr userDrawn="1"/>
        </p:nvSpPr>
        <p:spPr>
          <a:xfrm>
            <a:off x="7737230" y="2224877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 rot="5400000">
            <a:off x="935954" y="2245902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8" name="8-Point Star 27"/>
          <p:cNvSpPr/>
          <p:nvPr userDrawn="1"/>
        </p:nvSpPr>
        <p:spPr>
          <a:xfrm>
            <a:off x="1263290" y="2222172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 rot="5400000">
            <a:off x="7298304" y="2247376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 rot="5400000">
            <a:off x="1347934" y="2247376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1682043" y="2715770"/>
            <a:ext cx="5768152" cy="77770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3" name="Straight Connector 32"/>
          <p:cNvCxnSpPr>
            <a:stCxn id="32" idx="1"/>
          </p:cNvCxnSpPr>
          <p:nvPr userDrawn="1"/>
        </p:nvCxnSpPr>
        <p:spPr>
          <a:xfrm flipH="1">
            <a:off x="-5881" y="3104620"/>
            <a:ext cx="1687924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 flipH="1" flipV="1">
            <a:off x="7450196" y="3104621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 userDrawn="1"/>
        </p:nvSpPr>
        <p:spPr>
          <a:xfrm rot="5400000">
            <a:off x="8137185" y="3090800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6" name="8-Point Star 35"/>
          <p:cNvSpPr/>
          <p:nvPr userDrawn="1"/>
        </p:nvSpPr>
        <p:spPr>
          <a:xfrm>
            <a:off x="7737230" y="3065596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 userDrawn="1"/>
        </p:nvSpPr>
        <p:spPr>
          <a:xfrm rot="5400000">
            <a:off x="935954" y="3086621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8" name="8-Point Star 37"/>
          <p:cNvSpPr/>
          <p:nvPr userDrawn="1"/>
        </p:nvSpPr>
        <p:spPr>
          <a:xfrm>
            <a:off x="1263290" y="3062890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 userDrawn="1"/>
        </p:nvSpPr>
        <p:spPr>
          <a:xfrm rot="5400000">
            <a:off x="7298304" y="3088094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 rot="5400000">
            <a:off x="1347934" y="3088094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 rot="5400000">
            <a:off x="1347934" y="1412430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 rot="5400000">
            <a:off x="7304185" y="1412430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25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0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22" grpId="0" animBg="1"/>
      <p:bldP spid="29" grpId="0" animBg="1"/>
      <p:bldP spid="31" grpId="0" animBg="1"/>
      <p:bldP spid="32" grpId="0" animBg="1"/>
      <p:bldP spid="39" grpId="0" animBg="1"/>
      <p:bldP spid="40" grpId="0" animBg="1"/>
      <p:bldP spid="41" grpId="0" animBg="1"/>
      <p:bldP spid="43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فهرست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1687925" y="1040105"/>
            <a:ext cx="5768152" cy="77770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2484762" y="392006"/>
            <a:ext cx="417447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350" smtClean="0">
                <a:solidFill>
                  <a:prstClr val="black"/>
                </a:solidFill>
                <a:cs typeface="B Mitra" pitchFamily="2" charset="-78"/>
              </a:rPr>
              <a:t>سال 1391 سال</a:t>
            </a: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484762" y="669005"/>
            <a:ext cx="4174478" cy="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" name="Text Placeholder 19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1687925" y="1030831"/>
            <a:ext cx="5406571" cy="777806"/>
          </a:xfrm>
        </p:spPr>
        <p:txBody>
          <a:bodyPr/>
          <a:lstStyle>
            <a:lvl1pPr marL="0" indent="0" algn="ctr">
              <a:buNone/>
              <a:defRPr sz="12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  <p:cxnSp>
        <p:nvCxnSpPr>
          <p:cNvPr id="55" name="Straight Connector 54"/>
          <p:cNvCxnSpPr/>
          <p:nvPr userDrawn="1"/>
        </p:nvCxnSpPr>
        <p:spPr>
          <a:xfrm flipH="1" flipV="1">
            <a:off x="7456077" y="1428957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 userDrawn="1"/>
        </p:nvSpPr>
        <p:spPr>
          <a:xfrm rot="5400000">
            <a:off x="8143066" y="1415135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8-Point Star 3"/>
          <p:cNvSpPr/>
          <p:nvPr userDrawn="1"/>
        </p:nvSpPr>
        <p:spPr>
          <a:xfrm>
            <a:off x="7743112" y="1389930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0" name="Straight Connector 29"/>
          <p:cNvCxnSpPr>
            <a:stCxn id="51" idx="1"/>
          </p:cNvCxnSpPr>
          <p:nvPr userDrawn="1"/>
        </p:nvCxnSpPr>
        <p:spPr>
          <a:xfrm flipH="1">
            <a:off x="0" y="1428955"/>
            <a:ext cx="1687924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 userDrawn="1"/>
        </p:nvSpPr>
        <p:spPr>
          <a:xfrm rot="5400000">
            <a:off x="941835" y="1410956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" name="8-Point Star 60"/>
          <p:cNvSpPr/>
          <p:nvPr userDrawn="1"/>
        </p:nvSpPr>
        <p:spPr>
          <a:xfrm>
            <a:off x="1269170" y="1387226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1682043" y="1875052"/>
            <a:ext cx="5768152" cy="77770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23" name="Straight Connector 22"/>
          <p:cNvCxnSpPr>
            <a:stCxn id="22" idx="1"/>
          </p:cNvCxnSpPr>
          <p:nvPr userDrawn="1"/>
        </p:nvCxnSpPr>
        <p:spPr>
          <a:xfrm flipH="1">
            <a:off x="-5881" y="2263901"/>
            <a:ext cx="1687924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H="1" flipV="1">
            <a:off x="7450196" y="2263902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 userDrawn="1"/>
        </p:nvSpPr>
        <p:spPr>
          <a:xfrm rot="5400000">
            <a:off x="8137185" y="2250081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6" name="8-Point Star 25"/>
          <p:cNvSpPr/>
          <p:nvPr userDrawn="1"/>
        </p:nvSpPr>
        <p:spPr>
          <a:xfrm>
            <a:off x="7737230" y="2224877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 rot="5400000">
            <a:off x="935954" y="2245902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8" name="8-Point Star 27"/>
          <p:cNvSpPr/>
          <p:nvPr userDrawn="1"/>
        </p:nvSpPr>
        <p:spPr>
          <a:xfrm>
            <a:off x="1263290" y="2222172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 rot="5400000">
            <a:off x="7298304" y="2247376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 rot="5400000">
            <a:off x="1347934" y="2247376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1682043" y="2715770"/>
            <a:ext cx="5768152" cy="77770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3" name="Straight Connector 32"/>
          <p:cNvCxnSpPr>
            <a:stCxn id="32" idx="1"/>
          </p:cNvCxnSpPr>
          <p:nvPr userDrawn="1"/>
        </p:nvCxnSpPr>
        <p:spPr>
          <a:xfrm flipH="1">
            <a:off x="-5881" y="3104620"/>
            <a:ext cx="1687924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 flipH="1" flipV="1">
            <a:off x="7450196" y="3104621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 userDrawn="1"/>
        </p:nvSpPr>
        <p:spPr>
          <a:xfrm rot="5400000">
            <a:off x="8137185" y="3090800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6" name="8-Point Star 35"/>
          <p:cNvSpPr/>
          <p:nvPr userDrawn="1"/>
        </p:nvSpPr>
        <p:spPr>
          <a:xfrm>
            <a:off x="7737230" y="3065596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 userDrawn="1"/>
        </p:nvSpPr>
        <p:spPr>
          <a:xfrm rot="5400000">
            <a:off x="935954" y="3086621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8" name="8-Point Star 37"/>
          <p:cNvSpPr/>
          <p:nvPr userDrawn="1"/>
        </p:nvSpPr>
        <p:spPr>
          <a:xfrm>
            <a:off x="1263290" y="3062890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 userDrawn="1"/>
        </p:nvSpPr>
        <p:spPr>
          <a:xfrm rot="5400000">
            <a:off x="7298304" y="3088094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 rot="5400000">
            <a:off x="1347934" y="3088094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 rot="5400000">
            <a:off x="1347934" y="1412430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 rot="5400000">
            <a:off x="7334304" y="1412430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12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6" presetClass="entr" presetSubtype="37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22" grpId="0" animBg="1"/>
      <p:bldP spid="29" grpId="0" animBg="1"/>
      <p:bldP spid="31" grpId="0" animBg="1"/>
      <p:bldP spid="32" grpId="0" animBg="1"/>
      <p:bldP spid="39" grpId="0" animBg="1"/>
      <p:bldP spid="40" grpId="0" animBg="1"/>
      <p:bldP spid="41" grpId="0" animBg="1"/>
      <p:bldP spid="43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فهرست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46" name="Rectangle 45"/>
          <p:cNvSpPr/>
          <p:nvPr userDrawn="1"/>
        </p:nvSpPr>
        <p:spPr>
          <a:xfrm>
            <a:off x="2952101" y="1282713"/>
            <a:ext cx="3657600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45" name="Rectangle 44"/>
          <p:cNvSpPr/>
          <p:nvPr userDrawn="1"/>
        </p:nvSpPr>
        <p:spPr>
          <a:xfrm>
            <a:off x="3200400" y="1625613"/>
            <a:ext cx="3200400" cy="2400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3429000" y="1963382"/>
            <a:ext cx="27432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4" name="Rectangle 43"/>
          <p:cNvSpPr/>
          <p:nvPr userDrawn="1"/>
        </p:nvSpPr>
        <p:spPr>
          <a:xfrm>
            <a:off x="3657600" y="2306282"/>
            <a:ext cx="2286000" cy="1714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866501" y="2654313"/>
            <a:ext cx="18288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75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5" grpId="0" animBg="1"/>
      <p:bldP spid="45" grpId="1" animBg="1"/>
      <p:bldP spid="42" grpId="0" animBg="1"/>
      <p:bldP spid="42" grpId="1" animBg="1"/>
      <p:bldP spid="44" grpId="0" animBg="1"/>
      <p:bldP spid="44" grpId="1" animBg="1"/>
      <p:bldP spid="2" grpId="0" animBg="1"/>
      <p:bldP spid="2" grpId="1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فهرست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2952101" y="1280749"/>
            <a:ext cx="3657600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46" name="Rectangle 45"/>
          <p:cNvSpPr/>
          <p:nvPr userDrawn="1"/>
        </p:nvSpPr>
        <p:spPr>
          <a:xfrm>
            <a:off x="2952101" y="1280183"/>
            <a:ext cx="3657600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45" name="Rectangle 44"/>
          <p:cNvSpPr/>
          <p:nvPr userDrawn="1"/>
        </p:nvSpPr>
        <p:spPr>
          <a:xfrm>
            <a:off x="3200400" y="1625613"/>
            <a:ext cx="3200400" cy="2400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3429000" y="1963382"/>
            <a:ext cx="27432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4" name="Rectangle 43"/>
          <p:cNvSpPr/>
          <p:nvPr userDrawn="1"/>
        </p:nvSpPr>
        <p:spPr>
          <a:xfrm>
            <a:off x="3657600" y="2306282"/>
            <a:ext cx="2286000" cy="1714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866501" y="2654313"/>
            <a:ext cx="18288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61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46" grpId="0" animBg="1"/>
      <p:bldP spid="46" grpId="1" animBg="1"/>
      <p:bldP spid="45" grpId="0" animBg="1"/>
      <p:bldP spid="45" grpId="1" animBg="1"/>
      <p:bldP spid="42" grpId="0" animBg="1"/>
      <p:bldP spid="42" grpId="1" animBg="1"/>
      <p:bldP spid="44" grpId="0" animBg="1"/>
      <p:bldP spid="44" grpId="1" animBg="1"/>
      <p:bldP spid="2" grpId="0" animBg="1"/>
      <p:bldP spid="2" grpId="1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فهرست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3" name="Frame 2"/>
          <p:cNvSpPr/>
          <p:nvPr userDrawn="1"/>
        </p:nvSpPr>
        <p:spPr>
          <a:xfrm>
            <a:off x="734780" y="958742"/>
            <a:ext cx="7677721" cy="3226019"/>
          </a:xfrm>
          <a:prstGeom prst="frame">
            <a:avLst>
              <a:gd name="adj1" fmla="val 53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29827" y="1237853"/>
            <a:ext cx="1255699" cy="1267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1129826" y="2649237"/>
            <a:ext cx="1255699" cy="1267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2536537" y="1239844"/>
            <a:ext cx="1255699" cy="1267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2536536" y="2651228"/>
            <a:ext cx="1255699" cy="1267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3919117" y="1239844"/>
            <a:ext cx="1255699" cy="1267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3919116" y="2651228"/>
            <a:ext cx="1255699" cy="1267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5326850" y="1239844"/>
            <a:ext cx="1255699" cy="1267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5326849" y="2651228"/>
            <a:ext cx="1255699" cy="1267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6761087" y="1239844"/>
            <a:ext cx="1255699" cy="1267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6761086" y="2651228"/>
            <a:ext cx="1255699" cy="1267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51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فهرست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6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فهرست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51" name="Rectangle 50">
            <a:hlinkClick r:id="" action="ppaction://noaction"/>
          </p:cNvPr>
          <p:cNvSpPr/>
          <p:nvPr userDrawn="1"/>
        </p:nvSpPr>
        <p:spPr>
          <a:xfrm>
            <a:off x="1687925" y="814721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613346" y="110247"/>
            <a:ext cx="3955715" cy="3876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" name="Text Placeholder 19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1687925" y="1030831"/>
            <a:ext cx="5406571" cy="777806"/>
          </a:xfrm>
        </p:spPr>
        <p:txBody>
          <a:bodyPr/>
          <a:lstStyle>
            <a:lvl1pPr marL="0" indent="0" algn="ctr">
              <a:buNone/>
              <a:defRPr sz="12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  <p:cxnSp>
        <p:nvCxnSpPr>
          <p:cNvPr id="55" name="Straight Connector 54"/>
          <p:cNvCxnSpPr/>
          <p:nvPr userDrawn="1"/>
        </p:nvCxnSpPr>
        <p:spPr>
          <a:xfrm flipH="1" flipV="1">
            <a:off x="7456077" y="1056249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 userDrawn="1"/>
        </p:nvSpPr>
        <p:spPr>
          <a:xfrm rot="5400000">
            <a:off x="8143066" y="1042427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8-Point Star 3"/>
          <p:cNvSpPr/>
          <p:nvPr userDrawn="1"/>
        </p:nvSpPr>
        <p:spPr>
          <a:xfrm>
            <a:off x="7743112" y="1017223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0" name="Straight Connector 29"/>
          <p:cNvCxnSpPr>
            <a:stCxn id="51" idx="1"/>
          </p:cNvCxnSpPr>
          <p:nvPr userDrawn="1"/>
        </p:nvCxnSpPr>
        <p:spPr>
          <a:xfrm flipH="1" flipV="1">
            <a:off x="0" y="1056247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 userDrawn="1"/>
        </p:nvSpPr>
        <p:spPr>
          <a:xfrm rot="5400000">
            <a:off x="941835" y="1038248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" name="8-Point Star 60"/>
          <p:cNvSpPr/>
          <p:nvPr userDrawn="1"/>
        </p:nvSpPr>
        <p:spPr>
          <a:xfrm>
            <a:off x="1269170" y="1014518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 rot="5400000">
            <a:off x="1347934" y="1039722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 rot="5400000">
            <a:off x="7334304" y="1039722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1687925" y="1355716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 flipV="1">
            <a:off x="7456077" y="1597243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 userDrawn="1"/>
        </p:nvSpPr>
        <p:spPr>
          <a:xfrm rot="5400000">
            <a:off x="8138521" y="1580717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4" name="8-Point Star 23"/>
          <p:cNvSpPr/>
          <p:nvPr userDrawn="1"/>
        </p:nvSpPr>
        <p:spPr>
          <a:xfrm>
            <a:off x="7738567" y="1549102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25" name="Straight Connector 24"/>
          <p:cNvCxnSpPr>
            <a:stCxn id="21" idx="1"/>
          </p:cNvCxnSpPr>
          <p:nvPr userDrawn="1"/>
        </p:nvCxnSpPr>
        <p:spPr>
          <a:xfrm flipH="1" flipV="1">
            <a:off x="0" y="1597242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 userDrawn="1"/>
        </p:nvSpPr>
        <p:spPr>
          <a:xfrm rot="5400000">
            <a:off x="937289" y="1579242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7" name="8-Point Star 26"/>
          <p:cNvSpPr/>
          <p:nvPr userDrawn="1"/>
        </p:nvSpPr>
        <p:spPr>
          <a:xfrm>
            <a:off x="1264625" y="1555512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 rot="5400000">
            <a:off x="1347934" y="1559197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 rot="5400000">
            <a:off x="7334304" y="1580717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1688223" y="1892140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2" name="Straight Connector 31"/>
          <p:cNvCxnSpPr/>
          <p:nvPr userDrawn="1"/>
        </p:nvCxnSpPr>
        <p:spPr>
          <a:xfrm flipH="1" flipV="1">
            <a:off x="7456376" y="2133667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 userDrawn="1"/>
        </p:nvSpPr>
        <p:spPr>
          <a:xfrm rot="5400000">
            <a:off x="8143365" y="2119846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4" name="8-Point Star 33"/>
          <p:cNvSpPr/>
          <p:nvPr userDrawn="1"/>
        </p:nvSpPr>
        <p:spPr>
          <a:xfrm>
            <a:off x="7743410" y="2094642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5" name="Straight Connector 34"/>
          <p:cNvCxnSpPr>
            <a:stCxn id="31" idx="1"/>
          </p:cNvCxnSpPr>
          <p:nvPr userDrawn="1"/>
        </p:nvCxnSpPr>
        <p:spPr>
          <a:xfrm flipH="1" flipV="1">
            <a:off x="300" y="2133666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 rot="5400000">
            <a:off x="942134" y="2115667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7" name="8-Point Star 36"/>
          <p:cNvSpPr/>
          <p:nvPr userDrawn="1"/>
        </p:nvSpPr>
        <p:spPr>
          <a:xfrm>
            <a:off x="1269470" y="2091937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 rot="5400000">
            <a:off x="1348233" y="2117141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 userDrawn="1"/>
        </p:nvSpPr>
        <p:spPr>
          <a:xfrm rot="5400000">
            <a:off x="7334603" y="2117141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1687925" y="2425546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42" name="Straight Connector 41"/>
          <p:cNvCxnSpPr/>
          <p:nvPr userDrawn="1"/>
        </p:nvCxnSpPr>
        <p:spPr>
          <a:xfrm flipH="1" flipV="1">
            <a:off x="7456077" y="2677013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 userDrawn="1"/>
        </p:nvSpPr>
        <p:spPr>
          <a:xfrm rot="5400000">
            <a:off x="8143066" y="2663192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" name="8-Point Star 44"/>
          <p:cNvSpPr/>
          <p:nvPr userDrawn="1"/>
        </p:nvSpPr>
        <p:spPr>
          <a:xfrm>
            <a:off x="7743112" y="2637987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46" name="Straight Connector 45"/>
          <p:cNvCxnSpPr/>
          <p:nvPr userDrawn="1"/>
        </p:nvCxnSpPr>
        <p:spPr>
          <a:xfrm flipH="1" flipV="1">
            <a:off x="0" y="2677012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 userDrawn="1"/>
        </p:nvSpPr>
        <p:spPr>
          <a:xfrm rot="5400000">
            <a:off x="941835" y="2659013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" name="8-Point Star 47"/>
          <p:cNvSpPr/>
          <p:nvPr userDrawn="1"/>
        </p:nvSpPr>
        <p:spPr>
          <a:xfrm>
            <a:off x="1269170" y="2635282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 userDrawn="1"/>
        </p:nvSpPr>
        <p:spPr>
          <a:xfrm rot="5400000">
            <a:off x="1347934" y="2650547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 userDrawn="1"/>
        </p:nvSpPr>
        <p:spPr>
          <a:xfrm rot="5400000">
            <a:off x="7334304" y="2650547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1687925" y="2959800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53" name="Straight Connector 52"/>
          <p:cNvCxnSpPr/>
          <p:nvPr userDrawn="1"/>
        </p:nvCxnSpPr>
        <p:spPr>
          <a:xfrm flipH="1" flipV="1">
            <a:off x="7456077" y="3201327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 userDrawn="1"/>
        </p:nvSpPr>
        <p:spPr>
          <a:xfrm rot="5400000">
            <a:off x="8143066" y="3187506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7" name="8-Point Star 56"/>
          <p:cNvSpPr/>
          <p:nvPr userDrawn="1"/>
        </p:nvSpPr>
        <p:spPr>
          <a:xfrm>
            <a:off x="7743112" y="3162302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58" name="Straight Connector 57"/>
          <p:cNvCxnSpPr>
            <a:stCxn id="52" idx="1"/>
          </p:cNvCxnSpPr>
          <p:nvPr userDrawn="1"/>
        </p:nvCxnSpPr>
        <p:spPr>
          <a:xfrm flipH="1" flipV="1">
            <a:off x="0" y="3201326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 userDrawn="1"/>
        </p:nvSpPr>
        <p:spPr>
          <a:xfrm rot="5400000">
            <a:off x="941835" y="3183327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2" name="8-Point Star 61"/>
          <p:cNvSpPr/>
          <p:nvPr userDrawn="1"/>
        </p:nvSpPr>
        <p:spPr>
          <a:xfrm>
            <a:off x="1269170" y="3159597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 rot="5400000">
            <a:off x="1347934" y="3184801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 rot="5400000">
            <a:off x="7334304" y="3184801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1687925" y="3497132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66" name="Straight Connector 65"/>
          <p:cNvCxnSpPr/>
          <p:nvPr userDrawn="1"/>
        </p:nvCxnSpPr>
        <p:spPr>
          <a:xfrm flipH="1" flipV="1">
            <a:off x="7456077" y="3738660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 userDrawn="1"/>
        </p:nvSpPr>
        <p:spPr>
          <a:xfrm rot="5400000">
            <a:off x="8143066" y="3724838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8" name="8-Point Star 67"/>
          <p:cNvSpPr/>
          <p:nvPr userDrawn="1"/>
        </p:nvSpPr>
        <p:spPr>
          <a:xfrm>
            <a:off x="7743112" y="3699634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69" name="Straight Connector 68"/>
          <p:cNvCxnSpPr>
            <a:stCxn id="65" idx="1"/>
          </p:cNvCxnSpPr>
          <p:nvPr userDrawn="1"/>
        </p:nvCxnSpPr>
        <p:spPr>
          <a:xfrm flipH="1" flipV="1">
            <a:off x="0" y="3738658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 userDrawn="1"/>
        </p:nvSpPr>
        <p:spPr>
          <a:xfrm rot="5400000">
            <a:off x="941835" y="3720659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1" name="8-Point Star 70"/>
          <p:cNvSpPr/>
          <p:nvPr userDrawn="1"/>
        </p:nvSpPr>
        <p:spPr>
          <a:xfrm>
            <a:off x="1269170" y="3696929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 userDrawn="1"/>
        </p:nvSpPr>
        <p:spPr>
          <a:xfrm rot="5400000">
            <a:off x="1347934" y="3722133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 userDrawn="1"/>
        </p:nvSpPr>
        <p:spPr>
          <a:xfrm rot="5400000">
            <a:off x="7334304" y="3722133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4" name="Rectangle 73"/>
          <p:cNvSpPr/>
          <p:nvPr userDrawn="1"/>
        </p:nvSpPr>
        <p:spPr>
          <a:xfrm>
            <a:off x="1683380" y="4039090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75" name="Straight Connector 74"/>
          <p:cNvCxnSpPr/>
          <p:nvPr userDrawn="1"/>
        </p:nvCxnSpPr>
        <p:spPr>
          <a:xfrm flipH="1" flipV="1">
            <a:off x="7451532" y="4280618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 userDrawn="1"/>
        </p:nvSpPr>
        <p:spPr>
          <a:xfrm rot="5400000">
            <a:off x="8138521" y="4266797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7" name="8-Point Star 76"/>
          <p:cNvSpPr/>
          <p:nvPr userDrawn="1"/>
        </p:nvSpPr>
        <p:spPr>
          <a:xfrm>
            <a:off x="7738567" y="4241593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78" name="Straight Connector 77"/>
          <p:cNvCxnSpPr>
            <a:stCxn id="74" idx="1"/>
          </p:cNvCxnSpPr>
          <p:nvPr userDrawn="1"/>
        </p:nvCxnSpPr>
        <p:spPr>
          <a:xfrm flipH="1" flipV="1">
            <a:off x="-4545" y="4280617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 userDrawn="1"/>
        </p:nvSpPr>
        <p:spPr>
          <a:xfrm rot="5400000">
            <a:off x="937290" y="4262618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0" name="8-Point Star 79"/>
          <p:cNvSpPr/>
          <p:nvPr userDrawn="1"/>
        </p:nvSpPr>
        <p:spPr>
          <a:xfrm>
            <a:off x="1264625" y="4238887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1" name="Rectangle 80"/>
          <p:cNvSpPr/>
          <p:nvPr userDrawn="1"/>
        </p:nvSpPr>
        <p:spPr>
          <a:xfrm rot="5400000">
            <a:off x="1343389" y="4264091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2" name="Rectangle 81"/>
          <p:cNvSpPr/>
          <p:nvPr userDrawn="1"/>
        </p:nvSpPr>
        <p:spPr>
          <a:xfrm rot="5400000">
            <a:off x="7329759" y="4264091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697584" y="814722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697584" y="1355717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697584" y="1892141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692739" y="2438192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680313" y="2958132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680313" y="3499839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680313" y="4037618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6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1700424" y="110247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44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59759E-6 L 0.65781 4.59759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0.00156 0.0037 L 0.65625 0.003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6" presetClass="entr" presetSubtype="37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6" presetClass="entr" presetSubtype="37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6" presetClass="entr" presetSubtype="37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6" presetClass="entr" presetSubtype="37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1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6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0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300"/>
                            </p:stCondLst>
                            <p:childTnLst>
                              <p:par>
                                <p:cTn id="9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9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600"/>
                            </p:stCondLst>
                            <p:childTnLst>
                              <p:par>
                                <p:cTn id="10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4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900"/>
                            </p:stCondLst>
                            <p:childTnLst>
                              <p:par>
                                <p:cTn id="11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3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7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9200"/>
                            </p:stCondLst>
                            <p:childTnLst>
                              <p:par>
                                <p:cTn id="1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2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6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9500"/>
                            </p:stCondLst>
                            <p:childTnLst>
                              <p:par>
                                <p:cTn id="1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1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41" grpId="0" animBg="1"/>
      <p:bldP spid="43" grpId="0" animBg="1"/>
      <p:bldP spid="21" grpId="0" animBg="1"/>
      <p:bldP spid="28" grpId="0" animBg="1"/>
      <p:bldP spid="29" grpId="0" animBg="1"/>
      <p:bldP spid="31" grpId="0" animBg="1"/>
      <p:bldP spid="38" grpId="0" animBg="1"/>
      <p:bldP spid="39" grpId="0" animBg="1"/>
      <p:bldP spid="40" grpId="0" animBg="1"/>
      <p:bldP spid="49" grpId="0" animBg="1"/>
      <p:bldP spid="50" grpId="0" animBg="1"/>
      <p:bldP spid="52" grpId="0" animBg="1"/>
      <p:bldP spid="63" grpId="0" animBg="1"/>
      <p:bldP spid="64" grpId="0" animBg="1"/>
      <p:bldP spid="65" grpId="0" animBg="1"/>
      <p:bldP spid="72" grpId="0" animBg="1"/>
      <p:bldP spid="73" grpId="0" animBg="1"/>
      <p:bldP spid="74" grpId="0" animBg="1"/>
      <p:bldP spid="81" grpId="0" animBg="1"/>
      <p:bldP spid="82" grpId="0" animBg="1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6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6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فهرست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51" name="Rectangle 50">
            <a:hlinkClick r:id="" action="ppaction://noaction"/>
          </p:cNvPr>
          <p:cNvSpPr/>
          <p:nvPr userDrawn="1"/>
        </p:nvSpPr>
        <p:spPr>
          <a:xfrm>
            <a:off x="1687925" y="1073955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613346" y="110247"/>
            <a:ext cx="3955715" cy="4457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" name="Text Placeholder 19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1687925" y="1030831"/>
            <a:ext cx="5406571" cy="777806"/>
          </a:xfrm>
        </p:spPr>
        <p:txBody>
          <a:bodyPr/>
          <a:lstStyle>
            <a:lvl1pPr marL="0" indent="0" algn="ctr">
              <a:buNone/>
              <a:defRPr sz="12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  <p:cxnSp>
        <p:nvCxnSpPr>
          <p:cNvPr id="55" name="Straight Connector 54"/>
          <p:cNvCxnSpPr/>
          <p:nvPr userDrawn="1"/>
        </p:nvCxnSpPr>
        <p:spPr>
          <a:xfrm flipH="1" flipV="1">
            <a:off x="7456077" y="1315482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 userDrawn="1"/>
        </p:nvSpPr>
        <p:spPr>
          <a:xfrm rot="5400000">
            <a:off x="8143066" y="1301661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8-Point Star 3"/>
          <p:cNvSpPr/>
          <p:nvPr userDrawn="1"/>
        </p:nvSpPr>
        <p:spPr>
          <a:xfrm>
            <a:off x="7743112" y="1276457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0" name="Straight Connector 29"/>
          <p:cNvCxnSpPr>
            <a:stCxn id="51" idx="1"/>
          </p:cNvCxnSpPr>
          <p:nvPr userDrawn="1"/>
        </p:nvCxnSpPr>
        <p:spPr>
          <a:xfrm flipH="1" flipV="1">
            <a:off x="0" y="1315481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 userDrawn="1"/>
        </p:nvSpPr>
        <p:spPr>
          <a:xfrm rot="5400000">
            <a:off x="941835" y="1297482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" name="8-Point Star 60"/>
          <p:cNvSpPr/>
          <p:nvPr userDrawn="1"/>
        </p:nvSpPr>
        <p:spPr>
          <a:xfrm>
            <a:off x="1269170" y="1273752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 rot="5400000">
            <a:off x="1347934" y="1298956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 rot="5400000">
            <a:off x="7334304" y="1298956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1687925" y="1614949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 flipV="1">
            <a:off x="7456077" y="1856477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 userDrawn="1"/>
        </p:nvSpPr>
        <p:spPr>
          <a:xfrm rot="5400000">
            <a:off x="8138521" y="1839950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4" name="8-Point Star 23"/>
          <p:cNvSpPr/>
          <p:nvPr userDrawn="1"/>
        </p:nvSpPr>
        <p:spPr>
          <a:xfrm>
            <a:off x="7738567" y="1808336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25" name="Straight Connector 24"/>
          <p:cNvCxnSpPr>
            <a:stCxn id="21" idx="1"/>
          </p:cNvCxnSpPr>
          <p:nvPr userDrawn="1"/>
        </p:nvCxnSpPr>
        <p:spPr>
          <a:xfrm flipH="1" flipV="1">
            <a:off x="0" y="1856476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 userDrawn="1"/>
        </p:nvSpPr>
        <p:spPr>
          <a:xfrm rot="5400000">
            <a:off x="937289" y="1838476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7" name="8-Point Star 26"/>
          <p:cNvSpPr/>
          <p:nvPr userDrawn="1"/>
        </p:nvSpPr>
        <p:spPr>
          <a:xfrm>
            <a:off x="1264625" y="1814746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 rot="5400000">
            <a:off x="1347934" y="1818431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 rot="5400000">
            <a:off x="7334304" y="1839950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1688223" y="2151373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2" name="Straight Connector 31"/>
          <p:cNvCxnSpPr/>
          <p:nvPr userDrawn="1"/>
        </p:nvCxnSpPr>
        <p:spPr>
          <a:xfrm flipH="1" flipV="1">
            <a:off x="7456376" y="2392901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 userDrawn="1"/>
        </p:nvSpPr>
        <p:spPr>
          <a:xfrm rot="5400000">
            <a:off x="8143365" y="2379080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4" name="8-Point Star 33"/>
          <p:cNvSpPr/>
          <p:nvPr userDrawn="1"/>
        </p:nvSpPr>
        <p:spPr>
          <a:xfrm>
            <a:off x="7743410" y="2353876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5" name="Straight Connector 34"/>
          <p:cNvCxnSpPr>
            <a:stCxn id="31" idx="1"/>
          </p:cNvCxnSpPr>
          <p:nvPr userDrawn="1"/>
        </p:nvCxnSpPr>
        <p:spPr>
          <a:xfrm flipH="1" flipV="1">
            <a:off x="300" y="2392900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 rot="5400000">
            <a:off x="942134" y="2374901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7" name="8-Point Star 36"/>
          <p:cNvSpPr/>
          <p:nvPr userDrawn="1"/>
        </p:nvSpPr>
        <p:spPr>
          <a:xfrm>
            <a:off x="1269470" y="2351170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 rot="5400000">
            <a:off x="1348233" y="2376374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 userDrawn="1"/>
        </p:nvSpPr>
        <p:spPr>
          <a:xfrm rot="5400000">
            <a:off x="7334603" y="2376374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1687925" y="2684780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42" name="Straight Connector 41"/>
          <p:cNvCxnSpPr/>
          <p:nvPr userDrawn="1"/>
        </p:nvCxnSpPr>
        <p:spPr>
          <a:xfrm flipH="1" flipV="1">
            <a:off x="7456077" y="2936247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 userDrawn="1"/>
        </p:nvSpPr>
        <p:spPr>
          <a:xfrm rot="5400000">
            <a:off x="8143066" y="2922425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" name="8-Point Star 44"/>
          <p:cNvSpPr/>
          <p:nvPr userDrawn="1"/>
        </p:nvSpPr>
        <p:spPr>
          <a:xfrm>
            <a:off x="7743112" y="2897221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46" name="Straight Connector 45"/>
          <p:cNvCxnSpPr/>
          <p:nvPr userDrawn="1"/>
        </p:nvCxnSpPr>
        <p:spPr>
          <a:xfrm flipH="1" flipV="1">
            <a:off x="0" y="2936245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 userDrawn="1"/>
        </p:nvSpPr>
        <p:spPr>
          <a:xfrm rot="5400000">
            <a:off x="941835" y="2918246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" name="8-Point Star 47"/>
          <p:cNvSpPr/>
          <p:nvPr userDrawn="1"/>
        </p:nvSpPr>
        <p:spPr>
          <a:xfrm>
            <a:off x="1269170" y="2894515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 userDrawn="1"/>
        </p:nvSpPr>
        <p:spPr>
          <a:xfrm rot="5400000">
            <a:off x="1347934" y="2909781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 userDrawn="1"/>
        </p:nvSpPr>
        <p:spPr>
          <a:xfrm rot="5400000">
            <a:off x="7334304" y="2909781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1687925" y="3219034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53" name="Straight Connector 52"/>
          <p:cNvCxnSpPr/>
          <p:nvPr userDrawn="1"/>
        </p:nvCxnSpPr>
        <p:spPr>
          <a:xfrm flipH="1" flipV="1">
            <a:off x="7456077" y="3460561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 userDrawn="1"/>
        </p:nvSpPr>
        <p:spPr>
          <a:xfrm rot="5400000">
            <a:off x="8143066" y="3446740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7" name="8-Point Star 56"/>
          <p:cNvSpPr/>
          <p:nvPr userDrawn="1"/>
        </p:nvSpPr>
        <p:spPr>
          <a:xfrm>
            <a:off x="7743112" y="3421536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58" name="Straight Connector 57"/>
          <p:cNvCxnSpPr>
            <a:stCxn id="52" idx="1"/>
          </p:cNvCxnSpPr>
          <p:nvPr userDrawn="1"/>
        </p:nvCxnSpPr>
        <p:spPr>
          <a:xfrm flipH="1" flipV="1">
            <a:off x="0" y="3460560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 userDrawn="1"/>
        </p:nvSpPr>
        <p:spPr>
          <a:xfrm rot="5400000">
            <a:off x="941835" y="3442561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2" name="8-Point Star 61"/>
          <p:cNvSpPr/>
          <p:nvPr userDrawn="1"/>
        </p:nvSpPr>
        <p:spPr>
          <a:xfrm>
            <a:off x="1269170" y="3418831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 rot="5400000">
            <a:off x="1347934" y="3444035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 rot="5400000">
            <a:off x="7334304" y="3444035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1687925" y="3756366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66" name="Straight Connector 65"/>
          <p:cNvCxnSpPr/>
          <p:nvPr userDrawn="1"/>
        </p:nvCxnSpPr>
        <p:spPr>
          <a:xfrm flipH="1" flipV="1">
            <a:off x="7456077" y="3997893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 userDrawn="1"/>
        </p:nvSpPr>
        <p:spPr>
          <a:xfrm rot="5400000">
            <a:off x="8143066" y="3984072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8" name="8-Point Star 67"/>
          <p:cNvSpPr/>
          <p:nvPr userDrawn="1"/>
        </p:nvSpPr>
        <p:spPr>
          <a:xfrm>
            <a:off x="7743112" y="3958868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69" name="Straight Connector 68"/>
          <p:cNvCxnSpPr>
            <a:stCxn id="65" idx="1"/>
          </p:cNvCxnSpPr>
          <p:nvPr userDrawn="1"/>
        </p:nvCxnSpPr>
        <p:spPr>
          <a:xfrm flipH="1" flipV="1">
            <a:off x="0" y="3997892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 userDrawn="1"/>
        </p:nvSpPr>
        <p:spPr>
          <a:xfrm rot="5400000">
            <a:off x="941835" y="3979893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1" name="8-Point Star 70"/>
          <p:cNvSpPr/>
          <p:nvPr userDrawn="1"/>
        </p:nvSpPr>
        <p:spPr>
          <a:xfrm>
            <a:off x="1269170" y="3956163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 userDrawn="1"/>
        </p:nvSpPr>
        <p:spPr>
          <a:xfrm rot="5400000">
            <a:off x="1347934" y="3981367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 userDrawn="1"/>
        </p:nvSpPr>
        <p:spPr>
          <a:xfrm rot="5400000">
            <a:off x="7334304" y="3981367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697584" y="1073956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697584" y="1614951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697584" y="2151375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692739" y="2697426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680313" y="3217366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680313" y="3759073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6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1700424" y="110247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7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59759E-6 L 0.65781 4.59759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0.00156 0.0037 L 0.65625 0.003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6" presetClass="entr" presetSubtype="37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6" presetClass="entr" presetSubtype="37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6" presetClass="entr" presetSubtype="37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300"/>
                            </p:stCondLst>
                            <p:childTnLst>
                              <p:par>
                                <p:cTn id="7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6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0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600"/>
                            </p:stCondLst>
                            <p:childTnLst>
                              <p:par>
                                <p:cTn id="8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5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9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900"/>
                            </p:stCondLst>
                            <p:childTnLst>
                              <p:par>
                                <p:cTn id="9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4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200"/>
                            </p:stCondLst>
                            <p:childTnLst>
                              <p:par>
                                <p:cTn id="10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3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7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500"/>
                            </p:stCondLst>
                            <p:childTnLst>
                              <p:par>
                                <p:cTn id="1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2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6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41" grpId="0" animBg="1"/>
      <p:bldP spid="43" grpId="0" animBg="1"/>
      <p:bldP spid="21" grpId="0" animBg="1"/>
      <p:bldP spid="28" grpId="0" animBg="1"/>
      <p:bldP spid="29" grpId="0" animBg="1"/>
      <p:bldP spid="31" grpId="0" animBg="1"/>
      <p:bldP spid="38" grpId="0" animBg="1"/>
      <p:bldP spid="39" grpId="0" animBg="1"/>
      <p:bldP spid="40" grpId="0" animBg="1"/>
      <p:bldP spid="49" grpId="0" animBg="1"/>
      <p:bldP spid="50" grpId="0" animBg="1"/>
      <p:bldP spid="52" grpId="0" animBg="1"/>
      <p:bldP spid="63" grpId="0" animBg="1"/>
      <p:bldP spid="64" grpId="0" animBg="1"/>
      <p:bldP spid="65" grpId="0" animBg="1"/>
      <p:bldP spid="72" grpId="0" animBg="1"/>
      <p:bldP spid="73" grpId="0" animBg="1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6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6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فهرست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51" name="Rectangle 50">
            <a:hlinkClick r:id="" action="ppaction://noaction"/>
          </p:cNvPr>
          <p:cNvSpPr/>
          <p:nvPr userDrawn="1"/>
        </p:nvSpPr>
        <p:spPr>
          <a:xfrm>
            <a:off x="1687925" y="814721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" name="Text Placeholder 19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1687925" y="1030831"/>
            <a:ext cx="5406571" cy="777806"/>
          </a:xfrm>
        </p:spPr>
        <p:txBody>
          <a:bodyPr/>
          <a:lstStyle>
            <a:lvl1pPr marL="0" indent="0" algn="ctr">
              <a:buNone/>
              <a:defRPr sz="12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  <p:cxnSp>
        <p:nvCxnSpPr>
          <p:cNvPr id="55" name="Straight Connector 54"/>
          <p:cNvCxnSpPr/>
          <p:nvPr userDrawn="1"/>
        </p:nvCxnSpPr>
        <p:spPr>
          <a:xfrm flipH="1" flipV="1">
            <a:off x="7456077" y="1056249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 userDrawn="1"/>
        </p:nvSpPr>
        <p:spPr>
          <a:xfrm rot="5400000">
            <a:off x="8143066" y="1042427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8-Point Star 3"/>
          <p:cNvSpPr/>
          <p:nvPr userDrawn="1"/>
        </p:nvSpPr>
        <p:spPr>
          <a:xfrm>
            <a:off x="7743112" y="1017223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0" name="Straight Connector 29"/>
          <p:cNvCxnSpPr>
            <a:stCxn id="51" idx="1"/>
          </p:cNvCxnSpPr>
          <p:nvPr userDrawn="1"/>
        </p:nvCxnSpPr>
        <p:spPr>
          <a:xfrm flipH="1" flipV="1">
            <a:off x="0" y="1056247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 userDrawn="1"/>
        </p:nvSpPr>
        <p:spPr>
          <a:xfrm rot="5400000">
            <a:off x="941835" y="1038248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" name="8-Point Star 60"/>
          <p:cNvSpPr/>
          <p:nvPr userDrawn="1"/>
        </p:nvSpPr>
        <p:spPr>
          <a:xfrm>
            <a:off x="1269170" y="1014518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 rot="5400000">
            <a:off x="1347934" y="1039722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 rot="5400000">
            <a:off x="7334304" y="1039722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1687925" y="1355716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 flipV="1">
            <a:off x="7456077" y="1597243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 userDrawn="1"/>
        </p:nvSpPr>
        <p:spPr>
          <a:xfrm rot="5400000">
            <a:off x="8138521" y="1580717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4" name="8-Point Star 23"/>
          <p:cNvSpPr/>
          <p:nvPr userDrawn="1"/>
        </p:nvSpPr>
        <p:spPr>
          <a:xfrm>
            <a:off x="7738567" y="1549102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25" name="Straight Connector 24"/>
          <p:cNvCxnSpPr>
            <a:stCxn id="21" idx="1"/>
          </p:cNvCxnSpPr>
          <p:nvPr userDrawn="1"/>
        </p:nvCxnSpPr>
        <p:spPr>
          <a:xfrm flipH="1" flipV="1">
            <a:off x="0" y="1597242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 userDrawn="1"/>
        </p:nvSpPr>
        <p:spPr>
          <a:xfrm rot="5400000">
            <a:off x="937289" y="1579242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7" name="8-Point Star 26"/>
          <p:cNvSpPr/>
          <p:nvPr userDrawn="1"/>
        </p:nvSpPr>
        <p:spPr>
          <a:xfrm>
            <a:off x="1264625" y="1555512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 rot="5400000">
            <a:off x="1347934" y="1559197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 rot="5400000">
            <a:off x="7334304" y="1580717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1688223" y="1892140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2" name="Straight Connector 31"/>
          <p:cNvCxnSpPr/>
          <p:nvPr userDrawn="1"/>
        </p:nvCxnSpPr>
        <p:spPr>
          <a:xfrm flipH="1" flipV="1">
            <a:off x="7456376" y="2133667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 userDrawn="1"/>
        </p:nvSpPr>
        <p:spPr>
          <a:xfrm rot="5400000">
            <a:off x="8143365" y="2119846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4" name="8-Point Star 33"/>
          <p:cNvSpPr/>
          <p:nvPr userDrawn="1"/>
        </p:nvSpPr>
        <p:spPr>
          <a:xfrm>
            <a:off x="7743410" y="2094642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5" name="Straight Connector 34"/>
          <p:cNvCxnSpPr>
            <a:stCxn id="31" idx="1"/>
          </p:cNvCxnSpPr>
          <p:nvPr userDrawn="1"/>
        </p:nvCxnSpPr>
        <p:spPr>
          <a:xfrm flipH="1" flipV="1">
            <a:off x="300" y="2133666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 rot="5400000">
            <a:off x="942134" y="2115667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7" name="8-Point Star 36"/>
          <p:cNvSpPr/>
          <p:nvPr userDrawn="1"/>
        </p:nvSpPr>
        <p:spPr>
          <a:xfrm>
            <a:off x="1269470" y="2091937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 rot="5400000">
            <a:off x="1348233" y="2117141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 userDrawn="1"/>
        </p:nvSpPr>
        <p:spPr>
          <a:xfrm rot="5400000">
            <a:off x="7334603" y="2117141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1687925" y="2425546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42" name="Straight Connector 41"/>
          <p:cNvCxnSpPr/>
          <p:nvPr userDrawn="1"/>
        </p:nvCxnSpPr>
        <p:spPr>
          <a:xfrm flipH="1" flipV="1">
            <a:off x="7456077" y="2677013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 userDrawn="1"/>
        </p:nvSpPr>
        <p:spPr>
          <a:xfrm rot="5400000">
            <a:off x="8143066" y="2663192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" name="8-Point Star 44"/>
          <p:cNvSpPr/>
          <p:nvPr userDrawn="1"/>
        </p:nvSpPr>
        <p:spPr>
          <a:xfrm>
            <a:off x="7743112" y="2637987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46" name="Straight Connector 45"/>
          <p:cNvCxnSpPr/>
          <p:nvPr userDrawn="1"/>
        </p:nvCxnSpPr>
        <p:spPr>
          <a:xfrm flipH="1" flipV="1">
            <a:off x="0" y="2677012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 userDrawn="1"/>
        </p:nvSpPr>
        <p:spPr>
          <a:xfrm rot="5400000">
            <a:off x="941835" y="2659013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" name="8-Point Star 47"/>
          <p:cNvSpPr/>
          <p:nvPr userDrawn="1"/>
        </p:nvSpPr>
        <p:spPr>
          <a:xfrm>
            <a:off x="1269170" y="2635282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 userDrawn="1"/>
        </p:nvSpPr>
        <p:spPr>
          <a:xfrm rot="5400000">
            <a:off x="1347934" y="2650547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 userDrawn="1"/>
        </p:nvSpPr>
        <p:spPr>
          <a:xfrm rot="5400000">
            <a:off x="7334304" y="2650547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1687925" y="2959800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53" name="Straight Connector 52"/>
          <p:cNvCxnSpPr/>
          <p:nvPr userDrawn="1"/>
        </p:nvCxnSpPr>
        <p:spPr>
          <a:xfrm flipH="1" flipV="1">
            <a:off x="7456077" y="3201327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 userDrawn="1"/>
        </p:nvSpPr>
        <p:spPr>
          <a:xfrm rot="5400000">
            <a:off x="8143066" y="3187506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7" name="8-Point Star 56"/>
          <p:cNvSpPr/>
          <p:nvPr userDrawn="1"/>
        </p:nvSpPr>
        <p:spPr>
          <a:xfrm>
            <a:off x="7743112" y="3162302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58" name="Straight Connector 57"/>
          <p:cNvCxnSpPr>
            <a:stCxn id="52" idx="1"/>
          </p:cNvCxnSpPr>
          <p:nvPr userDrawn="1"/>
        </p:nvCxnSpPr>
        <p:spPr>
          <a:xfrm flipH="1" flipV="1">
            <a:off x="0" y="3201326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 userDrawn="1"/>
        </p:nvSpPr>
        <p:spPr>
          <a:xfrm rot="5400000">
            <a:off x="941835" y="3183327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2" name="8-Point Star 61"/>
          <p:cNvSpPr/>
          <p:nvPr userDrawn="1"/>
        </p:nvSpPr>
        <p:spPr>
          <a:xfrm>
            <a:off x="1269170" y="3159597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 rot="5400000">
            <a:off x="1347934" y="3184801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 rot="5400000">
            <a:off x="7334304" y="3184801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1687925" y="3497132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66" name="Straight Connector 65"/>
          <p:cNvCxnSpPr/>
          <p:nvPr userDrawn="1"/>
        </p:nvCxnSpPr>
        <p:spPr>
          <a:xfrm flipH="1" flipV="1">
            <a:off x="7456077" y="3738660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 userDrawn="1"/>
        </p:nvSpPr>
        <p:spPr>
          <a:xfrm rot="5400000">
            <a:off x="8143066" y="3724838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8" name="8-Point Star 67"/>
          <p:cNvSpPr/>
          <p:nvPr userDrawn="1"/>
        </p:nvSpPr>
        <p:spPr>
          <a:xfrm>
            <a:off x="7743112" y="3699634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69" name="Straight Connector 68"/>
          <p:cNvCxnSpPr>
            <a:stCxn id="65" idx="1"/>
          </p:cNvCxnSpPr>
          <p:nvPr userDrawn="1"/>
        </p:nvCxnSpPr>
        <p:spPr>
          <a:xfrm flipH="1" flipV="1">
            <a:off x="0" y="3738658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 userDrawn="1"/>
        </p:nvSpPr>
        <p:spPr>
          <a:xfrm rot="5400000">
            <a:off x="941835" y="3720659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1" name="8-Point Star 70"/>
          <p:cNvSpPr/>
          <p:nvPr userDrawn="1"/>
        </p:nvSpPr>
        <p:spPr>
          <a:xfrm>
            <a:off x="1269170" y="3696929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 userDrawn="1"/>
        </p:nvSpPr>
        <p:spPr>
          <a:xfrm rot="5400000">
            <a:off x="1347934" y="3722133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 userDrawn="1"/>
        </p:nvSpPr>
        <p:spPr>
          <a:xfrm rot="5400000">
            <a:off x="7334304" y="3722133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4" name="Rectangle 73"/>
          <p:cNvSpPr/>
          <p:nvPr userDrawn="1"/>
        </p:nvSpPr>
        <p:spPr>
          <a:xfrm>
            <a:off x="1683380" y="4039090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75" name="Straight Connector 74"/>
          <p:cNvCxnSpPr/>
          <p:nvPr userDrawn="1"/>
        </p:nvCxnSpPr>
        <p:spPr>
          <a:xfrm flipH="1" flipV="1">
            <a:off x="7451532" y="4280618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 userDrawn="1"/>
        </p:nvSpPr>
        <p:spPr>
          <a:xfrm rot="5400000">
            <a:off x="8138521" y="4266797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7" name="8-Point Star 76"/>
          <p:cNvSpPr/>
          <p:nvPr userDrawn="1"/>
        </p:nvSpPr>
        <p:spPr>
          <a:xfrm>
            <a:off x="7738567" y="4241593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78" name="Straight Connector 77"/>
          <p:cNvCxnSpPr>
            <a:stCxn id="74" idx="1"/>
          </p:cNvCxnSpPr>
          <p:nvPr userDrawn="1"/>
        </p:nvCxnSpPr>
        <p:spPr>
          <a:xfrm flipH="1" flipV="1">
            <a:off x="-4545" y="4280617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 userDrawn="1"/>
        </p:nvSpPr>
        <p:spPr>
          <a:xfrm rot="5400000">
            <a:off x="937290" y="4262618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0" name="8-Point Star 79"/>
          <p:cNvSpPr/>
          <p:nvPr userDrawn="1"/>
        </p:nvSpPr>
        <p:spPr>
          <a:xfrm>
            <a:off x="1264625" y="4238887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1" name="Rectangle 80"/>
          <p:cNvSpPr/>
          <p:nvPr userDrawn="1"/>
        </p:nvSpPr>
        <p:spPr>
          <a:xfrm rot="5400000">
            <a:off x="1343389" y="4264091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2" name="Rectangle 81"/>
          <p:cNvSpPr/>
          <p:nvPr userDrawn="1"/>
        </p:nvSpPr>
        <p:spPr>
          <a:xfrm rot="5400000">
            <a:off x="7329759" y="4264091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697584" y="814722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697584" y="1355717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697584" y="1892141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692739" y="2438192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680313" y="2958132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680313" y="3499839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680313" y="4037618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6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2781568" y="110247"/>
            <a:ext cx="3610070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pic>
        <p:nvPicPr>
          <p:cNvPr id="83" name="Picture 8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6081081" y="36705"/>
            <a:ext cx="621118" cy="662082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 flipH="1">
            <a:off x="2471010" y="36705"/>
            <a:ext cx="621118" cy="66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63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59759E-6 L 0.65781 4.59759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0.00156 0.0037 L 0.65625 0.003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6" presetClass="entr" presetSubtype="37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6" presetClass="entr" presetSubtype="37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6" presetClass="entr" presetSubtype="37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6" presetClass="entr" presetSubtype="37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1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6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0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300"/>
                            </p:stCondLst>
                            <p:childTnLst>
                              <p:par>
                                <p:cTn id="9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9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600"/>
                            </p:stCondLst>
                            <p:childTnLst>
                              <p:par>
                                <p:cTn id="10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4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900"/>
                            </p:stCondLst>
                            <p:childTnLst>
                              <p:par>
                                <p:cTn id="11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3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7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9200"/>
                            </p:stCondLst>
                            <p:childTnLst>
                              <p:par>
                                <p:cTn id="1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2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6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9500"/>
                            </p:stCondLst>
                            <p:childTnLst>
                              <p:par>
                                <p:cTn id="1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1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41" grpId="0" animBg="1"/>
      <p:bldP spid="43" grpId="0" animBg="1"/>
      <p:bldP spid="21" grpId="0" animBg="1"/>
      <p:bldP spid="28" grpId="0" animBg="1"/>
      <p:bldP spid="29" grpId="0" animBg="1"/>
      <p:bldP spid="31" grpId="0" animBg="1"/>
      <p:bldP spid="38" grpId="0" animBg="1"/>
      <p:bldP spid="39" grpId="0" animBg="1"/>
      <p:bldP spid="40" grpId="0" animBg="1"/>
      <p:bldP spid="49" grpId="0" animBg="1"/>
      <p:bldP spid="50" grpId="0" animBg="1"/>
      <p:bldP spid="52" grpId="0" animBg="1"/>
      <p:bldP spid="63" grpId="0" animBg="1"/>
      <p:bldP spid="64" grpId="0" animBg="1"/>
      <p:bldP spid="65" grpId="0" animBg="1"/>
      <p:bldP spid="72" grpId="0" animBg="1"/>
      <p:bldP spid="73" grpId="0" animBg="1"/>
      <p:bldP spid="74" grpId="0" animBg="1"/>
      <p:bldP spid="81" grpId="0" animBg="1"/>
      <p:bldP spid="82" grpId="0" animBg="1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6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6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51" name="Rectangle 50">
            <a:hlinkClick r:id="" action="ppaction://noaction"/>
          </p:cNvPr>
          <p:cNvSpPr/>
          <p:nvPr userDrawn="1"/>
        </p:nvSpPr>
        <p:spPr>
          <a:xfrm>
            <a:off x="1687925" y="964053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" name="Text Placeholder 19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1687925" y="1030831"/>
            <a:ext cx="5406571" cy="777806"/>
          </a:xfrm>
        </p:spPr>
        <p:txBody>
          <a:bodyPr/>
          <a:lstStyle>
            <a:lvl1pPr marL="0" indent="0" algn="ctr">
              <a:buNone/>
              <a:defRPr sz="12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  <p:cxnSp>
        <p:nvCxnSpPr>
          <p:cNvPr id="55" name="Straight Connector 54"/>
          <p:cNvCxnSpPr/>
          <p:nvPr userDrawn="1"/>
        </p:nvCxnSpPr>
        <p:spPr>
          <a:xfrm flipH="1" flipV="1">
            <a:off x="7456077" y="1205580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 userDrawn="1"/>
        </p:nvSpPr>
        <p:spPr>
          <a:xfrm rot="5400000">
            <a:off x="8143066" y="1191759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8-Point Star 3"/>
          <p:cNvSpPr/>
          <p:nvPr userDrawn="1"/>
        </p:nvSpPr>
        <p:spPr>
          <a:xfrm>
            <a:off x="7743112" y="1166555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0" name="Straight Connector 29"/>
          <p:cNvCxnSpPr>
            <a:stCxn id="51" idx="1"/>
          </p:cNvCxnSpPr>
          <p:nvPr userDrawn="1"/>
        </p:nvCxnSpPr>
        <p:spPr>
          <a:xfrm flipH="1" flipV="1">
            <a:off x="0" y="1205579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 userDrawn="1"/>
        </p:nvSpPr>
        <p:spPr>
          <a:xfrm rot="5400000">
            <a:off x="941835" y="1187580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" name="8-Point Star 60"/>
          <p:cNvSpPr/>
          <p:nvPr userDrawn="1"/>
        </p:nvSpPr>
        <p:spPr>
          <a:xfrm>
            <a:off x="1269170" y="1163850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 rot="5400000">
            <a:off x="1347934" y="1189054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 rot="5400000">
            <a:off x="7334304" y="1189054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1687925" y="1505047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 flipV="1">
            <a:off x="7456077" y="1746575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 userDrawn="1"/>
        </p:nvSpPr>
        <p:spPr>
          <a:xfrm rot="5400000">
            <a:off x="8138521" y="1730048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4" name="8-Point Star 23"/>
          <p:cNvSpPr/>
          <p:nvPr userDrawn="1"/>
        </p:nvSpPr>
        <p:spPr>
          <a:xfrm>
            <a:off x="7738567" y="1698434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25" name="Straight Connector 24"/>
          <p:cNvCxnSpPr>
            <a:stCxn id="21" idx="1"/>
          </p:cNvCxnSpPr>
          <p:nvPr userDrawn="1"/>
        </p:nvCxnSpPr>
        <p:spPr>
          <a:xfrm flipH="1" flipV="1">
            <a:off x="0" y="1746574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 userDrawn="1"/>
        </p:nvSpPr>
        <p:spPr>
          <a:xfrm rot="5400000">
            <a:off x="937289" y="1728574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7" name="8-Point Star 26"/>
          <p:cNvSpPr/>
          <p:nvPr userDrawn="1"/>
        </p:nvSpPr>
        <p:spPr>
          <a:xfrm>
            <a:off x="1264625" y="1704844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 rot="5400000">
            <a:off x="1347934" y="1708529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 rot="5400000">
            <a:off x="7334304" y="1730048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1688223" y="2041471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2" name="Straight Connector 31"/>
          <p:cNvCxnSpPr/>
          <p:nvPr userDrawn="1"/>
        </p:nvCxnSpPr>
        <p:spPr>
          <a:xfrm flipH="1" flipV="1">
            <a:off x="7456376" y="2282999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 userDrawn="1"/>
        </p:nvSpPr>
        <p:spPr>
          <a:xfrm rot="5400000">
            <a:off x="8143365" y="2269178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4" name="8-Point Star 33"/>
          <p:cNvSpPr/>
          <p:nvPr userDrawn="1"/>
        </p:nvSpPr>
        <p:spPr>
          <a:xfrm>
            <a:off x="7743410" y="2243974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5" name="Straight Connector 34"/>
          <p:cNvCxnSpPr>
            <a:stCxn id="31" idx="1"/>
          </p:cNvCxnSpPr>
          <p:nvPr userDrawn="1"/>
        </p:nvCxnSpPr>
        <p:spPr>
          <a:xfrm flipH="1" flipV="1">
            <a:off x="300" y="2282998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 rot="5400000">
            <a:off x="942134" y="2264999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7" name="8-Point Star 36"/>
          <p:cNvSpPr/>
          <p:nvPr userDrawn="1"/>
        </p:nvSpPr>
        <p:spPr>
          <a:xfrm>
            <a:off x="1269470" y="2241268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 rot="5400000">
            <a:off x="1348233" y="2266472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 userDrawn="1"/>
        </p:nvSpPr>
        <p:spPr>
          <a:xfrm rot="5400000">
            <a:off x="7334603" y="2266472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1687925" y="2574878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42" name="Straight Connector 41"/>
          <p:cNvCxnSpPr/>
          <p:nvPr userDrawn="1"/>
        </p:nvCxnSpPr>
        <p:spPr>
          <a:xfrm flipH="1" flipV="1">
            <a:off x="7456077" y="2826345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 userDrawn="1"/>
        </p:nvSpPr>
        <p:spPr>
          <a:xfrm rot="5400000">
            <a:off x="8143066" y="2812523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" name="8-Point Star 44"/>
          <p:cNvSpPr/>
          <p:nvPr userDrawn="1"/>
        </p:nvSpPr>
        <p:spPr>
          <a:xfrm>
            <a:off x="7743112" y="2787319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46" name="Straight Connector 45"/>
          <p:cNvCxnSpPr/>
          <p:nvPr userDrawn="1"/>
        </p:nvCxnSpPr>
        <p:spPr>
          <a:xfrm flipH="1" flipV="1">
            <a:off x="0" y="2826343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 userDrawn="1"/>
        </p:nvSpPr>
        <p:spPr>
          <a:xfrm rot="5400000">
            <a:off x="941835" y="2808344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" name="8-Point Star 47"/>
          <p:cNvSpPr/>
          <p:nvPr userDrawn="1"/>
        </p:nvSpPr>
        <p:spPr>
          <a:xfrm>
            <a:off x="1269170" y="2784614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 userDrawn="1"/>
        </p:nvSpPr>
        <p:spPr>
          <a:xfrm rot="5400000">
            <a:off x="1347934" y="2799879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 userDrawn="1"/>
        </p:nvSpPr>
        <p:spPr>
          <a:xfrm rot="5400000">
            <a:off x="7334304" y="2799879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1687925" y="3109132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53" name="Straight Connector 52"/>
          <p:cNvCxnSpPr/>
          <p:nvPr userDrawn="1"/>
        </p:nvCxnSpPr>
        <p:spPr>
          <a:xfrm flipH="1" flipV="1">
            <a:off x="7456077" y="3350659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 userDrawn="1"/>
        </p:nvSpPr>
        <p:spPr>
          <a:xfrm rot="5400000">
            <a:off x="8143066" y="3336838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7" name="8-Point Star 56"/>
          <p:cNvSpPr/>
          <p:nvPr userDrawn="1"/>
        </p:nvSpPr>
        <p:spPr>
          <a:xfrm>
            <a:off x="7743112" y="3311634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58" name="Straight Connector 57"/>
          <p:cNvCxnSpPr>
            <a:stCxn id="52" idx="1"/>
          </p:cNvCxnSpPr>
          <p:nvPr userDrawn="1"/>
        </p:nvCxnSpPr>
        <p:spPr>
          <a:xfrm flipH="1" flipV="1">
            <a:off x="0" y="3350658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 userDrawn="1"/>
        </p:nvSpPr>
        <p:spPr>
          <a:xfrm rot="5400000">
            <a:off x="941835" y="3332659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2" name="8-Point Star 61"/>
          <p:cNvSpPr/>
          <p:nvPr userDrawn="1"/>
        </p:nvSpPr>
        <p:spPr>
          <a:xfrm>
            <a:off x="1269170" y="3308929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 rot="5400000">
            <a:off x="1347934" y="3334133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 rot="5400000">
            <a:off x="7334304" y="3334133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1687925" y="3646464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66" name="Straight Connector 65"/>
          <p:cNvCxnSpPr/>
          <p:nvPr userDrawn="1"/>
        </p:nvCxnSpPr>
        <p:spPr>
          <a:xfrm flipH="1" flipV="1">
            <a:off x="7456077" y="3887991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 userDrawn="1"/>
        </p:nvSpPr>
        <p:spPr>
          <a:xfrm rot="5400000">
            <a:off x="8143066" y="3874170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8" name="8-Point Star 67"/>
          <p:cNvSpPr/>
          <p:nvPr userDrawn="1"/>
        </p:nvSpPr>
        <p:spPr>
          <a:xfrm>
            <a:off x="7743112" y="3848966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69" name="Straight Connector 68"/>
          <p:cNvCxnSpPr>
            <a:stCxn id="65" idx="1"/>
          </p:cNvCxnSpPr>
          <p:nvPr userDrawn="1"/>
        </p:nvCxnSpPr>
        <p:spPr>
          <a:xfrm flipH="1" flipV="1">
            <a:off x="0" y="3887990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 userDrawn="1"/>
        </p:nvSpPr>
        <p:spPr>
          <a:xfrm rot="5400000">
            <a:off x="941835" y="3869991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1" name="8-Point Star 70"/>
          <p:cNvSpPr/>
          <p:nvPr userDrawn="1"/>
        </p:nvSpPr>
        <p:spPr>
          <a:xfrm>
            <a:off x="1269170" y="3846261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 userDrawn="1"/>
        </p:nvSpPr>
        <p:spPr>
          <a:xfrm rot="5400000">
            <a:off x="1347934" y="3871465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 userDrawn="1"/>
        </p:nvSpPr>
        <p:spPr>
          <a:xfrm rot="5400000">
            <a:off x="7334304" y="3871465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4" name="Rectangle 73"/>
          <p:cNvSpPr/>
          <p:nvPr userDrawn="1"/>
        </p:nvSpPr>
        <p:spPr>
          <a:xfrm>
            <a:off x="1683380" y="4188422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75" name="Straight Connector 74"/>
          <p:cNvCxnSpPr/>
          <p:nvPr userDrawn="1"/>
        </p:nvCxnSpPr>
        <p:spPr>
          <a:xfrm flipH="1" flipV="1">
            <a:off x="7451532" y="4429950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 userDrawn="1"/>
        </p:nvSpPr>
        <p:spPr>
          <a:xfrm rot="5400000">
            <a:off x="8138521" y="4416128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7" name="8-Point Star 76"/>
          <p:cNvSpPr/>
          <p:nvPr userDrawn="1"/>
        </p:nvSpPr>
        <p:spPr>
          <a:xfrm>
            <a:off x="7738567" y="4390924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78" name="Straight Connector 77"/>
          <p:cNvCxnSpPr>
            <a:stCxn id="74" idx="1"/>
          </p:cNvCxnSpPr>
          <p:nvPr userDrawn="1"/>
        </p:nvCxnSpPr>
        <p:spPr>
          <a:xfrm flipH="1" flipV="1">
            <a:off x="-4545" y="4429948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 userDrawn="1"/>
        </p:nvSpPr>
        <p:spPr>
          <a:xfrm rot="5400000">
            <a:off x="937290" y="4411949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0" name="8-Point Star 79"/>
          <p:cNvSpPr/>
          <p:nvPr userDrawn="1"/>
        </p:nvSpPr>
        <p:spPr>
          <a:xfrm>
            <a:off x="1264625" y="4388219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1" name="Rectangle 80"/>
          <p:cNvSpPr/>
          <p:nvPr userDrawn="1"/>
        </p:nvSpPr>
        <p:spPr>
          <a:xfrm rot="5400000">
            <a:off x="1343389" y="4413423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2" name="Rectangle 81"/>
          <p:cNvSpPr/>
          <p:nvPr userDrawn="1"/>
        </p:nvSpPr>
        <p:spPr>
          <a:xfrm rot="5400000">
            <a:off x="7329759" y="4413423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697584" y="964054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697584" y="1505049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697584" y="2041473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692739" y="2587524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680313" y="3107464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680313" y="3649171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680313" y="4186949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6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2781568" y="110247"/>
            <a:ext cx="3610070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pic>
        <p:nvPicPr>
          <p:cNvPr id="83" name="Picture 8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6081081" y="36705"/>
            <a:ext cx="621118" cy="662082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 flipH="1">
            <a:off x="2471010" y="36705"/>
            <a:ext cx="621118" cy="662082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91050" cy="958740"/>
          </a:xfrm>
          <a:prstGeom prst="rect">
            <a:avLst/>
          </a:prstGeom>
        </p:spPr>
      </p:pic>
      <p:sp>
        <p:nvSpPr>
          <p:cNvPr id="91" name="Right Triangle 90"/>
          <p:cNvSpPr/>
          <p:nvPr userDrawn="1"/>
        </p:nvSpPr>
        <p:spPr>
          <a:xfrm flipH="1" flipV="1">
            <a:off x="7109110" y="964444"/>
            <a:ext cx="345645" cy="240030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3" name="Right Triangle 92"/>
          <p:cNvSpPr/>
          <p:nvPr userDrawn="1"/>
        </p:nvSpPr>
        <p:spPr>
          <a:xfrm flipH="1" flipV="1">
            <a:off x="7113440" y="1505048"/>
            <a:ext cx="345645" cy="240030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5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7176761" y="1462520"/>
            <a:ext cx="342900" cy="210740"/>
          </a:xfrm>
        </p:spPr>
        <p:txBody>
          <a:bodyPr>
            <a:noAutofit/>
          </a:bodyPr>
          <a:lstStyle>
            <a:lvl1pPr marL="0" indent="0">
              <a:buNone/>
              <a:defRPr sz="1050">
                <a:cs typeface="B Mitra" pitchFamily="2" charset="-78"/>
              </a:defRPr>
            </a:lvl1pPr>
          </a:lstStyle>
          <a:p>
            <a:pPr lvl="0"/>
            <a:r>
              <a:rPr lang="en-US" smtClean="0"/>
              <a:t>1</a:t>
            </a:r>
            <a:endParaRPr lang="en-US"/>
          </a:p>
        </p:txBody>
      </p:sp>
      <p:sp>
        <p:nvSpPr>
          <p:cNvPr id="97" name="Right Triangle 96"/>
          <p:cNvSpPr/>
          <p:nvPr userDrawn="1"/>
        </p:nvSpPr>
        <p:spPr>
          <a:xfrm flipH="1" flipV="1">
            <a:off x="7109816" y="2040774"/>
            <a:ext cx="345645" cy="240030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8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7170756" y="1996461"/>
            <a:ext cx="342900" cy="210740"/>
          </a:xfrm>
        </p:spPr>
        <p:txBody>
          <a:bodyPr>
            <a:noAutofit/>
          </a:bodyPr>
          <a:lstStyle>
            <a:lvl1pPr marL="0" indent="0">
              <a:buNone/>
              <a:defRPr sz="1050">
                <a:cs typeface="B Mitra" pitchFamily="2" charset="-78"/>
              </a:defRPr>
            </a:lvl1pPr>
          </a:lstStyle>
          <a:p>
            <a:pPr lvl="0"/>
            <a:r>
              <a:rPr lang="en-US" smtClean="0"/>
              <a:t>1</a:t>
            </a:r>
            <a:endParaRPr lang="en-US"/>
          </a:p>
        </p:txBody>
      </p:sp>
      <p:sp>
        <p:nvSpPr>
          <p:cNvPr id="99" name="Right Triangle 98"/>
          <p:cNvSpPr/>
          <p:nvPr userDrawn="1"/>
        </p:nvSpPr>
        <p:spPr>
          <a:xfrm flipH="1" flipV="1">
            <a:off x="7110647" y="2574880"/>
            <a:ext cx="345645" cy="250111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1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7145135" y="2529031"/>
            <a:ext cx="342900" cy="210740"/>
          </a:xfrm>
        </p:spPr>
        <p:txBody>
          <a:bodyPr>
            <a:noAutofit/>
          </a:bodyPr>
          <a:lstStyle>
            <a:lvl1pPr marL="0" indent="0">
              <a:buNone/>
              <a:defRPr sz="1050">
                <a:cs typeface="B Mitra" pitchFamily="2" charset="-78"/>
              </a:defRPr>
            </a:lvl1pPr>
          </a:lstStyle>
          <a:p>
            <a:pPr lvl="0"/>
            <a:r>
              <a:rPr lang="en-US" smtClean="0"/>
              <a:t>1</a:t>
            </a:r>
            <a:endParaRPr lang="en-US"/>
          </a:p>
        </p:txBody>
      </p:sp>
      <p:sp>
        <p:nvSpPr>
          <p:cNvPr id="102" name="Right Triangle 101"/>
          <p:cNvSpPr/>
          <p:nvPr userDrawn="1"/>
        </p:nvSpPr>
        <p:spPr>
          <a:xfrm flipH="1" flipV="1">
            <a:off x="7109108" y="3109132"/>
            <a:ext cx="345645" cy="240030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3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7148357" y="3062132"/>
            <a:ext cx="342900" cy="210740"/>
          </a:xfrm>
        </p:spPr>
        <p:txBody>
          <a:bodyPr>
            <a:noAutofit/>
          </a:bodyPr>
          <a:lstStyle>
            <a:lvl1pPr marL="0" indent="0">
              <a:buNone/>
              <a:defRPr sz="1050">
                <a:cs typeface="B Mitra" pitchFamily="2" charset="-78"/>
              </a:defRPr>
            </a:lvl1pPr>
          </a:lstStyle>
          <a:p>
            <a:pPr lvl="0"/>
            <a:r>
              <a:rPr lang="en-US" smtClean="0"/>
              <a:t>1</a:t>
            </a:r>
            <a:endParaRPr lang="en-US"/>
          </a:p>
        </p:txBody>
      </p:sp>
      <p:sp>
        <p:nvSpPr>
          <p:cNvPr id="104" name="Right Triangle 103"/>
          <p:cNvSpPr/>
          <p:nvPr userDrawn="1"/>
        </p:nvSpPr>
        <p:spPr>
          <a:xfrm flipH="1" flipV="1">
            <a:off x="7111060" y="3645998"/>
            <a:ext cx="345645" cy="240030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5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7152689" y="3602435"/>
            <a:ext cx="342900" cy="210740"/>
          </a:xfrm>
        </p:spPr>
        <p:txBody>
          <a:bodyPr>
            <a:noAutofit/>
          </a:bodyPr>
          <a:lstStyle>
            <a:lvl1pPr marL="0" indent="0">
              <a:buNone/>
              <a:defRPr sz="1050">
                <a:cs typeface="B Mitra" pitchFamily="2" charset="-78"/>
              </a:defRPr>
            </a:lvl1pPr>
          </a:lstStyle>
          <a:p>
            <a:pPr lvl="0"/>
            <a:r>
              <a:rPr lang="en-US" smtClean="0"/>
              <a:t>1</a:t>
            </a:r>
            <a:endParaRPr lang="en-US"/>
          </a:p>
        </p:txBody>
      </p:sp>
      <p:sp>
        <p:nvSpPr>
          <p:cNvPr id="106" name="Right Triangle 105"/>
          <p:cNvSpPr/>
          <p:nvPr userDrawn="1"/>
        </p:nvSpPr>
        <p:spPr>
          <a:xfrm flipH="1" flipV="1">
            <a:off x="7104346" y="4188422"/>
            <a:ext cx="345645" cy="240030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7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7143594" y="4141423"/>
            <a:ext cx="342900" cy="210740"/>
          </a:xfrm>
        </p:spPr>
        <p:txBody>
          <a:bodyPr>
            <a:noAutofit/>
          </a:bodyPr>
          <a:lstStyle>
            <a:lvl1pPr marL="0" indent="0">
              <a:buNone/>
              <a:defRPr sz="1050">
                <a:cs typeface="B Mitra" pitchFamily="2" charset="-78"/>
              </a:defRPr>
            </a:lvl1pPr>
          </a:lstStyle>
          <a:p>
            <a:pPr lvl="0"/>
            <a:r>
              <a:rPr lang="en-US" smtClean="0"/>
              <a:t>1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172431" y="958741"/>
            <a:ext cx="286655" cy="210520"/>
          </a:xfrm>
        </p:spPr>
        <p:txBody>
          <a:bodyPr>
            <a:noAutofit/>
          </a:bodyPr>
          <a:lstStyle>
            <a:lvl1pPr marL="0" indent="0">
              <a:buNone/>
              <a:defRPr sz="1050"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86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59759E-6 L 0.65781 4.59759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0.00156 0.0037 L 0.65625 0.003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6" presetClass="entr" presetSubtype="37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5" presetClass="path" presetSubtype="0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6" presetClass="entr" presetSubtype="37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5" presetClass="path" presetSubtype="0" accel="50000" decel="5000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3" presetClass="path" presetSubtype="0" accel="50000" decel="5000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6" presetClass="entr" presetSubtype="37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5" presetClass="path" presetSubtype="0" accel="50000" decel="5000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63" presetClass="path" presetSubtype="0" accel="50000" decel="5000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16" presetClass="entr" presetSubtype="37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9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3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8300"/>
                            </p:stCondLst>
                            <p:childTnLst>
                              <p:par>
                                <p:cTn id="1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2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8600"/>
                            </p:stCondLst>
                            <p:childTnLst>
                              <p:par>
                                <p:cTn id="13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7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1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8900"/>
                            </p:stCondLst>
                            <p:childTnLst>
                              <p:par>
                                <p:cTn id="14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6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9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0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9200"/>
                            </p:stCondLst>
                            <p:childTnLst>
                              <p:par>
                                <p:cTn id="15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5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8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9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3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4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800"/>
                            </p:stCondLst>
                            <p:childTnLst>
                              <p:par>
                                <p:cTn id="1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3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41" grpId="0" animBg="1"/>
      <p:bldP spid="43" grpId="0" animBg="1"/>
      <p:bldP spid="21" grpId="0" animBg="1"/>
      <p:bldP spid="28" grpId="0" animBg="1"/>
      <p:bldP spid="29" grpId="0" animBg="1"/>
      <p:bldP spid="31" grpId="0" animBg="1"/>
      <p:bldP spid="38" grpId="0" animBg="1"/>
      <p:bldP spid="39" grpId="0" animBg="1"/>
      <p:bldP spid="40" grpId="0" animBg="1"/>
      <p:bldP spid="49" grpId="0" animBg="1"/>
      <p:bldP spid="50" grpId="0" animBg="1"/>
      <p:bldP spid="52" grpId="0" animBg="1"/>
      <p:bldP spid="63" grpId="0" animBg="1"/>
      <p:bldP spid="64" grpId="0" animBg="1"/>
      <p:bldP spid="65" grpId="0" animBg="1"/>
      <p:bldP spid="72" grpId="0" animBg="1"/>
      <p:bldP spid="73" grpId="0" animBg="1"/>
      <p:bldP spid="74" grpId="0" animBg="1"/>
      <p:bldP spid="81" grpId="0" animBg="1"/>
      <p:bldP spid="82" grpId="0" animBg="1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6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6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1" grpId="0" animBg="1"/>
      <p:bldP spid="93" grpId="0" animBg="1"/>
      <p:bldP spid="9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7" grpId="0" animBg="1"/>
      <p:bldP spid="9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9" grpId="0" animBg="1"/>
      <p:bldP spid="10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2" grpId="0" animBg="1"/>
      <p:bldP spid="10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6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" grpId="0" animBg="1"/>
      <p:bldP spid="10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6" grpId="0" animBg="1"/>
      <p:bldP spid="10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81BB2-0AF4-428F-B4FF-2DAE0365A8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76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51" name="Rectangle 50">
            <a:hlinkClick r:id="" action="ppaction://noaction"/>
          </p:cNvPr>
          <p:cNvSpPr/>
          <p:nvPr userDrawn="1"/>
        </p:nvSpPr>
        <p:spPr>
          <a:xfrm>
            <a:off x="1687925" y="964053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" name="Text Placeholder 19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1687925" y="1030831"/>
            <a:ext cx="5406571" cy="777806"/>
          </a:xfrm>
        </p:spPr>
        <p:txBody>
          <a:bodyPr/>
          <a:lstStyle>
            <a:lvl1pPr marL="0" indent="0" algn="ctr">
              <a:buNone/>
              <a:defRPr sz="12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  <p:cxnSp>
        <p:nvCxnSpPr>
          <p:cNvPr id="55" name="Straight Connector 54"/>
          <p:cNvCxnSpPr/>
          <p:nvPr userDrawn="1"/>
        </p:nvCxnSpPr>
        <p:spPr>
          <a:xfrm flipH="1" flipV="1">
            <a:off x="7456077" y="1205580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 userDrawn="1"/>
        </p:nvSpPr>
        <p:spPr>
          <a:xfrm rot="5400000">
            <a:off x="8143066" y="1191759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8-Point Star 3"/>
          <p:cNvSpPr/>
          <p:nvPr userDrawn="1"/>
        </p:nvSpPr>
        <p:spPr>
          <a:xfrm>
            <a:off x="7743112" y="1166555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0" name="Straight Connector 29"/>
          <p:cNvCxnSpPr>
            <a:stCxn id="51" idx="1"/>
          </p:cNvCxnSpPr>
          <p:nvPr userDrawn="1"/>
        </p:nvCxnSpPr>
        <p:spPr>
          <a:xfrm flipH="1" flipV="1">
            <a:off x="0" y="1205579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 userDrawn="1"/>
        </p:nvSpPr>
        <p:spPr>
          <a:xfrm rot="5400000">
            <a:off x="941835" y="1187580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" name="8-Point Star 60"/>
          <p:cNvSpPr/>
          <p:nvPr userDrawn="1"/>
        </p:nvSpPr>
        <p:spPr>
          <a:xfrm>
            <a:off x="1269170" y="1163850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 rot="5400000">
            <a:off x="1347934" y="1189054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 rot="5400000">
            <a:off x="7334304" y="1189054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1687925" y="1505047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 flipV="1">
            <a:off x="7456077" y="1746575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 userDrawn="1"/>
        </p:nvSpPr>
        <p:spPr>
          <a:xfrm rot="5400000">
            <a:off x="8138521" y="1730048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4" name="8-Point Star 23"/>
          <p:cNvSpPr/>
          <p:nvPr userDrawn="1"/>
        </p:nvSpPr>
        <p:spPr>
          <a:xfrm>
            <a:off x="7738567" y="1698434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25" name="Straight Connector 24"/>
          <p:cNvCxnSpPr>
            <a:stCxn id="21" idx="1"/>
          </p:cNvCxnSpPr>
          <p:nvPr userDrawn="1"/>
        </p:nvCxnSpPr>
        <p:spPr>
          <a:xfrm flipH="1" flipV="1">
            <a:off x="0" y="1746574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 userDrawn="1"/>
        </p:nvSpPr>
        <p:spPr>
          <a:xfrm rot="5400000">
            <a:off x="937289" y="1728574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7" name="8-Point Star 26"/>
          <p:cNvSpPr/>
          <p:nvPr userDrawn="1"/>
        </p:nvSpPr>
        <p:spPr>
          <a:xfrm>
            <a:off x="1264625" y="1704844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 rot="5400000">
            <a:off x="1347934" y="1708529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 rot="5400000">
            <a:off x="7334304" y="1730048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1688223" y="2041471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2" name="Straight Connector 31"/>
          <p:cNvCxnSpPr/>
          <p:nvPr userDrawn="1"/>
        </p:nvCxnSpPr>
        <p:spPr>
          <a:xfrm flipH="1" flipV="1">
            <a:off x="7456376" y="2282999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 userDrawn="1"/>
        </p:nvSpPr>
        <p:spPr>
          <a:xfrm rot="5400000">
            <a:off x="8143365" y="2269178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4" name="8-Point Star 33"/>
          <p:cNvSpPr/>
          <p:nvPr userDrawn="1"/>
        </p:nvSpPr>
        <p:spPr>
          <a:xfrm>
            <a:off x="7743410" y="2243974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5" name="Straight Connector 34"/>
          <p:cNvCxnSpPr>
            <a:stCxn id="31" idx="1"/>
          </p:cNvCxnSpPr>
          <p:nvPr userDrawn="1"/>
        </p:nvCxnSpPr>
        <p:spPr>
          <a:xfrm flipH="1" flipV="1">
            <a:off x="300" y="2282998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 rot="5400000">
            <a:off x="942134" y="2264999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7" name="8-Point Star 36"/>
          <p:cNvSpPr/>
          <p:nvPr userDrawn="1"/>
        </p:nvSpPr>
        <p:spPr>
          <a:xfrm>
            <a:off x="1269470" y="2241268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 rot="5400000">
            <a:off x="1348233" y="2266472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 userDrawn="1"/>
        </p:nvSpPr>
        <p:spPr>
          <a:xfrm rot="5400000">
            <a:off x="7334603" y="2266472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1687925" y="2574878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42" name="Straight Connector 41"/>
          <p:cNvCxnSpPr/>
          <p:nvPr userDrawn="1"/>
        </p:nvCxnSpPr>
        <p:spPr>
          <a:xfrm flipH="1" flipV="1">
            <a:off x="7456077" y="2826345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 userDrawn="1"/>
        </p:nvSpPr>
        <p:spPr>
          <a:xfrm rot="5400000">
            <a:off x="8143066" y="2812523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" name="8-Point Star 44"/>
          <p:cNvSpPr/>
          <p:nvPr userDrawn="1"/>
        </p:nvSpPr>
        <p:spPr>
          <a:xfrm>
            <a:off x="7743112" y="2787319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46" name="Straight Connector 45"/>
          <p:cNvCxnSpPr/>
          <p:nvPr userDrawn="1"/>
        </p:nvCxnSpPr>
        <p:spPr>
          <a:xfrm flipH="1" flipV="1">
            <a:off x="0" y="2826343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 userDrawn="1"/>
        </p:nvSpPr>
        <p:spPr>
          <a:xfrm rot="5400000">
            <a:off x="941835" y="2808344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" name="8-Point Star 47"/>
          <p:cNvSpPr/>
          <p:nvPr userDrawn="1"/>
        </p:nvSpPr>
        <p:spPr>
          <a:xfrm>
            <a:off x="1269170" y="2784614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 userDrawn="1"/>
        </p:nvSpPr>
        <p:spPr>
          <a:xfrm rot="5400000">
            <a:off x="1347934" y="2799879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 userDrawn="1"/>
        </p:nvSpPr>
        <p:spPr>
          <a:xfrm rot="5400000">
            <a:off x="7334304" y="2799879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697584" y="964054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697584" y="1505049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697584" y="2041473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692739" y="2587524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6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2781568" y="110247"/>
            <a:ext cx="3610070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pic>
        <p:nvPicPr>
          <p:cNvPr id="83" name="Picture 8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6081081" y="36705"/>
            <a:ext cx="621118" cy="662082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 flipH="1">
            <a:off x="2471010" y="36705"/>
            <a:ext cx="621118" cy="662082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91050" cy="958740"/>
          </a:xfrm>
          <a:prstGeom prst="rect">
            <a:avLst/>
          </a:prstGeom>
        </p:spPr>
      </p:pic>
      <p:sp>
        <p:nvSpPr>
          <p:cNvPr id="63" name="Right Triangle 62"/>
          <p:cNvSpPr/>
          <p:nvPr userDrawn="1"/>
        </p:nvSpPr>
        <p:spPr>
          <a:xfrm flipH="1" flipV="1">
            <a:off x="7109110" y="964444"/>
            <a:ext cx="345645" cy="240030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172430" y="921916"/>
            <a:ext cx="342900" cy="210740"/>
          </a:xfrm>
        </p:spPr>
        <p:txBody>
          <a:bodyPr>
            <a:noAutofit/>
          </a:bodyPr>
          <a:lstStyle>
            <a:lvl1pPr marL="0" indent="0">
              <a:buNone/>
              <a:defRPr sz="1050">
                <a:cs typeface="B Mitra" pitchFamily="2" charset="-78"/>
              </a:defRPr>
            </a:lvl1pPr>
          </a:lstStyle>
          <a:p>
            <a:pPr lvl="0"/>
            <a:r>
              <a:rPr lang="en-US" smtClean="0"/>
              <a:t>1</a:t>
            </a:r>
            <a:endParaRPr lang="en-US"/>
          </a:p>
        </p:txBody>
      </p:sp>
      <p:sp>
        <p:nvSpPr>
          <p:cNvPr id="65" name="Right Triangle 64"/>
          <p:cNvSpPr/>
          <p:nvPr userDrawn="1"/>
        </p:nvSpPr>
        <p:spPr>
          <a:xfrm flipH="1" flipV="1">
            <a:off x="7113440" y="1505048"/>
            <a:ext cx="345645" cy="240030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7176761" y="1462520"/>
            <a:ext cx="342900" cy="210740"/>
          </a:xfrm>
        </p:spPr>
        <p:txBody>
          <a:bodyPr>
            <a:noAutofit/>
          </a:bodyPr>
          <a:lstStyle>
            <a:lvl1pPr marL="0" indent="0">
              <a:buNone/>
              <a:defRPr sz="1050">
                <a:cs typeface="B Mitra" pitchFamily="2" charset="-78"/>
              </a:defRPr>
            </a:lvl1pPr>
          </a:lstStyle>
          <a:p>
            <a:pPr lvl="0"/>
            <a:r>
              <a:rPr lang="en-US" smtClean="0"/>
              <a:t>1</a:t>
            </a:r>
            <a:endParaRPr lang="en-US"/>
          </a:p>
        </p:txBody>
      </p:sp>
      <p:sp>
        <p:nvSpPr>
          <p:cNvPr id="67" name="Right Triangle 66"/>
          <p:cNvSpPr/>
          <p:nvPr userDrawn="1"/>
        </p:nvSpPr>
        <p:spPr>
          <a:xfrm flipH="1" flipV="1">
            <a:off x="7109816" y="2040774"/>
            <a:ext cx="345645" cy="240030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8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7170756" y="1996461"/>
            <a:ext cx="342900" cy="210740"/>
          </a:xfrm>
        </p:spPr>
        <p:txBody>
          <a:bodyPr>
            <a:noAutofit/>
          </a:bodyPr>
          <a:lstStyle>
            <a:lvl1pPr marL="0" indent="0">
              <a:buNone/>
              <a:defRPr sz="1050">
                <a:cs typeface="B Mitra" pitchFamily="2" charset="-78"/>
              </a:defRPr>
            </a:lvl1pPr>
          </a:lstStyle>
          <a:p>
            <a:pPr lvl="0"/>
            <a:r>
              <a:rPr lang="en-US" smtClean="0"/>
              <a:t>1</a:t>
            </a:r>
            <a:endParaRPr lang="en-US"/>
          </a:p>
        </p:txBody>
      </p:sp>
      <p:sp>
        <p:nvSpPr>
          <p:cNvPr id="69" name="Right Triangle 68"/>
          <p:cNvSpPr/>
          <p:nvPr userDrawn="1"/>
        </p:nvSpPr>
        <p:spPr>
          <a:xfrm flipH="1" flipV="1">
            <a:off x="7110649" y="2574245"/>
            <a:ext cx="345645" cy="240030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0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7149897" y="2527246"/>
            <a:ext cx="342900" cy="210740"/>
          </a:xfrm>
        </p:spPr>
        <p:txBody>
          <a:bodyPr>
            <a:noAutofit/>
          </a:bodyPr>
          <a:lstStyle>
            <a:lvl1pPr marL="0" indent="0">
              <a:buNone/>
              <a:defRPr sz="1050">
                <a:cs typeface="B Mitra" pitchFamily="2" charset="-78"/>
              </a:defRPr>
            </a:lvl1pPr>
          </a:lstStyle>
          <a:p>
            <a:pPr lvl="0"/>
            <a:r>
              <a:rPr lang="en-US" smtClean="0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06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59759E-6 L 0.65781 4.59759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0.00156 0.0037 L 0.65625 0.003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6" presetClass="entr" presetSubtype="37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800"/>
                            </p:stCondLst>
                            <p:childTnLst>
                              <p:par>
                                <p:cTn id="7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0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4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100"/>
                            </p:stCondLst>
                            <p:childTnLst>
                              <p:par>
                                <p:cTn id="8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3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400"/>
                            </p:stCondLst>
                            <p:childTnLst>
                              <p:par>
                                <p:cTn id="9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8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2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41" grpId="0" animBg="1"/>
      <p:bldP spid="43" grpId="0" animBg="1"/>
      <p:bldP spid="21" grpId="0" animBg="1"/>
      <p:bldP spid="28" grpId="0" animBg="1"/>
      <p:bldP spid="29" grpId="0" animBg="1"/>
      <p:bldP spid="31" grpId="0" animBg="1"/>
      <p:bldP spid="38" grpId="0" animBg="1"/>
      <p:bldP spid="39" grpId="0" animBg="1"/>
      <p:bldP spid="40" grpId="0" animBg="1"/>
      <p:bldP spid="49" grpId="0" animBg="1"/>
      <p:bldP spid="50" grpId="0" animBg="1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animBg="1"/>
      <p:bldP spid="6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animBg="1"/>
      <p:bldP spid="6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animBg="1"/>
      <p:bldP spid="6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animBg="1"/>
      <p:bldP spid="7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/>
          <p:cNvSpPr/>
          <p:nvPr userDrawn="1"/>
        </p:nvSpPr>
        <p:spPr>
          <a:xfrm>
            <a:off x="1688223" y="2574880"/>
            <a:ext cx="5767853" cy="10202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51" name="Rectangle 50">
            <a:hlinkClick r:id="" action="ppaction://noaction"/>
          </p:cNvPr>
          <p:cNvSpPr/>
          <p:nvPr userDrawn="1"/>
        </p:nvSpPr>
        <p:spPr>
          <a:xfrm>
            <a:off x="1687925" y="964053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" name="Text Placeholder 19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1687925" y="1030831"/>
            <a:ext cx="5406571" cy="777806"/>
          </a:xfrm>
        </p:spPr>
        <p:txBody>
          <a:bodyPr/>
          <a:lstStyle>
            <a:lvl1pPr marL="0" indent="0" algn="ctr">
              <a:buNone/>
              <a:defRPr sz="12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  <p:cxnSp>
        <p:nvCxnSpPr>
          <p:cNvPr id="55" name="Straight Connector 54"/>
          <p:cNvCxnSpPr/>
          <p:nvPr userDrawn="1"/>
        </p:nvCxnSpPr>
        <p:spPr>
          <a:xfrm flipH="1" flipV="1">
            <a:off x="7456077" y="1205580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 userDrawn="1"/>
        </p:nvSpPr>
        <p:spPr>
          <a:xfrm rot="5400000">
            <a:off x="8143066" y="1191759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8-Point Star 3"/>
          <p:cNvSpPr/>
          <p:nvPr userDrawn="1"/>
        </p:nvSpPr>
        <p:spPr>
          <a:xfrm>
            <a:off x="7743112" y="1166555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0" name="Straight Connector 29"/>
          <p:cNvCxnSpPr>
            <a:stCxn id="51" idx="1"/>
          </p:cNvCxnSpPr>
          <p:nvPr userDrawn="1"/>
        </p:nvCxnSpPr>
        <p:spPr>
          <a:xfrm flipH="1" flipV="1">
            <a:off x="0" y="1205579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 userDrawn="1"/>
        </p:nvSpPr>
        <p:spPr>
          <a:xfrm rot="5400000">
            <a:off x="941835" y="1187580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" name="8-Point Star 60"/>
          <p:cNvSpPr/>
          <p:nvPr userDrawn="1"/>
        </p:nvSpPr>
        <p:spPr>
          <a:xfrm>
            <a:off x="1269170" y="1163850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 rot="5400000">
            <a:off x="1347934" y="1189054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 rot="5400000">
            <a:off x="7334304" y="1189054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1687925" y="1505047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 flipV="1">
            <a:off x="7456077" y="1746575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 userDrawn="1"/>
        </p:nvSpPr>
        <p:spPr>
          <a:xfrm rot="5400000">
            <a:off x="8138521" y="1730048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4" name="8-Point Star 23"/>
          <p:cNvSpPr/>
          <p:nvPr userDrawn="1"/>
        </p:nvSpPr>
        <p:spPr>
          <a:xfrm>
            <a:off x="7738567" y="1698434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25" name="Straight Connector 24"/>
          <p:cNvCxnSpPr>
            <a:stCxn id="21" idx="1"/>
          </p:cNvCxnSpPr>
          <p:nvPr userDrawn="1"/>
        </p:nvCxnSpPr>
        <p:spPr>
          <a:xfrm flipH="1" flipV="1">
            <a:off x="0" y="1746574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 userDrawn="1"/>
        </p:nvSpPr>
        <p:spPr>
          <a:xfrm rot="5400000">
            <a:off x="937289" y="1728574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7" name="8-Point Star 26"/>
          <p:cNvSpPr/>
          <p:nvPr userDrawn="1"/>
        </p:nvSpPr>
        <p:spPr>
          <a:xfrm>
            <a:off x="1264625" y="1704844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 rot="5400000">
            <a:off x="1347934" y="1708529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 rot="5400000">
            <a:off x="7334304" y="1730048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1688223" y="2041471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2" name="Straight Connector 31"/>
          <p:cNvCxnSpPr/>
          <p:nvPr userDrawn="1"/>
        </p:nvCxnSpPr>
        <p:spPr>
          <a:xfrm flipH="1" flipV="1">
            <a:off x="7456376" y="2282999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 userDrawn="1"/>
        </p:nvSpPr>
        <p:spPr>
          <a:xfrm rot="5400000">
            <a:off x="8143365" y="2269178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4" name="8-Point Star 33"/>
          <p:cNvSpPr/>
          <p:nvPr userDrawn="1"/>
        </p:nvSpPr>
        <p:spPr>
          <a:xfrm>
            <a:off x="7743410" y="2243974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5" name="Straight Connector 34"/>
          <p:cNvCxnSpPr>
            <a:stCxn id="31" idx="1"/>
          </p:cNvCxnSpPr>
          <p:nvPr userDrawn="1"/>
        </p:nvCxnSpPr>
        <p:spPr>
          <a:xfrm flipH="1" flipV="1">
            <a:off x="300" y="2282998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 rot="5400000">
            <a:off x="942134" y="2264999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7" name="8-Point Star 36"/>
          <p:cNvSpPr/>
          <p:nvPr userDrawn="1"/>
        </p:nvSpPr>
        <p:spPr>
          <a:xfrm>
            <a:off x="1269470" y="2241268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 rot="5400000">
            <a:off x="1348233" y="2266472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 userDrawn="1"/>
        </p:nvSpPr>
        <p:spPr>
          <a:xfrm rot="5400000">
            <a:off x="7334603" y="2266472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1687925" y="2574878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42" name="Straight Connector 41"/>
          <p:cNvCxnSpPr/>
          <p:nvPr userDrawn="1"/>
        </p:nvCxnSpPr>
        <p:spPr>
          <a:xfrm flipH="1" flipV="1">
            <a:off x="7456077" y="2826345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 userDrawn="1"/>
        </p:nvSpPr>
        <p:spPr>
          <a:xfrm rot="5400000">
            <a:off x="8143066" y="2812523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" name="8-Point Star 44"/>
          <p:cNvSpPr/>
          <p:nvPr userDrawn="1"/>
        </p:nvSpPr>
        <p:spPr>
          <a:xfrm>
            <a:off x="7743112" y="2787319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46" name="Straight Connector 45"/>
          <p:cNvCxnSpPr/>
          <p:nvPr userDrawn="1"/>
        </p:nvCxnSpPr>
        <p:spPr>
          <a:xfrm flipH="1" flipV="1">
            <a:off x="0" y="2826343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 userDrawn="1"/>
        </p:nvSpPr>
        <p:spPr>
          <a:xfrm rot="5400000">
            <a:off x="941835" y="2808344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" name="8-Point Star 47"/>
          <p:cNvSpPr/>
          <p:nvPr userDrawn="1"/>
        </p:nvSpPr>
        <p:spPr>
          <a:xfrm>
            <a:off x="1269170" y="2784614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 userDrawn="1"/>
        </p:nvSpPr>
        <p:spPr>
          <a:xfrm rot="5400000">
            <a:off x="1347934" y="2799879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 userDrawn="1"/>
        </p:nvSpPr>
        <p:spPr>
          <a:xfrm rot="5400000">
            <a:off x="7334304" y="2799879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1687925" y="3109132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53" name="Straight Connector 52"/>
          <p:cNvCxnSpPr/>
          <p:nvPr userDrawn="1"/>
        </p:nvCxnSpPr>
        <p:spPr>
          <a:xfrm flipH="1" flipV="1">
            <a:off x="7456077" y="3350659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 userDrawn="1"/>
        </p:nvSpPr>
        <p:spPr>
          <a:xfrm rot="5400000">
            <a:off x="8143066" y="3336838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7" name="8-Point Star 56"/>
          <p:cNvSpPr/>
          <p:nvPr userDrawn="1"/>
        </p:nvSpPr>
        <p:spPr>
          <a:xfrm>
            <a:off x="7743112" y="3311634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58" name="Straight Connector 57"/>
          <p:cNvCxnSpPr>
            <a:stCxn id="52" idx="1"/>
          </p:cNvCxnSpPr>
          <p:nvPr userDrawn="1"/>
        </p:nvCxnSpPr>
        <p:spPr>
          <a:xfrm flipH="1" flipV="1">
            <a:off x="0" y="3350658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 userDrawn="1"/>
        </p:nvSpPr>
        <p:spPr>
          <a:xfrm rot="5400000">
            <a:off x="941835" y="3332659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2" name="8-Point Star 61"/>
          <p:cNvSpPr/>
          <p:nvPr userDrawn="1"/>
        </p:nvSpPr>
        <p:spPr>
          <a:xfrm>
            <a:off x="1269170" y="3308929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 rot="5400000">
            <a:off x="1347934" y="3334133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 rot="5400000">
            <a:off x="7334304" y="3334133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697584" y="964054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697584" y="1505049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697584" y="2041473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6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2781568" y="110247"/>
            <a:ext cx="3610070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pic>
        <p:nvPicPr>
          <p:cNvPr id="83" name="Picture 8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6081081" y="36705"/>
            <a:ext cx="621118" cy="662082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 flipH="1">
            <a:off x="2471010" y="36705"/>
            <a:ext cx="621118" cy="662082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91050" cy="958740"/>
          </a:xfrm>
          <a:prstGeom prst="rect">
            <a:avLst/>
          </a:prstGeom>
        </p:spPr>
      </p:pic>
      <p:sp>
        <p:nvSpPr>
          <p:cNvPr id="8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692739" y="2587524"/>
            <a:ext cx="5753948" cy="1007609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5" name="Right Triangle 64"/>
          <p:cNvSpPr/>
          <p:nvPr userDrawn="1"/>
        </p:nvSpPr>
        <p:spPr>
          <a:xfrm flipH="1" flipV="1">
            <a:off x="7109110" y="964444"/>
            <a:ext cx="345645" cy="240030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172430" y="921916"/>
            <a:ext cx="342900" cy="210740"/>
          </a:xfrm>
        </p:spPr>
        <p:txBody>
          <a:bodyPr>
            <a:noAutofit/>
          </a:bodyPr>
          <a:lstStyle>
            <a:lvl1pPr marL="0" indent="0">
              <a:buNone/>
              <a:defRPr sz="1050">
                <a:cs typeface="B Mitra" pitchFamily="2" charset="-78"/>
              </a:defRPr>
            </a:lvl1pPr>
          </a:lstStyle>
          <a:p>
            <a:pPr lvl="0"/>
            <a:r>
              <a:rPr lang="en-US" smtClean="0"/>
              <a:t>1</a:t>
            </a:r>
            <a:endParaRPr lang="en-US"/>
          </a:p>
        </p:txBody>
      </p:sp>
      <p:sp>
        <p:nvSpPr>
          <p:cNvPr id="67" name="Right Triangle 66"/>
          <p:cNvSpPr/>
          <p:nvPr userDrawn="1"/>
        </p:nvSpPr>
        <p:spPr>
          <a:xfrm flipH="1" flipV="1">
            <a:off x="7113440" y="1505048"/>
            <a:ext cx="345645" cy="240030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8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7176761" y="1462520"/>
            <a:ext cx="342900" cy="210740"/>
          </a:xfrm>
        </p:spPr>
        <p:txBody>
          <a:bodyPr>
            <a:noAutofit/>
          </a:bodyPr>
          <a:lstStyle>
            <a:lvl1pPr marL="0" indent="0">
              <a:buNone/>
              <a:defRPr sz="1050">
                <a:cs typeface="B Mitra" pitchFamily="2" charset="-78"/>
              </a:defRPr>
            </a:lvl1pPr>
          </a:lstStyle>
          <a:p>
            <a:pPr lvl="0"/>
            <a:r>
              <a:rPr lang="en-US" smtClean="0"/>
              <a:t>1</a:t>
            </a:r>
            <a:endParaRPr lang="en-US"/>
          </a:p>
        </p:txBody>
      </p:sp>
      <p:sp>
        <p:nvSpPr>
          <p:cNvPr id="69" name="Right Triangle 68"/>
          <p:cNvSpPr/>
          <p:nvPr userDrawn="1"/>
        </p:nvSpPr>
        <p:spPr>
          <a:xfrm flipH="1" flipV="1">
            <a:off x="7109816" y="2040774"/>
            <a:ext cx="345645" cy="240030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0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7170756" y="1996461"/>
            <a:ext cx="342900" cy="210740"/>
          </a:xfrm>
        </p:spPr>
        <p:txBody>
          <a:bodyPr>
            <a:noAutofit/>
          </a:bodyPr>
          <a:lstStyle>
            <a:lvl1pPr marL="0" indent="0">
              <a:buNone/>
              <a:defRPr sz="1050">
                <a:cs typeface="B Mitra" pitchFamily="2" charset="-78"/>
              </a:defRPr>
            </a:lvl1pPr>
          </a:lstStyle>
          <a:p>
            <a:pPr lvl="0"/>
            <a:r>
              <a:rPr lang="en-US" smtClean="0"/>
              <a:t>1</a:t>
            </a:r>
            <a:endParaRPr lang="en-US"/>
          </a:p>
        </p:txBody>
      </p:sp>
      <p:sp>
        <p:nvSpPr>
          <p:cNvPr id="71" name="Right Triangle 70"/>
          <p:cNvSpPr/>
          <p:nvPr userDrawn="1"/>
        </p:nvSpPr>
        <p:spPr>
          <a:xfrm flipH="1" flipV="1">
            <a:off x="7110649" y="2574245"/>
            <a:ext cx="345645" cy="240030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2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7149897" y="2527246"/>
            <a:ext cx="342900" cy="210740"/>
          </a:xfrm>
        </p:spPr>
        <p:txBody>
          <a:bodyPr>
            <a:noAutofit/>
          </a:bodyPr>
          <a:lstStyle>
            <a:lvl1pPr marL="0" indent="0">
              <a:buNone/>
              <a:defRPr sz="1050">
                <a:cs typeface="B Mitra" pitchFamily="2" charset="-78"/>
              </a:defRPr>
            </a:lvl1pPr>
          </a:lstStyle>
          <a:p>
            <a:pPr lvl="0"/>
            <a:r>
              <a:rPr lang="en-US" smtClean="0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4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59759E-6 L 0.65781 4.59759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0.00156 0.0037 L 0.65625 0.003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6" presetClass="entr" presetSubtype="37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5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9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5" presetClass="path" presetSubtype="0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6" presetClass="entr" presetSubtype="37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5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5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1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800"/>
                            </p:stCondLst>
                            <p:childTnLst>
                              <p:par>
                                <p:cTn id="9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6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0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100"/>
                            </p:stCondLst>
                            <p:childTnLst>
                              <p:par>
                                <p:cTn id="10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5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9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7400"/>
                            </p:stCondLst>
                            <p:childTnLst>
                              <p:par>
                                <p:cTn id="11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4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700"/>
                            </p:stCondLst>
                            <p:childTnLst>
                              <p:par>
                                <p:cTn id="1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3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7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51" grpId="0" animBg="1"/>
      <p:bldP spid="41" grpId="0" animBg="1"/>
      <p:bldP spid="43" grpId="0" animBg="1"/>
      <p:bldP spid="21" grpId="0" animBg="1"/>
      <p:bldP spid="28" grpId="0" animBg="1"/>
      <p:bldP spid="29" grpId="0" animBg="1"/>
      <p:bldP spid="31" grpId="0" animBg="1"/>
      <p:bldP spid="38" grpId="0" animBg="1"/>
      <p:bldP spid="39" grpId="0" animBg="1"/>
      <p:bldP spid="40" grpId="0" animBg="1"/>
      <p:bldP spid="40" grpId="1" animBg="1"/>
      <p:bldP spid="49" grpId="0" animBg="1"/>
      <p:bldP spid="50" grpId="0" animBg="1"/>
      <p:bldP spid="52" grpId="0" animBg="1"/>
      <p:bldP spid="52" grpId="1" animBg="1"/>
      <p:bldP spid="63" grpId="0" animBg="1"/>
      <p:bldP spid="64" grpId="0" animBg="1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animBg="1"/>
      <p:bldP spid="6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animBg="1"/>
      <p:bldP spid="6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9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animBg="1"/>
      <p:bldP spid="7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 animBg="1"/>
      <p:bldP spid="7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9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51" name="Rectangle 50">
            <a:hlinkClick r:id="" action="ppaction://noaction"/>
          </p:cNvPr>
          <p:cNvSpPr/>
          <p:nvPr userDrawn="1"/>
        </p:nvSpPr>
        <p:spPr>
          <a:xfrm>
            <a:off x="1687925" y="958740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" name="Text Placeholder 19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1687925" y="1030831"/>
            <a:ext cx="5406571" cy="777806"/>
          </a:xfrm>
        </p:spPr>
        <p:txBody>
          <a:bodyPr/>
          <a:lstStyle>
            <a:lvl1pPr marL="0" indent="0" algn="ctr">
              <a:buNone/>
              <a:defRPr sz="12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  <p:cxnSp>
        <p:nvCxnSpPr>
          <p:cNvPr id="55" name="Straight Connector 54"/>
          <p:cNvCxnSpPr/>
          <p:nvPr userDrawn="1"/>
        </p:nvCxnSpPr>
        <p:spPr>
          <a:xfrm flipH="1" flipV="1">
            <a:off x="7456077" y="1200267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 userDrawn="1"/>
        </p:nvSpPr>
        <p:spPr>
          <a:xfrm rot="5400000">
            <a:off x="8143066" y="1186446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8-Point Star 3"/>
          <p:cNvSpPr/>
          <p:nvPr userDrawn="1"/>
        </p:nvSpPr>
        <p:spPr>
          <a:xfrm>
            <a:off x="7743112" y="1161242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0" name="Straight Connector 29"/>
          <p:cNvCxnSpPr>
            <a:stCxn id="51" idx="1"/>
          </p:cNvCxnSpPr>
          <p:nvPr userDrawn="1"/>
        </p:nvCxnSpPr>
        <p:spPr>
          <a:xfrm flipH="1" flipV="1">
            <a:off x="0" y="1200266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 userDrawn="1"/>
        </p:nvSpPr>
        <p:spPr>
          <a:xfrm rot="5400000">
            <a:off x="941835" y="1182267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" name="8-Point Star 60"/>
          <p:cNvSpPr/>
          <p:nvPr userDrawn="1"/>
        </p:nvSpPr>
        <p:spPr>
          <a:xfrm>
            <a:off x="1269170" y="1158537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 rot="5400000">
            <a:off x="1347934" y="1183741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 rot="5400000">
            <a:off x="7334304" y="1183741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1687925" y="1499734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 flipV="1">
            <a:off x="7456077" y="1741262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 userDrawn="1"/>
        </p:nvSpPr>
        <p:spPr>
          <a:xfrm rot="5400000">
            <a:off x="8138521" y="1724735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4" name="8-Point Star 23"/>
          <p:cNvSpPr/>
          <p:nvPr userDrawn="1"/>
        </p:nvSpPr>
        <p:spPr>
          <a:xfrm>
            <a:off x="7738567" y="1693121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25" name="Straight Connector 24"/>
          <p:cNvCxnSpPr>
            <a:stCxn id="21" idx="1"/>
          </p:cNvCxnSpPr>
          <p:nvPr userDrawn="1"/>
        </p:nvCxnSpPr>
        <p:spPr>
          <a:xfrm flipH="1" flipV="1">
            <a:off x="0" y="1741261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 userDrawn="1"/>
        </p:nvSpPr>
        <p:spPr>
          <a:xfrm rot="5400000">
            <a:off x="937289" y="1723261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7" name="8-Point Star 26"/>
          <p:cNvSpPr/>
          <p:nvPr userDrawn="1"/>
        </p:nvSpPr>
        <p:spPr>
          <a:xfrm>
            <a:off x="1264625" y="1699531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 rot="5400000">
            <a:off x="1347934" y="1703216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 rot="5400000">
            <a:off x="7334304" y="1724735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1688223" y="2036158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2" name="Straight Connector 31"/>
          <p:cNvCxnSpPr/>
          <p:nvPr userDrawn="1"/>
        </p:nvCxnSpPr>
        <p:spPr>
          <a:xfrm flipH="1" flipV="1">
            <a:off x="7456376" y="2277686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 userDrawn="1"/>
        </p:nvSpPr>
        <p:spPr>
          <a:xfrm rot="5400000">
            <a:off x="8143365" y="2263865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4" name="8-Point Star 33"/>
          <p:cNvSpPr/>
          <p:nvPr userDrawn="1"/>
        </p:nvSpPr>
        <p:spPr>
          <a:xfrm>
            <a:off x="7743410" y="2238661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5" name="Straight Connector 34"/>
          <p:cNvCxnSpPr>
            <a:stCxn id="31" idx="1"/>
          </p:cNvCxnSpPr>
          <p:nvPr userDrawn="1"/>
        </p:nvCxnSpPr>
        <p:spPr>
          <a:xfrm flipH="1" flipV="1">
            <a:off x="300" y="2277685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 rot="5400000">
            <a:off x="942134" y="2259686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7" name="8-Point Star 36"/>
          <p:cNvSpPr/>
          <p:nvPr userDrawn="1"/>
        </p:nvSpPr>
        <p:spPr>
          <a:xfrm>
            <a:off x="1269470" y="2235955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 rot="5400000">
            <a:off x="1348233" y="2261159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 userDrawn="1"/>
        </p:nvSpPr>
        <p:spPr>
          <a:xfrm rot="5400000">
            <a:off x="7334603" y="2261159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1687925" y="2569565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42" name="Straight Connector 41"/>
          <p:cNvCxnSpPr/>
          <p:nvPr userDrawn="1"/>
        </p:nvCxnSpPr>
        <p:spPr>
          <a:xfrm flipH="1" flipV="1">
            <a:off x="7456077" y="2821032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 userDrawn="1"/>
        </p:nvSpPr>
        <p:spPr>
          <a:xfrm rot="5400000">
            <a:off x="8143066" y="2807210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" name="8-Point Star 44"/>
          <p:cNvSpPr/>
          <p:nvPr userDrawn="1"/>
        </p:nvSpPr>
        <p:spPr>
          <a:xfrm>
            <a:off x="7743112" y="2782006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46" name="Straight Connector 45"/>
          <p:cNvCxnSpPr/>
          <p:nvPr userDrawn="1"/>
        </p:nvCxnSpPr>
        <p:spPr>
          <a:xfrm flipH="1" flipV="1">
            <a:off x="0" y="2821030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 userDrawn="1"/>
        </p:nvSpPr>
        <p:spPr>
          <a:xfrm rot="5400000">
            <a:off x="941835" y="2803031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" name="8-Point Star 47"/>
          <p:cNvSpPr/>
          <p:nvPr userDrawn="1"/>
        </p:nvSpPr>
        <p:spPr>
          <a:xfrm>
            <a:off x="1269170" y="2779301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 userDrawn="1"/>
        </p:nvSpPr>
        <p:spPr>
          <a:xfrm rot="5400000">
            <a:off x="1347934" y="2794566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 userDrawn="1"/>
        </p:nvSpPr>
        <p:spPr>
          <a:xfrm rot="5400000">
            <a:off x="7334304" y="2794566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1687925" y="3103819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53" name="Straight Connector 52"/>
          <p:cNvCxnSpPr/>
          <p:nvPr userDrawn="1"/>
        </p:nvCxnSpPr>
        <p:spPr>
          <a:xfrm flipH="1" flipV="1">
            <a:off x="7456077" y="3345346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 userDrawn="1"/>
        </p:nvSpPr>
        <p:spPr>
          <a:xfrm rot="5400000">
            <a:off x="8143066" y="3331525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7" name="8-Point Star 56"/>
          <p:cNvSpPr/>
          <p:nvPr userDrawn="1"/>
        </p:nvSpPr>
        <p:spPr>
          <a:xfrm>
            <a:off x="7743112" y="3306321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58" name="Straight Connector 57"/>
          <p:cNvCxnSpPr>
            <a:stCxn id="52" idx="1"/>
          </p:cNvCxnSpPr>
          <p:nvPr userDrawn="1"/>
        </p:nvCxnSpPr>
        <p:spPr>
          <a:xfrm flipH="1" flipV="1">
            <a:off x="0" y="3345345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 userDrawn="1"/>
        </p:nvSpPr>
        <p:spPr>
          <a:xfrm rot="5400000">
            <a:off x="941835" y="3327346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2" name="8-Point Star 61"/>
          <p:cNvSpPr/>
          <p:nvPr userDrawn="1"/>
        </p:nvSpPr>
        <p:spPr>
          <a:xfrm>
            <a:off x="1269170" y="3303616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 rot="5400000">
            <a:off x="1347934" y="3328820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 rot="5400000">
            <a:off x="7334304" y="3328820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1687925" y="3641151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66" name="Straight Connector 65"/>
          <p:cNvCxnSpPr/>
          <p:nvPr userDrawn="1"/>
        </p:nvCxnSpPr>
        <p:spPr>
          <a:xfrm flipH="1" flipV="1">
            <a:off x="7456077" y="3882678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 userDrawn="1"/>
        </p:nvSpPr>
        <p:spPr>
          <a:xfrm rot="5400000">
            <a:off x="8143066" y="3868857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8" name="8-Point Star 67"/>
          <p:cNvSpPr/>
          <p:nvPr userDrawn="1"/>
        </p:nvSpPr>
        <p:spPr>
          <a:xfrm>
            <a:off x="7743112" y="3843653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69" name="Straight Connector 68"/>
          <p:cNvCxnSpPr>
            <a:stCxn id="65" idx="1"/>
          </p:cNvCxnSpPr>
          <p:nvPr userDrawn="1"/>
        </p:nvCxnSpPr>
        <p:spPr>
          <a:xfrm flipH="1" flipV="1">
            <a:off x="0" y="3882677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 userDrawn="1"/>
        </p:nvSpPr>
        <p:spPr>
          <a:xfrm rot="5400000">
            <a:off x="941835" y="3864678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1" name="8-Point Star 70"/>
          <p:cNvSpPr/>
          <p:nvPr userDrawn="1"/>
        </p:nvSpPr>
        <p:spPr>
          <a:xfrm>
            <a:off x="1269170" y="3840948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 userDrawn="1"/>
        </p:nvSpPr>
        <p:spPr>
          <a:xfrm rot="5400000">
            <a:off x="1347934" y="3866152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 userDrawn="1"/>
        </p:nvSpPr>
        <p:spPr>
          <a:xfrm rot="5400000">
            <a:off x="7334304" y="3866152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6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2613346" y="0"/>
            <a:ext cx="3955715" cy="55601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1688224" y="958742"/>
            <a:ext cx="5767852" cy="102699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4" name="Rectangle 73"/>
          <p:cNvSpPr/>
          <p:nvPr userDrawn="1"/>
        </p:nvSpPr>
        <p:spPr>
          <a:xfrm>
            <a:off x="1688226" y="3103819"/>
            <a:ext cx="5767852" cy="102333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5" name="Rectangle 74"/>
          <p:cNvSpPr/>
          <p:nvPr userDrawn="1"/>
        </p:nvSpPr>
        <p:spPr>
          <a:xfrm>
            <a:off x="1688225" y="2036160"/>
            <a:ext cx="5767851" cy="10194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680313" y="3102151"/>
            <a:ext cx="5753948" cy="102500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697584" y="2036161"/>
            <a:ext cx="5753948" cy="101940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697584" y="958741"/>
            <a:ext cx="5753948" cy="102699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pic>
        <p:nvPicPr>
          <p:cNvPr id="76" name="Picture 7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6081081" y="36705"/>
            <a:ext cx="621118" cy="662082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 flipH="1">
            <a:off x="2471010" y="36705"/>
            <a:ext cx="621118" cy="662082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91050" cy="958740"/>
          </a:xfrm>
          <a:prstGeom prst="rect">
            <a:avLst/>
          </a:prstGeom>
        </p:spPr>
      </p:pic>
      <p:sp>
        <p:nvSpPr>
          <p:cNvPr id="79" name="Right Triangle 78"/>
          <p:cNvSpPr/>
          <p:nvPr userDrawn="1"/>
        </p:nvSpPr>
        <p:spPr>
          <a:xfrm flipH="1" flipV="1">
            <a:off x="7109110" y="960872"/>
            <a:ext cx="345645" cy="240030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0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172430" y="921916"/>
            <a:ext cx="342900" cy="210740"/>
          </a:xfrm>
        </p:spPr>
        <p:txBody>
          <a:bodyPr>
            <a:noAutofit/>
          </a:bodyPr>
          <a:lstStyle>
            <a:lvl1pPr marL="0" indent="0">
              <a:buNone/>
              <a:defRPr sz="1050">
                <a:cs typeface="B Mitra" pitchFamily="2" charset="-78"/>
              </a:defRPr>
            </a:lvl1pPr>
          </a:lstStyle>
          <a:p>
            <a:pPr lvl="0"/>
            <a:r>
              <a:rPr lang="en-US" smtClean="0"/>
              <a:t>1</a:t>
            </a:r>
            <a:endParaRPr lang="en-US"/>
          </a:p>
        </p:txBody>
      </p:sp>
      <p:sp>
        <p:nvSpPr>
          <p:cNvPr id="81" name="Right Triangle 80"/>
          <p:cNvSpPr/>
          <p:nvPr userDrawn="1"/>
        </p:nvSpPr>
        <p:spPr>
          <a:xfrm flipH="1" flipV="1">
            <a:off x="7109816" y="2037203"/>
            <a:ext cx="345645" cy="240030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2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7170756" y="1994675"/>
            <a:ext cx="342900" cy="210740"/>
          </a:xfrm>
        </p:spPr>
        <p:txBody>
          <a:bodyPr>
            <a:noAutofit/>
          </a:bodyPr>
          <a:lstStyle>
            <a:lvl1pPr marL="0" indent="0">
              <a:buNone/>
              <a:defRPr sz="1050">
                <a:cs typeface="B Mitra" pitchFamily="2" charset="-78"/>
              </a:defRPr>
            </a:lvl1pPr>
          </a:lstStyle>
          <a:p>
            <a:pPr lvl="0"/>
            <a:r>
              <a:rPr lang="en-US" smtClean="0"/>
              <a:t>1</a:t>
            </a:r>
            <a:endParaRPr lang="en-US"/>
          </a:p>
        </p:txBody>
      </p:sp>
      <p:sp>
        <p:nvSpPr>
          <p:cNvPr id="83" name="Right Triangle 82"/>
          <p:cNvSpPr/>
          <p:nvPr userDrawn="1"/>
        </p:nvSpPr>
        <p:spPr>
          <a:xfrm flipH="1" flipV="1">
            <a:off x="7109108" y="3103775"/>
            <a:ext cx="345645" cy="240030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4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7148357" y="3056775"/>
            <a:ext cx="342900" cy="210740"/>
          </a:xfrm>
        </p:spPr>
        <p:txBody>
          <a:bodyPr>
            <a:noAutofit/>
          </a:bodyPr>
          <a:lstStyle>
            <a:lvl1pPr marL="0" indent="0">
              <a:buNone/>
              <a:defRPr sz="1050">
                <a:cs typeface="B Mitra" pitchFamily="2" charset="-78"/>
              </a:defRPr>
            </a:lvl1pPr>
          </a:lstStyle>
          <a:p>
            <a:pPr lvl="0"/>
            <a:r>
              <a:rPr lang="en-US" smtClean="0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59759E-6 L 0.65781 4.59759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0.00156 0.0037 L 0.65625 0.003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6" presetClass="entr" presetSubtype="37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6" presetClass="entr" presetSubtype="37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5" presetClass="path" presetSubtype="0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6" presetClass="entr" presetSubtype="37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5" presetClass="path" presetSubtype="0" accel="50000" decel="5000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3" presetClass="path" presetSubtype="0" accel="50000" decel="5000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6" presetClass="entr" presetSubtype="37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5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9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800"/>
                            </p:stCondLst>
                            <p:childTnLst>
                              <p:par>
                                <p:cTn id="9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100"/>
                            </p:stCondLst>
                            <p:childTnLst>
                              <p:par>
                                <p:cTn id="10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3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400"/>
                            </p:stCondLst>
                            <p:childTnLst>
                              <p:par>
                                <p:cTn id="1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2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6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700"/>
                            </p:stCondLst>
                            <p:childTnLst>
                              <p:par>
                                <p:cTn id="11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1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5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9000"/>
                            </p:stCondLst>
                            <p:childTnLst>
                              <p:par>
                                <p:cTn id="1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0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4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41" grpId="0" animBg="1"/>
      <p:bldP spid="43" grpId="0" animBg="1"/>
      <p:bldP spid="21" grpId="0" animBg="1"/>
      <p:bldP spid="28" grpId="0" animBg="1"/>
      <p:bldP spid="29" grpId="0" animBg="1"/>
      <p:bldP spid="31" grpId="0" animBg="1"/>
      <p:bldP spid="38" grpId="0" animBg="1"/>
      <p:bldP spid="39" grpId="0" animBg="1"/>
      <p:bldP spid="40" grpId="0" animBg="1"/>
      <p:bldP spid="49" grpId="0" animBg="1"/>
      <p:bldP spid="50" grpId="0" animBg="1"/>
      <p:bldP spid="52" grpId="0" animBg="1"/>
      <p:bldP spid="63" grpId="0" animBg="1"/>
      <p:bldP spid="64" grpId="0" animBg="1"/>
      <p:bldP spid="65" grpId="0" animBg="1"/>
      <p:bldP spid="72" grpId="0" animBg="1"/>
      <p:bldP spid="73" grpId="0" animBg="1"/>
      <p:bldP spid="2" grpId="0" animBg="1"/>
      <p:bldP spid="74" grpId="0" animBg="1"/>
      <p:bldP spid="75" grpId="0" animBg="1"/>
      <p:bldP spid="9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6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animBg="1"/>
      <p:bldP spid="8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1" grpId="0" animBg="1"/>
      <p:bldP spid="8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 animBg="1"/>
      <p:bldP spid="8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51" name="Rectangle 50">
            <a:hlinkClick r:id="" action="ppaction://noaction"/>
          </p:cNvPr>
          <p:cNvSpPr/>
          <p:nvPr userDrawn="1"/>
        </p:nvSpPr>
        <p:spPr>
          <a:xfrm>
            <a:off x="1687925" y="964053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" name="Text Placeholder 19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1687925" y="1030831"/>
            <a:ext cx="5406571" cy="777806"/>
          </a:xfrm>
        </p:spPr>
        <p:txBody>
          <a:bodyPr/>
          <a:lstStyle>
            <a:lvl1pPr marL="0" indent="0" algn="ctr">
              <a:buNone/>
              <a:defRPr sz="12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  <p:cxnSp>
        <p:nvCxnSpPr>
          <p:cNvPr id="55" name="Straight Connector 54"/>
          <p:cNvCxnSpPr/>
          <p:nvPr userDrawn="1"/>
        </p:nvCxnSpPr>
        <p:spPr>
          <a:xfrm flipH="1" flipV="1">
            <a:off x="7456077" y="1205580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 userDrawn="1"/>
        </p:nvSpPr>
        <p:spPr>
          <a:xfrm rot="5400000">
            <a:off x="8143066" y="1191759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8-Point Star 3"/>
          <p:cNvSpPr/>
          <p:nvPr userDrawn="1"/>
        </p:nvSpPr>
        <p:spPr>
          <a:xfrm>
            <a:off x="7743112" y="1166555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0" name="Straight Connector 29"/>
          <p:cNvCxnSpPr>
            <a:stCxn id="51" idx="1"/>
          </p:cNvCxnSpPr>
          <p:nvPr userDrawn="1"/>
        </p:nvCxnSpPr>
        <p:spPr>
          <a:xfrm flipH="1" flipV="1">
            <a:off x="0" y="1205579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 userDrawn="1"/>
        </p:nvSpPr>
        <p:spPr>
          <a:xfrm rot="5400000">
            <a:off x="941835" y="1187580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" name="8-Point Star 60"/>
          <p:cNvSpPr/>
          <p:nvPr userDrawn="1"/>
        </p:nvSpPr>
        <p:spPr>
          <a:xfrm>
            <a:off x="1269170" y="1163850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 rot="5400000">
            <a:off x="1347934" y="1189054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 rot="5400000">
            <a:off x="7334304" y="1189054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1687925" y="1505047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 flipV="1">
            <a:off x="7456077" y="1746575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 userDrawn="1"/>
        </p:nvSpPr>
        <p:spPr>
          <a:xfrm rot="5400000">
            <a:off x="8138521" y="1730048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4" name="8-Point Star 23"/>
          <p:cNvSpPr/>
          <p:nvPr userDrawn="1"/>
        </p:nvSpPr>
        <p:spPr>
          <a:xfrm>
            <a:off x="7738567" y="1698434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25" name="Straight Connector 24"/>
          <p:cNvCxnSpPr>
            <a:stCxn id="21" idx="1"/>
          </p:cNvCxnSpPr>
          <p:nvPr userDrawn="1"/>
        </p:nvCxnSpPr>
        <p:spPr>
          <a:xfrm flipH="1" flipV="1">
            <a:off x="0" y="1746574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 userDrawn="1"/>
        </p:nvSpPr>
        <p:spPr>
          <a:xfrm rot="5400000">
            <a:off x="937289" y="1728574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7" name="8-Point Star 26"/>
          <p:cNvSpPr/>
          <p:nvPr userDrawn="1"/>
        </p:nvSpPr>
        <p:spPr>
          <a:xfrm>
            <a:off x="1264625" y="1704844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 rot="5400000">
            <a:off x="1347934" y="1708529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 rot="5400000">
            <a:off x="7334304" y="1730048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1688223" y="2041471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2" name="Straight Connector 31"/>
          <p:cNvCxnSpPr/>
          <p:nvPr userDrawn="1"/>
        </p:nvCxnSpPr>
        <p:spPr>
          <a:xfrm flipH="1" flipV="1">
            <a:off x="7456376" y="2282999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 userDrawn="1"/>
        </p:nvSpPr>
        <p:spPr>
          <a:xfrm rot="5400000">
            <a:off x="8143365" y="2269178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4" name="8-Point Star 33"/>
          <p:cNvSpPr/>
          <p:nvPr userDrawn="1"/>
        </p:nvSpPr>
        <p:spPr>
          <a:xfrm>
            <a:off x="7743410" y="2243974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5" name="Straight Connector 34"/>
          <p:cNvCxnSpPr>
            <a:stCxn id="31" idx="1"/>
          </p:cNvCxnSpPr>
          <p:nvPr userDrawn="1"/>
        </p:nvCxnSpPr>
        <p:spPr>
          <a:xfrm flipH="1" flipV="1">
            <a:off x="300" y="2282998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 rot="5400000">
            <a:off x="942134" y="2264999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7" name="8-Point Star 36"/>
          <p:cNvSpPr/>
          <p:nvPr userDrawn="1"/>
        </p:nvSpPr>
        <p:spPr>
          <a:xfrm>
            <a:off x="1269470" y="2241268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 rot="5400000">
            <a:off x="1348233" y="2266472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 userDrawn="1"/>
        </p:nvSpPr>
        <p:spPr>
          <a:xfrm rot="5400000">
            <a:off x="7334603" y="2266472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1687925" y="2574878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42" name="Straight Connector 41"/>
          <p:cNvCxnSpPr/>
          <p:nvPr userDrawn="1"/>
        </p:nvCxnSpPr>
        <p:spPr>
          <a:xfrm flipH="1" flipV="1">
            <a:off x="7456077" y="2826345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 userDrawn="1"/>
        </p:nvSpPr>
        <p:spPr>
          <a:xfrm rot="5400000">
            <a:off x="8143066" y="2812523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" name="8-Point Star 44"/>
          <p:cNvSpPr/>
          <p:nvPr userDrawn="1"/>
        </p:nvSpPr>
        <p:spPr>
          <a:xfrm>
            <a:off x="7743112" y="2787319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46" name="Straight Connector 45"/>
          <p:cNvCxnSpPr/>
          <p:nvPr userDrawn="1"/>
        </p:nvCxnSpPr>
        <p:spPr>
          <a:xfrm flipH="1" flipV="1">
            <a:off x="0" y="2826343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 userDrawn="1"/>
        </p:nvSpPr>
        <p:spPr>
          <a:xfrm rot="5400000">
            <a:off x="941835" y="2808344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" name="8-Point Star 47"/>
          <p:cNvSpPr/>
          <p:nvPr userDrawn="1"/>
        </p:nvSpPr>
        <p:spPr>
          <a:xfrm>
            <a:off x="1269170" y="2784614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 userDrawn="1"/>
        </p:nvSpPr>
        <p:spPr>
          <a:xfrm rot="5400000">
            <a:off x="1347934" y="2799879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 userDrawn="1"/>
        </p:nvSpPr>
        <p:spPr>
          <a:xfrm rot="5400000">
            <a:off x="7334304" y="2799879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1687925" y="3109132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53" name="Straight Connector 52"/>
          <p:cNvCxnSpPr/>
          <p:nvPr userDrawn="1"/>
        </p:nvCxnSpPr>
        <p:spPr>
          <a:xfrm flipH="1" flipV="1">
            <a:off x="7456077" y="3350659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 userDrawn="1"/>
        </p:nvSpPr>
        <p:spPr>
          <a:xfrm rot="5400000">
            <a:off x="8143066" y="3336838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7" name="8-Point Star 56"/>
          <p:cNvSpPr/>
          <p:nvPr userDrawn="1"/>
        </p:nvSpPr>
        <p:spPr>
          <a:xfrm>
            <a:off x="7743112" y="3311634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58" name="Straight Connector 57"/>
          <p:cNvCxnSpPr>
            <a:stCxn id="52" idx="1"/>
          </p:cNvCxnSpPr>
          <p:nvPr userDrawn="1"/>
        </p:nvCxnSpPr>
        <p:spPr>
          <a:xfrm flipH="1" flipV="1">
            <a:off x="0" y="3350658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 userDrawn="1"/>
        </p:nvSpPr>
        <p:spPr>
          <a:xfrm rot="5400000">
            <a:off x="941835" y="3332659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2" name="8-Point Star 61"/>
          <p:cNvSpPr/>
          <p:nvPr userDrawn="1"/>
        </p:nvSpPr>
        <p:spPr>
          <a:xfrm>
            <a:off x="1269170" y="3308929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 rot="5400000">
            <a:off x="1347934" y="3334133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 rot="5400000">
            <a:off x="7334304" y="3334133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1687925" y="3646464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66" name="Straight Connector 65"/>
          <p:cNvCxnSpPr/>
          <p:nvPr userDrawn="1"/>
        </p:nvCxnSpPr>
        <p:spPr>
          <a:xfrm flipH="1" flipV="1">
            <a:off x="7456077" y="3887991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 userDrawn="1"/>
        </p:nvSpPr>
        <p:spPr>
          <a:xfrm rot="5400000">
            <a:off x="8143066" y="3874170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8" name="8-Point Star 67"/>
          <p:cNvSpPr/>
          <p:nvPr userDrawn="1"/>
        </p:nvSpPr>
        <p:spPr>
          <a:xfrm>
            <a:off x="7743112" y="3848966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69" name="Straight Connector 68"/>
          <p:cNvCxnSpPr>
            <a:stCxn id="65" idx="1"/>
          </p:cNvCxnSpPr>
          <p:nvPr userDrawn="1"/>
        </p:nvCxnSpPr>
        <p:spPr>
          <a:xfrm flipH="1" flipV="1">
            <a:off x="0" y="3887990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 userDrawn="1"/>
        </p:nvSpPr>
        <p:spPr>
          <a:xfrm rot="5400000">
            <a:off x="941835" y="3869991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1" name="8-Point Star 70"/>
          <p:cNvSpPr/>
          <p:nvPr userDrawn="1"/>
        </p:nvSpPr>
        <p:spPr>
          <a:xfrm>
            <a:off x="1269170" y="3846261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 userDrawn="1"/>
        </p:nvSpPr>
        <p:spPr>
          <a:xfrm rot="5400000">
            <a:off x="1347934" y="3871465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 userDrawn="1"/>
        </p:nvSpPr>
        <p:spPr>
          <a:xfrm rot="5400000">
            <a:off x="7334304" y="3871465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697584" y="964054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697584" y="1505049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697584" y="2041473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692739" y="2587524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680313" y="3107464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680313" y="3649171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6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2781568" y="110247"/>
            <a:ext cx="3610070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pic>
        <p:nvPicPr>
          <p:cNvPr id="83" name="Picture 8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6081081" y="36705"/>
            <a:ext cx="621118" cy="662082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 flipH="1">
            <a:off x="2471010" y="36705"/>
            <a:ext cx="621118" cy="662082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91050" cy="95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23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59759E-6 L 0.65781 4.59759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0.00156 0.0037 L 0.65625 0.003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6" presetClass="entr" presetSubtype="37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6" presetClass="entr" presetSubtype="37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6" presetClass="entr" presetSubtype="37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300"/>
                            </p:stCondLst>
                            <p:childTnLst>
                              <p:par>
                                <p:cTn id="7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6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0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600"/>
                            </p:stCondLst>
                            <p:childTnLst>
                              <p:par>
                                <p:cTn id="8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5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9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900"/>
                            </p:stCondLst>
                            <p:childTnLst>
                              <p:par>
                                <p:cTn id="9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4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200"/>
                            </p:stCondLst>
                            <p:childTnLst>
                              <p:par>
                                <p:cTn id="10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3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7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500"/>
                            </p:stCondLst>
                            <p:childTnLst>
                              <p:par>
                                <p:cTn id="1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2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6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41" grpId="0" animBg="1"/>
      <p:bldP spid="43" grpId="0" animBg="1"/>
      <p:bldP spid="21" grpId="0" animBg="1"/>
      <p:bldP spid="28" grpId="0" animBg="1"/>
      <p:bldP spid="29" grpId="0" animBg="1"/>
      <p:bldP spid="31" grpId="0" animBg="1"/>
      <p:bldP spid="38" grpId="0" animBg="1"/>
      <p:bldP spid="39" grpId="0" animBg="1"/>
      <p:bldP spid="40" grpId="0" animBg="1"/>
      <p:bldP spid="49" grpId="0" animBg="1"/>
      <p:bldP spid="50" grpId="0" animBg="1"/>
      <p:bldP spid="52" grpId="0" animBg="1"/>
      <p:bldP spid="63" grpId="0" animBg="1"/>
      <p:bldP spid="64" grpId="0" animBg="1"/>
      <p:bldP spid="65" grpId="0" animBg="1"/>
      <p:bldP spid="72" grpId="0" animBg="1"/>
      <p:bldP spid="73" grpId="0" animBg="1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6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6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فهرست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51" name="Rectangle 50">
            <a:hlinkClick r:id="" action="ppaction://noaction"/>
          </p:cNvPr>
          <p:cNvSpPr/>
          <p:nvPr userDrawn="1"/>
        </p:nvSpPr>
        <p:spPr>
          <a:xfrm>
            <a:off x="1687925" y="1073955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" name="Text Placeholder 19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1687925" y="1030831"/>
            <a:ext cx="5406571" cy="777806"/>
          </a:xfrm>
        </p:spPr>
        <p:txBody>
          <a:bodyPr/>
          <a:lstStyle>
            <a:lvl1pPr marL="0" indent="0" algn="ctr">
              <a:buNone/>
              <a:defRPr sz="12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  <p:cxnSp>
        <p:nvCxnSpPr>
          <p:cNvPr id="55" name="Straight Connector 54"/>
          <p:cNvCxnSpPr/>
          <p:nvPr userDrawn="1"/>
        </p:nvCxnSpPr>
        <p:spPr>
          <a:xfrm flipH="1" flipV="1">
            <a:off x="7456077" y="1315482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 userDrawn="1"/>
        </p:nvSpPr>
        <p:spPr>
          <a:xfrm rot="5400000">
            <a:off x="8143066" y="1301661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8-Point Star 3"/>
          <p:cNvSpPr/>
          <p:nvPr userDrawn="1"/>
        </p:nvSpPr>
        <p:spPr>
          <a:xfrm>
            <a:off x="7743112" y="1276457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0" name="Straight Connector 29"/>
          <p:cNvCxnSpPr>
            <a:stCxn id="51" idx="1"/>
          </p:cNvCxnSpPr>
          <p:nvPr userDrawn="1"/>
        </p:nvCxnSpPr>
        <p:spPr>
          <a:xfrm flipH="1" flipV="1">
            <a:off x="0" y="1315481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 userDrawn="1"/>
        </p:nvSpPr>
        <p:spPr>
          <a:xfrm rot="5400000">
            <a:off x="941835" y="1297482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" name="8-Point Star 60"/>
          <p:cNvSpPr/>
          <p:nvPr userDrawn="1"/>
        </p:nvSpPr>
        <p:spPr>
          <a:xfrm>
            <a:off x="1269170" y="1273752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 rot="5400000">
            <a:off x="1347934" y="1298956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 rot="5400000">
            <a:off x="7334304" y="1298956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1687925" y="1614949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 flipV="1">
            <a:off x="7456077" y="1856477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 userDrawn="1"/>
        </p:nvSpPr>
        <p:spPr>
          <a:xfrm rot="5400000">
            <a:off x="8138521" y="1839950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4" name="8-Point Star 23"/>
          <p:cNvSpPr/>
          <p:nvPr userDrawn="1"/>
        </p:nvSpPr>
        <p:spPr>
          <a:xfrm>
            <a:off x="7738567" y="1808336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25" name="Straight Connector 24"/>
          <p:cNvCxnSpPr>
            <a:stCxn id="21" idx="1"/>
          </p:cNvCxnSpPr>
          <p:nvPr userDrawn="1"/>
        </p:nvCxnSpPr>
        <p:spPr>
          <a:xfrm flipH="1" flipV="1">
            <a:off x="0" y="1856476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 userDrawn="1"/>
        </p:nvSpPr>
        <p:spPr>
          <a:xfrm rot="5400000">
            <a:off x="937289" y="1838476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7" name="8-Point Star 26"/>
          <p:cNvSpPr/>
          <p:nvPr userDrawn="1"/>
        </p:nvSpPr>
        <p:spPr>
          <a:xfrm>
            <a:off x="1264625" y="1814746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 rot="5400000">
            <a:off x="1347934" y="1818431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 rot="5400000">
            <a:off x="7334304" y="1839950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1688223" y="2151373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2" name="Straight Connector 31"/>
          <p:cNvCxnSpPr/>
          <p:nvPr userDrawn="1"/>
        </p:nvCxnSpPr>
        <p:spPr>
          <a:xfrm flipH="1" flipV="1">
            <a:off x="7456376" y="2392901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 userDrawn="1"/>
        </p:nvSpPr>
        <p:spPr>
          <a:xfrm rot="5400000">
            <a:off x="8143365" y="2379080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4" name="8-Point Star 33"/>
          <p:cNvSpPr/>
          <p:nvPr userDrawn="1"/>
        </p:nvSpPr>
        <p:spPr>
          <a:xfrm>
            <a:off x="7743410" y="2353876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5" name="Straight Connector 34"/>
          <p:cNvCxnSpPr>
            <a:stCxn id="31" idx="1"/>
          </p:cNvCxnSpPr>
          <p:nvPr userDrawn="1"/>
        </p:nvCxnSpPr>
        <p:spPr>
          <a:xfrm flipH="1" flipV="1">
            <a:off x="300" y="2392900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 rot="5400000">
            <a:off x="942134" y="2374901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7" name="8-Point Star 36"/>
          <p:cNvSpPr/>
          <p:nvPr userDrawn="1"/>
        </p:nvSpPr>
        <p:spPr>
          <a:xfrm>
            <a:off x="1269470" y="2351170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 rot="5400000">
            <a:off x="1348233" y="2376374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 userDrawn="1"/>
        </p:nvSpPr>
        <p:spPr>
          <a:xfrm rot="5400000">
            <a:off x="7334603" y="2376374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1687925" y="2684780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42" name="Straight Connector 41"/>
          <p:cNvCxnSpPr/>
          <p:nvPr userDrawn="1"/>
        </p:nvCxnSpPr>
        <p:spPr>
          <a:xfrm flipH="1" flipV="1">
            <a:off x="7456077" y="2936247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 userDrawn="1"/>
        </p:nvSpPr>
        <p:spPr>
          <a:xfrm rot="5400000">
            <a:off x="8143066" y="2922425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" name="8-Point Star 44"/>
          <p:cNvSpPr/>
          <p:nvPr userDrawn="1"/>
        </p:nvSpPr>
        <p:spPr>
          <a:xfrm>
            <a:off x="7743112" y="2897221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46" name="Straight Connector 45"/>
          <p:cNvCxnSpPr/>
          <p:nvPr userDrawn="1"/>
        </p:nvCxnSpPr>
        <p:spPr>
          <a:xfrm flipH="1" flipV="1">
            <a:off x="0" y="2936245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 userDrawn="1"/>
        </p:nvSpPr>
        <p:spPr>
          <a:xfrm rot="5400000">
            <a:off x="941835" y="2918246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" name="8-Point Star 47"/>
          <p:cNvSpPr/>
          <p:nvPr userDrawn="1"/>
        </p:nvSpPr>
        <p:spPr>
          <a:xfrm>
            <a:off x="1269170" y="2894515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 userDrawn="1"/>
        </p:nvSpPr>
        <p:spPr>
          <a:xfrm rot="5400000">
            <a:off x="1347934" y="2909781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 userDrawn="1"/>
        </p:nvSpPr>
        <p:spPr>
          <a:xfrm rot="5400000">
            <a:off x="7334304" y="2909781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1687925" y="3219034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53" name="Straight Connector 52"/>
          <p:cNvCxnSpPr/>
          <p:nvPr userDrawn="1"/>
        </p:nvCxnSpPr>
        <p:spPr>
          <a:xfrm flipH="1" flipV="1">
            <a:off x="7456077" y="3460561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 userDrawn="1"/>
        </p:nvSpPr>
        <p:spPr>
          <a:xfrm rot="5400000">
            <a:off x="8143066" y="3446740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7" name="8-Point Star 56"/>
          <p:cNvSpPr/>
          <p:nvPr userDrawn="1"/>
        </p:nvSpPr>
        <p:spPr>
          <a:xfrm>
            <a:off x="7743112" y="3421536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58" name="Straight Connector 57"/>
          <p:cNvCxnSpPr>
            <a:stCxn id="52" idx="1"/>
          </p:cNvCxnSpPr>
          <p:nvPr userDrawn="1"/>
        </p:nvCxnSpPr>
        <p:spPr>
          <a:xfrm flipH="1" flipV="1">
            <a:off x="0" y="3460560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 userDrawn="1"/>
        </p:nvSpPr>
        <p:spPr>
          <a:xfrm rot="5400000">
            <a:off x="941835" y="3442561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2" name="8-Point Star 61"/>
          <p:cNvSpPr/>
          <p:nvPr userDrawn="1"/>
        </p:nvSpPr>
        <p:spPr>
          <a:xfrm>
            <a:off x="1269170" y="3418831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 rot="5400000">
            <a:off x="1347934" y="3444035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 rot="5400000">
            <a:off x="7334304" y="3444035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1687925" y="3756366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66" name="Straight Connector 65"/>
          <p:cNvCxnSpPr/>
          <p:nvPr userDrawn="1"/>
        </p:nvCxnSpPr>
        <p:spPr>
          <a:xfrm flipH="1" flipV="1">
            <a:off x="7456077" y="3997893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 userDrawn="1"/>
        </p:nvSpPr>
        <p:spPr>
          <a:xfrm rot="5400000">
            <a:off x="8143066" y="3984072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8" name="8-Point Star 67"/>
          <p:cNvSpPr/>
          <p:nvPr userDrawn="1"/>
        </p:nvSpPr>
        <p:spPr>
          <a:xfrm>
            <a:off x="7743112" y="3958868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69" name="Straight Connector 68"/>
          <p:cNvCxnSpPr>
            <a:stCxn id="65" idx="1"/>
          </p:cNvCxnSpPr>
          <p:nvPr userDrawn="1"/>
        </p:nvCxnSpPr>
        <p:spPr>
          <a:xfrm flipH="1" flipV="1">
            <a:off x="0" y="3997892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 userDrawn="1"/>
        </p:nvSpPr>
        <p:spPr>
          <a:xfrm rot="5400000">
            <a:off x="941835" y="3979893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1" name="8-Point Star 70"/>
          <p:cNvSpPr/>
          <p:nvPr userDrawn="1"/>
        </p:nvSpPr>
        <p:spPr>
          <a:xfrm>
            <a:off x="1269170" y="3956163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 userDrawn="1"/>
        </p:nvSpPr>
        <p:spPr>
          <a:xfrm rot="5400000">
            <a:off x="1347934" y="3981367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 userDrawn="1"/>
        </p:nvSpPr>
        <p:spPr>
          <a:xfrm rot="5400000">
            <a:off x="7334304" y="3981367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6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2613346" y="0"/>
            <a:ext cx="3955715" cy="55601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1688224" y="1073957"/>
            <a:ext cx="5767852" cy="102699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4" name="Rectangle 73"/>
          <p:cNvSpPr/>
          <p:nvPr userDrawn="1"/>
        </p:nvSpPr>
        <p:spPr>
          <a:xfrm>
            <a:off x="1688226" y="3219034"/>
            <a:ext cx="5767852" cy="102333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5" name="Rectangle 74"/>
          <p:cNvSpPr/>
          <p:nvPr userDrawn="1"/>
        </p:nvSpPr>
        <p:spPr>
          <a:xfrm>
            <a:off x="1688225" y="2151375"/>
            <a:ext cx="5767851" cy="10194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680313" y="3217366"/>
            <a:ext cx="5753948" cy="102500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697584" y="2151376"/>
            <a:ext cx="5753948" cy="101940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697584" y="1073956"/>
            <a:ext cx="5753948" cy="102699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pic>
        <p:nvPicPr>
          <p:cNvPr id="76" name="Picture 7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6081081" y="36705"/>
            <a:ext cx="621118" cy="662082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 flipH="1">
            <a:off x="2471010" y="36705"/>
            <a:ext cx="621118" cy="66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98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59759E-6 L 0.65781 4.59759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0.00156 0.0037 L 0.65625 0.003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6" presetClass="entr" presetSubtype="37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5" presetClass="path" presetSubtype="0" accel="50000" decel="5000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3" presetClass="path" presetSubtype="0" accel="50000" decel="5000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6" presetClass="entr" presetSubtype="37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6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0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300"/>
                            </p:stCondLst>
                            <p:childTnLst>
                              <p:par>
                                <p:cTn id="8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5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9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600"/>
                            </p:stCondLst>
                            <p:childTnLst>
                              <p:par>
                                <p:cTn id="9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4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900"/>
                            </p:stCondLst>
                            <p:childTnLst>
                              <p:par>
                                <p:cTn id="10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3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7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200"/>
                            </p:stCondLst>
                            <p:childTnLst>
                              <p:par>
                                <p:cTn id="1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2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6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41" grpId="0" animBg="1"/>
      <p:bldP spid="43" grpId="0" animBg="1"/>
      <p:bldP spid="21" grpId="0" animBg="1"/>
      <p:bldP spid="28" grpId="0" animBg="1"/>
      <p:bldP spid="29" grpId="0" animBg="1"/>
      <p:bldP spid="31" grpId="0" animBg="1"/>
      <p:bldP spid="38" grpId="0" animBg="1"/>
      <p:bldP spid="39" grpId="0" animBg="1"/>
      <p:bldP spid="40" grpId="0" animBg="1"/>
      <p:bldP spid="49" grpId="0" animBg="1"/>
      <p:bldP spid="50" grpId="0" animBg="1"/>
      <p:bldP spid="52" grpId="0" animBg="1"/>
      <p:bldP spid="63" grpId="0" animBg="1"/>
      <p:bldP spid="64" grpId="0" animBg="1"/>
      <p:bldP spid="65" grpId="0" animBg="1"/>
      <p:bldP spid="72" grpId="0" animBg="1"/>
      <p:bldP spid="73" grpId="0" animBg="1"/>
      <p:bldP spid="2" grpId="0" animBg="1"/>
      <p:bldP spid="74" grpId="0" animBg="1"/>
      <p:bldP spid="75" grpId="0" animBg="1"/>
      <p:bldP spid="9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6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فهرست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7951640" y="123431"/>
            <a:ext cx="1188720" cy="274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51" name="Rectangle 50">
            <a:hlinkClick r:id="" action="ppaction://noaction"/>
          </p:cNvPr>
          <p:cNvSpPr/>
          <p:nvPr userDrawn="1"/>
        </p:nvSpPr>
        <p:spPr>
          <a:xfrm>
            <a:off x="1687925" y="536623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613346" y="90369"/>
            <a:ext cx="3955715" cy="3876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" name="Text Placeholder 19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1687925" y="1030831"/>
            <a:ext cx="5406571" cy="777806"/>
          </a:xfrm>
        </p:spPr>
        <p:txBody>
          <a:bodyPr/>
          <a:lstStyle>
            <a:lvl1pPr marL="0" indent="0" algn="ctr">
              <a:buNone/>
              <a:defRPr sz="12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  <p:cxnSp>
        <p:nvCxnSpPr>
          <p:cNvPr id="55" name="Straight Connector 54"/>
          <p:cNvCxnSpPr/>
          <p:nvPr userDrawn="1"/>
        </p:nvCxnSpPr>
        <p:spPr>
          <a:xfrm flipH="1" flipV="1">
            <a:off x="7456077" y="778150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 userDrawn="1"/>
        </p:nvSpPr>
        <p:spPr>
          <a:xfrm rot="5400000">
            <a:off x="8143066" y="764329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8-Point Star 3"/>
          <p:cNvSpPr/>
          <p:nvPr userDrawn="1"/>
        </p:nvSpPr>
        <p:spPr>
          <a:xfrm>
            <a:off x="7743112" y="739125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0" name="Straight Connector 29"/>
          <p:cNvCxnSpPr>
            <a:stCxn id="51" idx="1"/>
          </p:cNvCxnSpPr>
          <p:nvPr userDrawn="1"/>
        </p:nvCxnSpPr>
        <p:spPr>
          <a:xfrm flipH="1" flipV="1">
            <a:off x="0" y="778149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 userDrawn="1"/>
        </p:nvSpPr>
        <p:spPr>
          <a:xfrm rot="5400000">
            <a:off x="941835" y="760150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" name="8-Point Star 60"/>
          <p:cNvSpPr/>
          <p:nvPr userDrawn="1"/>
        </p:nvSpPr>
        <p:spPr>
          <a:xfrm>
            <a:off x="1269170" y="736420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 rot="5400000">
            <a:off x="1347934" y="761624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 rot="5400000">
            <a:off x="7334304" y="761624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1687925" y="1077617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 flipV="1">
            <a:off x="7456077" y="1319145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 userDrawn="1"/>
        </p:nvSpPr>
        <p:spPr>
          <a:xfrm rot="5400000">
            <a:off x="8138521" y="1302618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4" name="8-Point Star 23"/>
          <p:cNvSpPr/>
          <p:nvPr userDrawn="1"/>
        </p:nvSpPr>
        <p:spPr>
          <a:xfrm>
            <a:off x="7738567" y="1271004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25" name="Straight Connector 24"/>
          <p:cNvCxnSpPr>
            <a:stCxn id="21" idx="1"/>
          </p:cNvCxnSpPr>
          <p:nvPr userDrawn="1"/>
        </p:nvCxnSpPr>
        <p:spPr>
          <a:xfrm flipH="1" flipV="1">
            <a:off x="0" y="1319143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 userDrawn="1"/>
        </p:nvSpPr>
        <p:spPr>
          <a:xfrm rot="5400000">
            <a:off x="937289" y="1301144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7" name="8-Point Star 26"/>
          <p:cNvSpPr/>
          <p:nvPr userDrawn="1"/>
        </p:nvSpPr>
        <p:spPr>
          <a:xfrm>
            <a:off x="1264625" y="1277413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 rot="5400000">
            <a:off x="1347934" y="1281098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 rot="5400000">
            <a:off x="7334304" y="1302618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1688223" y="1614041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2" name="Straight Connector 31"/>
          <p:cNvCxnSpPr/>
          <p:nvPr userDrawn="1"/>
        </p:nvCxnSpPr>
        <p:spPr>
          <a:xfrm flipH="1" flipV="1">
            <a:off x="7456376" y="1855569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 userDrawn="1"/>
        </p:nvSpPr>
        <p:spPr>
          <a:xfrm rot="5400000">
            <a:off x="8143365" y="1841747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4" name="8-Point Star 33"/>
          <p:cNvSpPr/>
          <p:nvPr userDrawn="1"/>
        </p:nvSpPr>
        <p:spPr>
          <a:xfrm>
            <a:off x="7743410" y="1816543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5" name="Straight Connector 34"/>
          <p:cNvCxnSpPr>
            <a:stCxn id="31" idx="1"/>
          </p:cNvCxnSpPr>
          <p:nvPr userDrawn="1"/>
        </p:nvCxnSpPr>
        <p:spPr>
          <a:xfrm flipH="1" flipV="1">
            <a:off x="300" y="1855567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 rot="5400000">
            <a:off x="942134" y="1837568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7" name="8-Point Star 36"/>
          <p:cNvSpPr/>
          <p:nvPr userDrawn="1"/>
        </p:nvSpPr>
        <p:spPr>
          <a:xfrm>
            <a:off x="1269470" y="1813838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 rot="5400000">
            <a:off x="1348233" y="1839042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 userDrawn="1"/>
        </p:nvSpPr>
        <p:spPr>
          <a:xfrm rot="5400000">
            <a:off x="7334603" y="1839042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1687925" y="2147448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42" name="Straight Connector 41"/>
          <p:cNvCxnSpPr/>
          <p:nvPr userDrawn="1"/>
        </p:nvCxnSpPr>
        <p:spPr>
          <a:xfrm flipH="1" flipV="1">
            <a:off x="7456077" y="2398914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 userDrawn="1"/>
        </p:nvSpPr>
        <p:spPr>
          <a:xfrm rot="5400000">
            <a:off x="8143066" y="2385093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" name="8-Point Star 44"/>
          <p:cNvSpPr/>
          <p:nvPr userDrawn="1"/>
        </p:nvSpPr>
        <p:spPr>
          <a:xfrm>
            <a:off x="7743112" y="2359889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46" name="Straight Connector 45"/>
          <p:cNvCxnSpPr/>
          <p:nvPr userDrawn="1"/>
        </p:nvCxnSpPr>
        <p:spPr>
          <a:xfrm flipH="1" flipV="1">
            <a:off x="0" y="2398913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 userDrawn="1"/>
        </p:nvSpPr>
        <p:spPr>
          <a:xfrm rot="5400000">
            <a:off x="941835" y="2380914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" name="8-Point Star 47"/>
          <p:cNvSpPr/>
          <p:nvPr userDrawn="1"/>
        </p:nvSpPr>
        <p:spPr>
          <a:xfrm>
            <a:off x="1269170" y="2357184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 userDrawn="1"/>
        </p:nvSpPr>
        <p:spPr>
          <a:xfrm rot="5400000">
            <a:off x="1347934" y="2372449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 userDrawn="1"/>
        </p:nvSpPr>
        <p:spPr>
          <a:xfrm rot="5400000">
            <a:off x="7334304" y="2372449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1687925" y="2681701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53" name="Straight Connector 52"/>
          <p:cNvCxnSpPr/>
          <p:nvPr userDrawn="1"/>
        </p:nvCxnSpPr>
        <p:spPr>
          <a:xfrm flipH="1" flipV="1">
            <a:off x="7456077" y="2923229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 userDrawn="1"/>
        </p:nvSpPr>
        <p:spPr>
          <a:xfrm rot="5400000">
            <a:off x="8143066" y="2909408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7" name="8-Point Star 56"/>
          <p:cNvSpPr/>
          <p:nvPr userDrawn="1"/>
        </p:nvSpPr>
        <p:spPr>
          <a:xfrm>
            <a:off x="7743112" y="2884204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58" name="Straight Connector 57"/>
          <p:cNvCxnSpPr>
            <a:stCxn id="52" idx="1"/>
          </p:cNvCxnSpPr>
          <p:nvPr userDrawn="1"/>
        </p:nvCxnSpPr>
        <p:spPr>
          <a:xfrm flipH="1" flipV="1">
            <a:off x="0" y="2923228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 userDrawn="1"/>
        </p:nvSpPr>
        <p:spPr>
          <a:xfrm rot="5400000">
            <a:off x="941835" y="2905229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2" name="8-Point Star 61"/>
          <p:cNvSpPr/>
          <p:nvPr userDrawn="1"/>
        </p:nvSpPr>
        <p:spPr>
          <a:xfrm>
            <a:off x="1269170" y="2881497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 rot="5400000">
            <a:off x="1347934" y="2906702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 rot="5400000">
            <a:off x="7334304" y="2906702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1687925" y="3219034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66" name="Straight Connector 65"/>
          <p:cNvCxnSpPr/>
          <p:nvPr userDrawn="1"/>
        </p:nvCxnSpPr>
        <p:spPr>
          <a:xfrm flipH="1" flipV="1">
            <a:off x="7456077" y="3460561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 userDrawn="1"/>
        </p:nvSpPr>
        <p:spPr>
          <a:xfrm rot="5400000">
            <a:off x="8143066" y="3446740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8" name="8-Point Star 67"/>
          <p:cNvSpPr/>
          <p:nvPr userDrawn="1"/>
        </p:nvSpPr>
        <p:spPr>
          <a:xfrm>
            <a:off x="7743112" y="3421536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69" name="Straight Connector 68"/>
          <p:cNvCxnSpPr>
            <a:stCxn id="65" idx="1"/>
          </p:cNvCxnSpPr>
          <p:nvPr userDrawn="1"/>
        </p:nvCxnSpPr>
        <p:spPr>
          <a:xfrm flipH="1" flipV="1">
            <a:off x="0" y="3460560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 userDrawn="1"/>
        </p:nvSpPr>
        <p:spPr>
          <a:xfrm rot="5400000">
            <a:off x="941835" y="3442561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1" name="8-Point Star 70"/>
          <p:cNvSpPr/>
          <p:nvPr userDrawn="1"/>
        </p:nvSpPr>
        <p:spPr>
          <a:xfrm>
            <a:off x="1269170" y="3418831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 userDrawn="1"/>
        </p:nvSpPr>
        <p:spPr>
          <a:xfrm rot="5400000">
            <a:off x="1347934" y="3444035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 userDrawn="1"/>
        </p:nvSpPr>
        <p:spPr>
          <a:xfrm rot="5400000">
            <a:off x="7334304" y="3444035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4" name="Rectangle 73"/>
          <p:cNvSpPr/>
          <p:nvPr userDrawn="1"/>
        </p:nvSpPr>
        <p:spPr>
          <a:xfrm>
            <a:off x="1683380" y="3760992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75" name="Straight Connector 74"/>
          <p:cNvCxnSpPr/>
          <p:nvPr userDrawn="1"/>
        </p:nvCxnSpPr>
        <p:spPr>
          <a:xfrm flipH="1" flipV="1">
            <a:off x="7451532" y="4002519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 userDrawn="1"/>
        </p:nvSpPr>
        <p:spPr>
          <a:xfrm rot="5400000">
            <a:off x="8138521" y="3988698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7" name="8-Point Star 76"/>
          <p:cNvSpPr/>
          <p:nvPr userDrawn="1"/>
        </p:nvSpPr>
        <p:spPr>
          <a:xfrm>
            <a:off x="7738567" y="3963494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78" name="Straight Connector 77"/>
          <p:cNvCxnSpPr>
            <a:stCxn id="74" idx="1"/>
          </p:cNvCxnSpPr>
          <p:nvPr userDrawn="1"/>
        </p:nvCxnSpPr>
        <p:spPr>
          <a:xfrm flipH="1" flipV="1">
            <a:off x="-4545" y="4002518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 userDrawn="1"/>
        </p:nvSpPr>
        <p:spPr>
          <a:xfrm rot="5400000">
            <a:off x="937290" y="3984519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0" name="8-Point Star 79"/>
          <p:cNvSpPr/>
          <p:nvPr userDrawn="1"/>
        </p:nvSpPr>
        <p:spPr>
          <a:xfrm>
            <a:off x="1264625" y="3960789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1" name="Rectangle 80"/>
          <p:cNvSpPr/>
          <p:nvPr userDrawn="1"/>
        </p:nvSpPr>
        <p:spPr>
          <a:xfrm rot="5400000">
            <a:off x="1343389" y="3985993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2" name="Rectangle 81"/>
          <p:cNvSpPr/>
          <p:nvPr userDrawn="1"/>
        </p:nvSpPr>
        <p:spPr>
          <a:xfrm rot="5400000">
            <a:off x="7329759" y="3985993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697584" y="536624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697584" y="1077619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697584" y="1614043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692739" y="2160094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680313" y="2680034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680313" y="3221741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680313" y="3759519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6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1700424" y="110247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3" name="Rectangle 82"/>
          <p:cNvSpPr/>
          <p:nvPr userDrawn="1"/>
        </p:nvSpPr>
        <p:spPr>
          <a:xfrm>
            <a:off x="1688259" y="4290636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84" name="Straight Connector 83"/>
          <p:cNvCxnSpPr/>
          <p:nvPr userDrawn="1"/>
        </p:nvCxnSpPr>
        <p:spPr>
          <a:xfrm flipH="1" flipV="1">
            <a:off x="7456412" y="4532163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 userDrawn="1"/>
        </p:nvSpPr>
        <p:spPr>
          <a:xfrm rot="5400000">
            <a:off x="8143401" y="4518342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9" name="8-Point Star 88"/>
          <p:cNvSpPr/>
          <p:nvPr userDrawn="1"/>
        </p:nvSpPr>
        <p:spPr>
          <a:xfrm>
            <a:off x="7743446" y="4493138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91" name="Straight Connector 90"/>
          <p:cNvCxnSpPr>
            <a:stCxn id="83" idx="1"/>
          </p:cNvCxnSpPr>
          <p:nvPr userDrawn="1"/>
        </p:nvCxnSpPr>
        <p:spPr>
          <a:xfrm flipH="1" flipV="1">
            <a:off x="336" y="4532162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/>
          <p:cNvSpPr/>
          <p:nvPr userDrawn="1"/>
        </p:nvSpPr>
        <p:spPr>
          <a:xfrm rot="5400000">
            <a:off x="942170" y="4514163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5" name="8-Point Star 94"/>
          <p:cNvSpPr/>
          <p:nvPr userDrawn="1"/>
        </p:nvSpPr>
        <p:spPr>
          <a:xfrm>
            <a:off x="1269506" y="4490433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7" name="Rectangle 96"/>
          <p:cNvSpPr/>
          <p:nvPr userDrawn="1"/>
        </p:nvSpPr>
        <p:spPr>
          <a:xfrm rot="5400000">
            <a:off x="1348269" y="4515637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8" name="Rectangle 97"/>
          <p:cNvSpPr/>
          <p:nvPr userDrawn="1"/>
        </p:nvSpPr>
        <p:spPr>
          <a:xfrm rot="5400000">
            <a:off x="7334639" y="4515637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9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1685193" y="4289163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10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7951640" y="123432"/>
            <a:ext cx="1186164" cy="27432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04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59759E-6 L 0.65781 4.59759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0.00156 0.0037 L 0.65625 0.003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6" presetClass="entr" presetSubtype="37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decel="5000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6" presetClass="entr" presetSubtype="37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63" presetClass="path" presetSubtype="0" accel="50000" decel="5000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6" presetClass="entr" presetSubtype="37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5" presetClass="path" presetSubtype="0" accel="50000" decel="5000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3" presetClass="path" presetSubtype="0" accel="50000" decel="5000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6" presetClass="entr" presetSubtype="37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3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7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000"/>
                            </p:stCondLst>
                            <p:childTnLst>
                              <p:par>
                                <p:cTn id="10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2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300"/>
                            </p:stCondLst>
                            <p:childTnLst>
                              <p:par>
                                <p:cTn id="10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1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5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9600"/>
                            </p:stCondLst>
                            <p:childTnLst>
                              <p:par>
                                <p:cTn id="1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0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9900"/>
                            </p:stCondLst>
                            <p:childTnLst>
                              <p:par>
                                <p:cTn id="12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9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3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200"/>
                            </p:stCondLst>
                            <p:childTnLst>
                              <p:par>
                                <p:cTn id="1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8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2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7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3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6" dur="3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3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1" grpId="0" animBg="1"/>
      <p:bldP spid="41" grpId="0" animBg="1"/>
      <p:bldP spid="43" grpId="0" animBg="1"/>
      <p:bldP spid="21" grpId="0" animBg="1"/>
      <p:bldP spid="28" grpId="0" animBg="1"/>
      <p:bldP spid="29" grpId="0" animBg="1"/>
      <p:bldP spid="31" grpId="0" animBg="1"/>
      <p:bldP spid="38" grpId="0" animBg="1"/>
      <p:bldP spid="39" grpId="0" animBg="1"/>
      <p:bldP spid="40" grpId="0" animBg="1"/>
      <p:bldP spid="49" grpId="0" animBg="1"/>
      <p:bldP spid="50" grpId="0" animBg="1"/>
      <p:bldP spid="52" grpId="0" animBg="1"/>
      <p:bldP spid="63" grpId="0" animBg="1"/>
      <p:bldP spid="64" grpId="0" animBg="1"/>
      <p:bldP spid="65" grpId="0" animBg="1"/>
      <p:bldP spid="72" grpId="0" animBg="1"/>
      <p:bldP spid="73" grpId="0" animBg="1"/>
      <p:bldP spid="74" grpId="0" animBg="1"/>
      <p:bldP spid="81" grpId="0" animBg="1"/>
      <p:bldP spid="82" grpId="0" animBg="1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6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6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 animBg="1"/>
      <p:bldP spid="97" grpId="0" animBg="1"/>
      <p:bldP spid="98" grpId="0" animBg="1"/>
      <p:bldP spid="9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2000"/>
                        <p:tgtEl>
                          <p:spTgt spid="10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فهرست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7951640" y="123431"/>
            <a:ext cx="1188720" cy="274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51" name="Rectangle 50">
            <a:hlinkClick r:id="" action="ppaction://noaction"/>
          </p:cNvPr>
          <p:cNvSpPr/>
          <p:nvPr userDrawn="1"/>
        </p:nvSpPr>
        <p:spPr>
          <a:xfrm>
            <a:off x="1687925" y="1448404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613346" y="90369"/>
            <a:ext cx="3955715" cy="3876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" name="Text Placeholder 19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1687925" y="1030831"/>
            <a:ext cx="5406571" cy="777806"/>
          </a:xfrm>
        </p:spPr>
        <p:txBody>
          <a:bodyPr/>
          <a:lstStyle>
            <a:lvl1pPr marL="0" indent="0" algn="ctr">
              <a:buNone/>
              <a:defRPr sz="12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  <p:cxnSp>
        <p:nvCxnSpPr>
          <p:cNvPr id="55" name="Straight Connector 54"/>
          <p:cNvCxnSpPr/>
          <p:nvPr userDrawn="1"/>
        </p:nvCxnSpPr>
        <p:spPr>
          <a:xfrm flipH="1" flipV="1">
            <a:off x="7456077" y="1689931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 userDrawn="1"/>
        </p:nvSpPr>
        <p:spPr>
          <a:xfrm rot="5400000">
            <a:off x="8143066" y="1676110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8-Point Star 3"/>
          <p:cNvSpPr/>
          <p:nvPr userDrawn="1"/>
        </p:nvSpPr>
        <p:spPr>
          <a:xfrm>
            <a:off x="7743112" y="1650906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0" name="Straight Connector 29"/>
          <p:cNvCxnSpPr>
            <a:stCxn id="51" idx="1"/>
          </p:cNvCxnSpPr>
          <p:nvPr userDrawn="1"/>
        </p:nvCxnSpPr>
        <p:spPr>
          <a:xfrm flipH="1" flipV="1">
            <a:off x="0" y="1689930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 userDrawn="1"/>
        </p:nvSpPr>
        <p:spPr>
          <a:xfrm rot="5400000">
            <a:off x="941835" y="1671931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" name="8-Point Star 60"/>
          <p:cNvSpPr/>
          <p:nvPr userDrawn="1"/>
        </p:nvSpPr>
        <p:spPr>
          <a:xfrm>
            <a:off x="1269170" y="1648200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 rot="5400000">
            <a:off x="1347934" y="1673405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 rot="5400000">
            <a:off x="7334304" y="1673405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1687925" y="1988390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 flipV="1">
            <a:off x="7456077" y="2229918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 userDrawn="1"/>
        </p:nvSpPr>
        <p:spPr>
          <a:xfrm rot="5400000">
            <a:off x="8138521" y="2213391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4" name="8-Point Star 23"/>
          <p:cNvSpPr/>
          <p:nvPr userDrawn="1"/>
        </p:nvSpPr>
        <p:spPr>
          <a:xfrm>
            <a:off x="7738567" y="2181777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25" name="Straight Connector 24"/>
          <p:cNvCxnSpPr>
            <a:stCxn id="21" idx="1"/>
          </p:cNvCxnSpPr>
          <p:nvPr userDrawn="1"/>
        </p:nvCxnSpPr>
        <p:spPr>
          <a:xfrm flipH="1" flipV="1">
            <a:off x="0" y="2229916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 userDrawn="1"/>
        </p:nvSpPr>
        <p:spPr>
          <a:xfrm rot="5400000">
            <a:off x="937289" y="2211917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7" name="8-Point Star 26"/>
          <p:cNvSpPr/>
          <p:nvPr userDrawn="1"/>
        </p:nvSpPr>
        <p:spPr>
          <a:xfrm>
            <a:off x="1264625" y="2188186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 rot="5400000">
            <a:off x="1347934" y="2191871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 rot="5400000">
            <a:off x="7334304" y="2213391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1688223" y="2524814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2" name="Straight Connector 31"/>
          <p:cNvCxnSpPr/>
          <p:nvPr userDrawn="1"/>
        </p:nvCxnSpPr>
        <p:spPr>
          <a:xfrm flipH="1" flipV="1">
            <a:off x="7456376" y="2766342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 userDrawn="1"/>
        </p:nvSpPr>
        <p:spPr>
          <a:xfrm rot="5400000">
            <a:off x="8143365" y="2752520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4" name="8-Point Star 33"/>
          <p:cNvSpPr/>
          <p:nvPr userDrawn="1"/>
        </p:nvSpPr>
        <p:spPr>
          <a:xfrm>
            <a:off x="7743410" y="2727316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5" name="Straight Connector 34"/>
          <p:cNvCxnSpPr>
            <a:stCxn id="31" idx="1"/>
          </p:cNvCxnSpPr>
          <p:nvPr userDrawn="1"/>
        </p:nvCxnSpPr>
        <p:spPr>
          <a:xfrm flipH="1" flipV="1">
            <a:off x="300" y="2766340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 rot="5400000">
            <a:off x="942134" y="2748341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7" name="8-Point Star 36"/>
          <p:cNvSpPr/>
          <p:nvPr userDrawn="1"/>
        </p:nvSpPr>
        <p:spPr>
          <a:xfrm>
            <a:off x="1269470" y="2724611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 rot="5400000">
            <a:off x="1348233" y="2749815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 userDrawn="1"/>
        </p:nvSpPr>
        <p:spPr>
          <a:xfrm rot="5400000">
            <a:off x="7334603" y="2749815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1687925" y="3058221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42" name="Straight Connector 41"/>
          <p:cNvCxnSpPr/>
          <p:nvPr userDrawn="1"/>
        </p:nvCxnSpPr>
        <p:spPr>
          <a:xfrm flipH="1" flipV="1">
            <a:off x="7456077" y="3309687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 userDrawn="1"/>
        </p:nvSpPr>
        <p:spPr>
          <a:xfrm rot="5400000">
            <a:off x="8143066" y="3295866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" name="8-Point Star 44"/>
          <p:cNvSpPr/>
          <p:nvPr userDrawn="1"/>
        </p:nvSpPr>
        <p:spPr>
          <a:xfrm>
            <a:off x="7743112" y="3270662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46" name="Straight Connector 45"/>
          <p:cNvCxnSpPr/>
          <p:nvPr userDrawn="1"/>
        </p:nvCxnSpPr>
        <p:spPr>
          <a:xfrm flipH="1" flipV="1">
            <a:off x="0" y="3309686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 userDrawn="1"/>
        </p:nvSpPr>
        <p:spPr>
          <a:xfrm rot="5400000">
            <a:off x="941835" y="3291687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" name="8-Point Star 47"/>
          <p:cNvSpPr/>
          <p:nvPr userDrawn="1"/>
        </p:nvSpPr>
        <p:spPr>
          <a:xfrm>
            <a:off x="1269170" y="3267957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 userDrawn="1"/>
        </p:nvSpPr>
        <p:spPr>
          <a:xfrm rot="5400000">
            <a:off x="1347934" y="3283222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 userDrawn="1"/>
        </p:nvSpPr>
        <p:spPr>
          <a:xfrm rot="5400000">
            <a:off x="7334304" y="3283222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697584" y="1448405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697584" y="1988392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697584" y="2524816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692739" y="3070867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6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1700424" y="110247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10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7951640" y="123432"/>
            <a:ext cx="1186164" cy="27432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48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59759E-6 L 0.65781 4.59759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0.00156 0.0037 L 0.65625 0.003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6" presetClass="entr" presetSubtype="37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7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800"/>
                            </p:stCondLst>
                            <p:childTnLst>
                              <p:par>
                                <p:cTn id="6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2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100"/>
                            </p:stCondLst>
                            <p:childTnLst>
                              <p:par>
                                <p:cTn id="6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400"/>
                            </p:stCondLst>
                            <p:childTnLst>
                              <p:par>
                                <p:cTn id="7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0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1" grpId="0" animBg="1"/>
      <p:bldP spid="41" grpId="0" animBg="1"/>
      <p:bldP spid="43" grpId="0" animBg="1"/>
      <p:bldP spid="21" grpId="0" animBg="1"/>
      <p:bldP spid="28" grpId="0" animBg="1"/>
      <p:bldP spid="29" grpId="0" animBg="1"/>
      <p:bldP spid="31" grpId="0" animBg="1"/>
      <p:bldP spid="38" grpId="0" animBg="1"/>
      <p:bldP spid="39" grpId="0" animBg="1"/>
      <p:bldP spid="40" grpId="0" animBg="1"/>
      <p:bldP spid="49" grpId="0" animBg="1"/>
      <p:bldP spid="50" grpId="0" animBg="1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2000"/>
                        <p:tgtEl>
                          <p:spTgt spid="10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فهرست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686832" y="3147825"/>
            <a:ext cx="5769543" cy="1508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51" name="Rectangle 50">
            <a:hlinkClick r:id="" action="ppaction://noaction"/>
          </p:cNvPr>
          <p:cNvSpPr/>
          <p:nvPr userDrawn="1"/>
        </p:nvSpPr>
        <p:spPr>
          <a:xfrm>
            <a:off x="1687925" y="958740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613346" y="109728"/>
            <a:ext cx="3955715" cy="4457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" name="Text Placeholder 19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1687925" y="1030831"/>
            <a:ext cx="5406571" cy="777806"/>
          </a:xfrm>
        </p:spPr>
        <p:txBody>
          <a:bodyPr/>
          <a:lstStyle>
            <a:lvl1pPr marL="0" indent="0" algn="ctr">
              <a:buNone/>
              <a:defRPr sz="12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  <p:cxnSp>
        <p:nvCxnSpPr>
          <p:cNvPr id="55" name="Straight Connector 54"/>
          <p:cNvCxnSpPr/>
          <p:nvPr userDrawn="1"/>
        </p:nvCxnSpPr>
        <p:spPr>
          <a:xfrm flipH="1" flipV="1">
            <a:off x="7456077" y="1200267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 userDrawn="1"/>
        </p:nvSpPr>
        <p:spPr>
          <a:xfrm rot="5400000">
            <a:off x="8143066" y="1186446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8-Point Star 3"/>
          <p:cNvSpPr/>
          <p:nvPr userDrawn="1"/>
        </p:nvSpPr>
        <p:spPr>
          <a:xfrm>
            <a:off x="7743112" y="1161242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0" name="Straight Connector 29"/>
          <p:cNvCxnSpPr>
            <a:stCxn id="51" idx="1"/>
          </p:cNvCxnSpPr>
          <p:nvPr userDrawn="1"/>
        </p:nvCxnSpPr>
        <p:spPr>
          <a:xfrm flipH="1" flipV="1">
            <a:off x="0" y="1200266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 userDrawn="1"/>
        </p:nvSpPr>
        <p:spPr>
          <a:xfrm rot="5400000">
            <a:off x="941835" y="1182267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" name="8-Point Star 60"/>
          <p:cNvSpPr/>
          <p:nvPr userDrawn="1"/>
        </p:nvSpPr>
        <p:spPr>
          <a:xfrm>
            <a:off x="1269170" y="1158537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 rot="5400000">
            <a:off x="1347934" y="1183741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 rot="5400000">
            <a:off x="7334304" y="1183741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1687925" y="1498726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 flipV="1">
            <a:off x="7456077" y="1740254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 userDrawn="1"/>
        </p:nvSpPr>
        <p:spPr>
          <a:xfrm rot="5400000">
            <a:off x="8138521" y="1723727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4" name="8-Point Star 23"/>
          <p:cNvSpPr/>
          <p:nvPr userDrawn="1"/>
        </p:nvSpPr>
        <p:spPr>
          <a:xfrm>
            <a:off x="7738567" y="1692113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25" name="Straight Connector 24"/>
          <p:cNvCxnSpPr>
            <a:stCxn id="21" idx="1"/>
          </p:cNvCxnSpPr>
          <p:nvPr userDrawn="1"/>
        </p:nvCxnSpPr>
        <p:spPr>
          <a:xfrm flipH="1" flipV="1">
            <a:off x="0" y="1740253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 userDrawn="1"/>
        </p:nvSpPr>
        <p:spPr>
          <a:xfrm rot="5400000">
            <a:off x="937289" y="1722253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7" name="8-Point Star 26"/>
          <p:cNvSpPr/>
          <p:nvPr userDrawn="1"/>
        </p:nvSpPr>
        <p:spPr>
          <a:xfrm>
            <a:off x="1264625" y="1698523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 rot="5400000">
            <a:off x="1347934" y="1702208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 rot="5400000">
            <a:off x="7334304" y="1723727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1688223" y="2035150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2" name="Straight Connector 31"/>
          <p:cNvCxnSpPr/>
          <p:nvPr userDrawn="1"/>
        </p:nvCxnSpPr>
        <p:spPr>
          <a:xfrm flipH="1" flipV="1">
            <a:off x="7456376" y="2276678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 userDrawn="1"/>
        </p:nvSpPr>
        <p:spPr>
          <a:xfrm rot="5400000">
            <a:off x="8143365" y="2262857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4" name="8-Point Star 33"/>
          <p:cNvSpPr/>
          <p:nvPr userDrawn="1"/>
        </p:nvSpPr>
        <p:spPr>
          <a:xfrm>
            <a:off x="7743410" y="2237653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5" name="Straight Connector 34"/>
          <p:cNvCxnSpPr>
            <a:stCxn id="31" idx="1"/>
          </p:cNvCxnSpPr>
          <p:nvPr userDrawn="1"/>
        </p:nvCxnSpPr>
        <p:spPr>
          <a:xfrm flipH="1" flipV="1">
            <a:off x="300" y="2276677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 rot="5400000">
            <a:off x="942134" y="2258678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7" name="8-Point Star 36"/>
          <p:cNvSpPr/>
          <p:nvPr userDrawn="1"/>
        </p:nvSpPr>
        <p:spPr>
          <a:xfrm>
            <a:off x="1269470" y="2234947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 rot="5400000">
            <a:off x="1348233" y="2260151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 userDrawn="1"/>
        </p:nvSpPr>
        <p:spPr>
          <a:xfrm rot="5400000">
            <a:off x="7334603" y="2260151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1687925" y="2568557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42" name="Straight Connector 41"/>
          <p:cNvCxnSpPr/>
          <p:nvPr userDrawn="1"/>
        </p:nvCxnSpPr>
        <p:spPr>
          <a:xfrm flipH="1" flipV="1">
            <a:off x="7456077" y="2820023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 userDrawn="1"/>
        </p:nvSpPr>
        <p:spPr>
          <a:xfrm rot="5400000">
            <a:off x="8143066" y="2806202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" name="8-Point Star 44"/>
          <p:cNvSpPr/>
          <p:nvPr userDrawn="1"/>
        </p:nvSpPr>
        <p:spPr>
          <a:xfrm>
            <a:off x="7743112" y="2780998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46" name="Straight Connector 45"/>
          <p:cNvCxnSpPr/>
          <p:nvPr userDrawn="1"/>
        </p:nvCxnSpPr>
        <p:spPr>
          <a:xfrm flipH="1" flipV="1">
            <a:off x="0" y="2820022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 userDrawn="1"/>
        </p:nvSpPr>
        <p:spPr>
          <a:xfrm rot="5400000">
            <a:off x="941835" y="2802023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" name="8-Point Star 47"/>
          <p:cNvSpPr/>
          <p:nvPr userDrawn="1"/>
        </p:nvSpPr>
        <p:spPr>
          <a:xfrm>
            <a:off x="1269170" y="2778293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 userDrawn="1"/>
        </p:nvSpPr>
        <p:spPr>
          <a:xfrm rot="5400000">
            <a:off x="1347934" y="2793558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 userDrawn="1"/>
        </p:nvSpPr>
        <p:spPr>
          <a:xfrm rot="5400000">
            <a:off x="7334304" y="2793558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697584" y="958741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697584" y="1498728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697584" y="2035152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692739" y="2581203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6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1700424" y="110247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53" name="Rectangle 52"/>
          <p:cNvSpPr/>
          <p:nvPr userDrawn="1"/>
        </p:nvSpPr>
        <p:spPr>
          <a:xfrm>
            <a:off x="1686833" y="3147825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54" name="Straight Connector 53"/>
          <p:cNvCxnSpPr/>
          <p:nvPr userDrawn="1"/>
        </p:nvCxnSpPr>
        <p:spPr>
          <a:xfrm flipH="1" flipV="1">
            <a:off x="7454985" y="3399291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 userDrawn="1"/>
        </p:nvSpPr>
        <p:spPr>
          <a:xfrm rot="5400000">
            <a:off x="8141974" y="3385470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8" name="8-Point Star 57"/>
          <p:cNvSpPr/>
          <p:nvPr userDrawn="1"/>
        </p:nvSpPr>
        <p:spPr>
          <a:xfrm>
            <a:off x="7742020" y="3360266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59" name="Straight Connector 58"/>
          <p:cNvCxnSpPr/>
          <p:nvPr userDrawn="1"/>
        </p:nvCxnSpPr>
        <p:spPr>
          <a:xfrm flipH="1" flipV="1">
            <a:off x="-1092" y="3399290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 userDrawn="1"/>
        </p:nvSpPr>
        <p:spPr>
          <a:xfrm rot="5400000">
            <a:off x="940743" y="3381291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3" name="8-Point Star 62"/>
          <p:cNvSpPr/>
          <p:nvPr userDrawn="1"/>
        </p:nvSpPr>
        <p:spPr>
          <a:xfrm>
            <a:off x="1268078" y="3357561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 rot="5400000">
            <a:off x="1346842" y="3372826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 rot="5400000">
            <a:off x="7333212" y="3372826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1691647" y="3160471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7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59759E-6 L 0.65781 4.59759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0.00156 0.0037 L 0.65625 0.003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6" presetClass="entr" presetSubtype="37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6" presetClass="entr" presetSubtype="37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5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59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0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4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900"/>
                            </p:stCondLst>
                            <p:childTnLst>
                              <p:par>
                                <p:cTn id="6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3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200"/>
                            </p:stCondLst>
                            <p:childTnLst>
                              <p:par>
                                <p:cTn id="7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7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1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9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3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1" grpId="0" animBg="1"/>
      <p:bldP spid="41" grpId="0" animBg="1"/>
      <p:bldP spid="43" grpId="0" animBg="1"/>
      <p:bldP spid="21" grpId="0" animBg="1"/>
      <p:bldP spid="28" grpId="0" animBg="1"/>
      <p:bldP spid="29" grpId="0" animBg="1"/>
      <p:bldP spid="31" grpId="0" animBg="1"/>
      <p:bldP spid="38" grpId="0" animBg="1"/>
      <p:bldP spid="39" grpId="0" animBg="1"/>
      <p:bldP spid="40" grpId="0" animBg="1"/>
      <p:bldP spid="49" grpId="0" animBg="1"/>
      <p:bldP spid="50" grpId="0" animBg="1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animBg="1"/>
      <p:bldP spid="53" grpId="1" animBg="1"/>
      <p:bldP spid="64" grpId="0" animBg="1"/>
      <p:bldP spid="65" grpId="0" animBg="1"/>
      <p:bldP spid="6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فهرست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674393" y="3119023"/>
            <a:ext cx="5768152" cy="12385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51" name="Rectangle 50">
            <a:hlinkClick r:id="" action="ppaction://noaction"/>
          </p:cNvPr>
          <p:cNvSpPr/>
          <p:nvPr userDrawn="1"/>
        </p:nvSpPr>
        <p:spPr>
          <a:xfrm>
            <a:off x="1687925" y="641900"/>
            <a:ext cx="5768152" cy="720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613346" y="109728"/>
            <a:ext cx="3955715" cy="4457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" name="Text Placeholder 19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1687925" y="1030831"/>
            <a:ext cx="5406571" cy="777806"/>
          </a:xfrm>
        </p:spPr>
        <p:txBody>
          <a:bodyPr/>
          <a:lstStyle>
            <a:lvl1pPr marL="0" indent="0" algn="ctr">
              <a:buNone/>
              <a:defRPr sz="12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  <p:cxnSp>
        <p:nvCxnSpPr>
          <p:cNvPr id="55" name="Straight Connector 54"/>
          <p:cNvCxnSpPr/>
          <p:nvPr userDrawn="1"/>
        </p:nvCxnSpPr>
        <p:spPr>
          <a:xfrm flipH="1" flipV="1">
            <a:off x="7456077" y="1002305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 userDrawn="1"/>
        </p:nvSpPr>
        <p:spPr>
          <a:xfrm rot="5400000">
            <a:off x="8143066" y="988483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8-Point Star 3"/>
          <p:cNvSpPr/>
          <p:nvPr userDrawn="1"/>
        </p:nvSpPr>
        <p:spPr>
          <a:xfrm>
            <a:off x="7743112" y="963280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0" name="Straight Connector 29"/>
          <p:cNvCxnSpPr>
            <a:stCxn id="51" idx="1"/>
          </p:cNvCxnSpPr>
          <p:nvPr userDrawn="1"/>
        </p:nvCxnSpPr>
        <p:spPr>
          <a:xfrm flipH="1">
            <a:off x="0" y="1001946"/>
            <a:ext cx="1687924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 userDrawn="1"/>
        </p:nvSpPr>
        <p:spPr>
          <a:xfrm rot="5400000">
            <a:off x="941835" y="984305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" name="8-Point Star 60"/>
          <p:cNvSpPr/>
          <p:nvPr userDrawn="1"/>
        </p:nvSpPr>
        <p:spPr>
          <a:xfrm>
            <a:off x="1269170" y="960574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 rot="5400000">
            <a:off x="1347934" y="985778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 rot="5400000">
            <a:off x="7334304" y="985778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697584" y="641901"/>
            <a:ext cx="5753948" cy="720092"/>
          </a:xfrm>
        </p:spPr>
        <p:txBody>
          <a:bodyPr/>
          <a:lstStyle>
            <a:lvl1pPr marL="0" indent="0" algn="ctr">
              <a:buNone/>
              <a:defRPr lang="fa-IR" sz="975" b="1" smtClean="0">
                <a:effectLst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96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2613346" y="110247"/>
            <a:ext cx="3955715" cy="36775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57" name="Rectangle 56">
            <a:hlinkClick r:id="" action="ppaction://noaction"/>
          </p:cNvPr>
          <p:cNvSpPr/>
          <p:nvPr userDrawn="1"/>
        </p:nvSpPr>
        <p:spPr>
          <a:xfrm>
            <a:off x="1687925" y="1448406"/>
            <a:ext cx="5768152" cy="720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58" name="Straight Connector 57"/>
          <p:cNvCxnSpPr/>
          <p:nvPr userDrawn="1"/>
        </p:nvCxnSpPr>
        <p:spPr>
          <a:xfrm flipH="1" flipV="1">
            <a:off x="7456077" y="1808811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 userDrawn="1"/>
        </p:nvSpPr>
        <p:spPr>
          <a:xfrm rot="5400000">
            <a:off x="8143066" y="1794989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2" name="8-Point Star 61"/>
          <p:cNvSpPr/>
          <p:nvPr userDrawn="1"/>
        </p:nvSpPr>
        <p:spPr>
          <a:xfrm>
            <a:off x="7743112" y="1769785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63" name="Straight Connector 62"/>
          <p:cNvCxnSpPr>
            <a:stCxn id="57" idx="1"/>
          </p:cNvCxnSpPr>
          <p:nvPr userDrawn="1"/>
        </p:nvCxnSpPr>
        <p:spPr>
          <a:xfrm flipH="1">
            <a:off x="0" y="1808452"/>
            <a:ext cx="1687924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 userDrawn="1"/>
        </p:nvSpPr>
        <p:spPr>
          <a:xfrm rot="5400000">
            <a:off x="941835" y="1790810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5" name="8-Point Star 64"/>
          <p:cNvSpPr/>
          <p:nvPr userDrawn="1"/>
        </p:nvSpPr>
        <p:spPr>
          <a:xfrm>
            <a:off x="1269170" y="1767080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 userDrawn="1"/>
        </p:nvSpPr>
        <p:spPr>
          <a:xfrm rot="5400000">
            <a:off x="1347934" y="1792284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 userDrawn="1"/>
        </p:nvSpPr>
        <p:spPr>
          <a:xfrm rot="5400000">
            <a:off x="7334304" y="1792284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8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1697584" y="1448407"/>
            <a:ext cx="5753948" cy="720092"/>
          </a:xfrm>
        </p:spPr>
        <p:txBody>
          <a:bodyPr/>
          <a:lstStyle>
            <a:lvl1pPr marL="0" indent="0" algn="ctr">
              <a:buNone/>
              <a:defRPr lang="fa-IR" sz="975" b="1" smtClean="0">
                <a:effectLst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69" name="Rectangle 68">
            <a:hlinkClick r:id="" action="ppaction://noaction"/>
          </p:cNvPr>
          <p:cNvSpPr/>
          <p:nvPr userDrawn="1"/>
        </p:nvSpPr>
        <p:spPr>
          <a:xfrm>
            <a:off x="1674393" y="2254911"/>
            <a:ext cx="5768152" cy="720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70" name="Straight Connector 69"/>
          <p:cNvCxnSpPr/>
          <p:nvPr userDrawn="1"/>
        </p:nvCxnSpPr>
        <p:spPr>
          <a:xfrm flipH="1" flipV="1">
            <a:off x="7442544" y="2615315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 userDrawn="1"/>
        </p:nvSpPr>
        <p:spPr>
          <a:xfrm rot="5400000">
            <a:off x="8129534" y="2601494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2" name="8-Point Star 71"/>
          <p:cNvSpPr/>
          <p:nvPr userDrawn="1"/>
        </p:nvSpPr>
        <p:spPr>
          <a:xfrm>
            <a:off x="7729580" y="2576290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73" name="Straight Connector 72"/>
          <p:cNvCxnSpPr>
            <a:stCxn id="69" idx="1"/>
          </p:cNvCxnSpPr>
          <p:nvPr userDrawn="1"/>
        </p:nvCxnSpPr>
        <p:spPr>
          <a:xfrm flipH="1">
            <a:off x="-13532" y="2614957"/>
            <a:ext cx="1687924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 userDrawn="1"/>
        </p:nvSpPr>
        <p:spPr>
          <a:xfrm rot="5400000">
            <a:off x="928303" y="2597315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5" name="8-Point Star 74"/>
          <p:cNvSpPr/>
          <p:nvPr userDrawn="1"/>
        </p:nvSpPr>
        <p:spPr>
          <a:xfrm>
            <a:off x="1255639" y="2573585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6" name="Rectangle 75"/>
          <p:cNvSpPr/>
          <p:nvPr userDrawn="1"/>
        </p:nvSpPr>
        <p:spPr>
          <a:xfrm rot="5400000">
            <a:off x="1334402" y="2598789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7" name="Rectangle 76"/>
          <p:cNvSpPr/>
          <p:nvPr userDrawn="1"/>
        </p:nvSpPr>
        <p:spPr>
          <a:xfrm rot="5400000">
            <a:off x="7320772" y="2598789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8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684053" y="2254912"/>
            <a:ext cx="5753948" cy="720092"/>
          </a:xfrm>
        </p:spPr>
        <p:txBody>
          <a:bodyPr/>
          <a:lstStyle>
            <a:lvl1pPr marL="0" indent="0" algn="ctr">
              <a:buNone/>
              <a:defRPr lang="fa-IR" sz="975" b="1" smtClean="0">
                <a:effectLst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79" name="Rectangle 78">
            <a:hlinkClick r:id="" action="ppaction://noaction"/>
          </p:cNvPr>
          <p:cNvSpPr/>
          <p:nvPr userDrawn="1"/>
        </p:nvSpPr>
        <p:spPr>
          <a:xfrm>
            <a:off x="1674393" y="3119023"/>
            <a:ext cx="5768152" cy="720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80" name="Straight Connector 79"/>
          <p:cNvCxnSpPr/>
          <p:nvPr userDrawn="1"/>
        </p:nvCxnSpPr>
        <p:spPr>
          <a:xfrm flipH="1" flipV="1">
            <a:off x="7442544" y="3450624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 userDrawn="1"/>
        </p:nvSpPr>
        <p:spPr>
          <a:xfrm rot="5400000">
            <a:off x="8129534" y="3436803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2" name="8-Point Star 81"/>
          <p:cNvSpPr/>
          <p:nvPr userDrawn="1"/>
        </p:nvSpPr>
        <p:spPr>
          <a:xfrm>
            <a:off x="7729580" y="3411599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83" name="Straight Connector 82"/>
          <p:cNvCxnSpPr/>
          <p:nvPr userDrawn="1"/>
        </p:nvCxnSpPr>
        <p:spPr>
          <a:xfrm flipH="1">
            <a:off x="-13532" y="3450266"/>
            <a:ext cx="1687924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 userDrawn="1"/>
        </p:nvSpPr>
        <p:spPr>
          <a:xfrm rot="5400000">
            <a:off x="928303" y="3432624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7" name="8-Point Star 86"/>
          <p:cNvSpPr/>
          <p:nvPr userDrawn="1"/>
        </p:nvSpPr>
        <p:spPr>
          <a:xfrm>
            <a:off x="1255639" y="3408894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9" name="Rectangle 88"/>
          <p:cNvSpPr/>
          <p:nvPr userDrawn="1"/>
        </p:nvSpPr>
        <p:spPr>
          <a:xfrm rot="5400000">
            <a:off x="1334402" y="3434098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0" name="Rectangle 89"/>
          <p:cNvSpPr/>
          <p:nvPr userDrawn="1"/>
        </p:nvSpPr>
        <p:spPr>
          <a:xfrm rot="5400000">
            <a:off x="7320772" y="3434098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1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1684053" y="3119024"/>
            <a:ext cx="5753948" cy="720092"/>
          </a:xfrm>
        </p:spPr>
        <p:txBody>
          <a:bodyPr/>
          <a:lstStyle>
            <a:lvl1pPr marL="0" indent="0" algn="ctr">
              <a:buNone/>
              <a:defRPr lang="fa-IR" sz="975" b="1" smtClean="0">
                <a:effectLst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44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3.79278E-7 L -0.65312 3.79278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3.79278E-7 L 0.65937 3.79278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0.00313 3.79278E-7 L -0.65312 3.79278E-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0.00156 3.79278E-7 L 0.65937 3.79278E-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.0033 3.12673E-6 L -0.65295 3.12673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.00156 3.12673E-6 L 0.65937 3.12673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6" presetClass="entr" presetSubtype="37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7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animMotion origin="layout" path="M 0.0033 3.12673E-6 L -0.65295 3.12673E-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animMotion origin="layout" path="M 0.00156 3.12673E-6 L 0.65937 3.12673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6" presetClass="entr" presetSubtype="37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5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3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7" dur="3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3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1" dur="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1" grpId="0" animBg="1"/>
      <p:bldP spid="41" grpId="0" animBg="1"/>
      <p:bldP spid="43" grpId="0" animBg="1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animBg="1"/>
      <p:bldP spid="66" grpId="0" animBg="1"/>
      <p:bldP spid="67" grpId="0" animBg="1"/>
      <p:bldP spid="6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9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animBg="1"/>
      <p:bldP spid="76" grpId="0" animBg="1"/>
      <p:bldP spid="77" grpId="0" animBg="1"/>
      <p:bldP spid="7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animBg="1"/>
      <p:bldP spid="79" grpId="1" animBg="1"/>
      <p:bldP spid="89" grpId="0" animBg="1"/>
      <p:bldP spid="90" grpId="0" animBg="1"/>
      <p:bldP spid="9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6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فهرست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674393" y="3571971"/>
            <a:ext cx="5768152" cy="12385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51" name="Rectangle 50">
            <a:hlinkClick r:id="" action="ppaction://noaction"/>
          </p:cNvPr>
          <p:cNvSpPr/>
          <p:nvPr userDrawn="1"/>
        </p:nvSpPr>
        <p:spPr>
          <a:xfrm>
            <a:off x="1687925" y="592205"/>
            <a:ext cx="5768152" cy="720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613346" y="109728"/>
            <a:ext cx="3955715" cy="4457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" name="Text Placeholder 19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1687925" y="1030831"/>
            <a:ext cx="5406571" cy="777806"/>
          </a:xfrm>
        </p:spPr>
        <p:txBody>
          <a:bodyPr/>
          <a:lstStyle>
            <a:lvl1pPr marL="0" indent="0" algn="ctr">
              <a:buNone/>
              <a:defRPr sz="12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  <p:cxnSp>
        <p:nvCxnSpPr>
          <p:cNvPr id="55" name="Straight Connector 54"/>
          <p:cNvCxnSpPr/>
          <p:nvPr userDrawn="1"/>
        </p:nvCxnSpPr>
        <p:spPr>
          <a:xfrm flipH="1" flipV="1">
            <a:off x="7456077" y="952610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 userDrawn="1"/>
        </p:nvSpPr>
        <p:spPr>
          <a:xfrm rot="5400000">
            <a:off x="8143066" y="938789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8-Point Star 3"/>
          <p:cNvSpPr/>
          <p:nvPr userDrawn="1"/>
        </p:nvSpPr>
        <p:spPr>
          <a:xfrm>
            <a:off x="7743112" y="913585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0" name="Straight Connector 29"/>
          <p:cNvCxnSpPr>
            <a:stCxn id="51" idx="1"/>
          </p:cNvCxnSpPr>
          <p:nvPr userDrawn="1"/>
        </p:nvCxnSpPr>
        <p:spPr>
          <a:xfrm flipH="1">
            <a:off x="0" y="952251"/>
            <a:ext cx="1687924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 userDrawn="1"/>
        </p:nvSpPr>
        <p:spPr>
          <a:xfrm rot="5400000">
            <a:off x="941835" y="934610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" name="8-Point Star 60"/>
          <p:cNvSpPr/>
          <p:nvPr userDrawn="1"/>
        </p:nvSpPr>
        <p:spPr>
          <a:xfrm>
            <a:off x="1269170" y="910879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 rot="5400000">
            <a:off x="1347934" y="936083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 rot="5400000">
            <a:off x="7334304" y="936083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697584" y="592206"/>
            <a:ext cx="5753948" cy="720092"/>
          </a:xfrm>
        </p:spPr>
        <p:txBody>
          <a:bodyPr/>
          <a:lstStyle>
            <a:lvl1pPr marL="0" indent="0" algn="ctr">
              <a:buNone/>
              <a:defRPr lang="fa-IR" sz="975" b="1" smtClean="0">
                <a:effectLst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96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2613346" y="110247"/>
            <a:ext cx="3955715" cy="36775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57" name="Rectangle 56">
            <a:hlinkClick r:id="" action="ppaction://noaction"/>
          </p:cNvPr>
          <p:cNvSpPr/>
          <p:nvPr userDrawn="1"/>
        </p:nvSpPr>
        <p:spPr>
          <a:xfrm>
            <a:off x="1687925" y="1341102"/>
            <a:ext cx="5768152" cy="720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58" name="Straight Connector 57"/>
          <p:cNvCxnSpPr/>
          <p:nvPr userDrawn="1"/>
        </p:nvCxnSpPr>
        <p:spPr>
          <a:xfrm flipH="1" flipV="1">
            <a:off x="7456077" y="1701507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 userDrawn="1"/>
        </p:nvSpPr>
        <p:spPr>
          <a:xfrm rot="5400000">
            <a:off x="8143066" y="1687686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2" name="8-Point Star 61"/>
          <p:cNvSpPr/>
          <p:nvPr userDrawn="1"/>
        </p:nvSpPr>
        <p:spPr>
          <a:xfrm>
            <a:off x="7743112" y="1662482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63" name="Straight Connector 62"/>
          <p:cNvCxnSpPr>
            <a:stCxn id="57" idx="1"/>
          </p:cNvCxnSpPr>
          <p:nvPr userDrawn="1"/>
        </p:nvCxnSpPr>
        <p:spPr>
          <a:xfrm flipH="1">
            <a:off x="0" y="1701149"/>
            <a:ext cx="1687924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 userDrawn="1"/>
        </p:nvSpPr>
        <p:spPr>
          <a:xfrm rot="5400000">
            <a:off x="941835" y="1683507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5" name="8-Point Star 64"/>
          <p:cNvSpPr/>
          <p:nvPr userDrawn="1"/>
        </p:nvSpPr>
        <p:spPr>
          <a:xfrm>
            <a:off x="1269170" y="1659777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 userDrawn="1"/>
        </p:nvSpPr>
        <p:spPr>
          <a:xfrm rot="5400000">
            <a:off x="1347934" y="1684981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 userDrawn="1"/>
        </p:nvSpPr>
        <p:spPr>
          <a:xfrm rot="5400000">
            <a:off x="7334304" y="1684981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8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1697584" y="1341103"/>
            <a:ext cx="5753948" cy="720092"/>
          </a:xfrm>
        </p:spPr>
        <p:txBody>
          <a:bodyPr/>
          <a:lstStyle>
            <a:lvl1pPr marL="0" indent="0" algn="ctr">
              <a:buNone/>
              <a:defRPr lang="fa-IR" sz="975" b="1" smtClean="0">
                <a:effectLst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69" name="Rectangle 68">
            <a:hlinkClick r:id="" action="ppaction://noaction"/>
          </p:cNvPr>
          <p:cNvSpPr/>
          <p:nvPr userDrawn="1"/>
        </p:nvSpPr>
        <p:spPr>
          <a:xfrm>
            <a:off x="1674393" y="2090000"/>
            <a:ext cx="5768152" cy="720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70" name="Straight Connector 69"/>
          <p:cNvCxnSpPr/>
          <p:nvPr userDrawn="1"/>
        </p:nvCxnSpPr>
        <p:spPr>
          <a:xfrm flipH="1" flipV="1">
            <a:off x="7442544" y="2392797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 userDrawn="1"/>
        </p:nvSpPr>
        <p:spPr>
          <a:xfrm rot="5400000">
            <a:off x="8129534" y="2378975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2" name="8-Point Star 71"/>
          <p:cNvSpPr/>
          <p:nvPr userDrawn="1"/>
        </p:nvSpPr>
        <p:spPr>
          <a:xfrm>
            <a:off x="7729580" y="2353771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73" name="Straight Connector 72"/>
          <p:cNvCxnSpPr/>
          <p:nvPr userDrawn="1"/>
        </p:nvCxnSpPr>
        <p:spPr>
          <a:xfrm flipH="1">
            <a:off x="-13532" y="2392438"/>
            <a:ext cx="1687924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 userDrawn="1"/>
        </p:nvSpPr>
        <p:spPr>
          <a:xfrm rot="5400000">
            <a:off x="928303" y="2374796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5" name="8-Point Star 74"/>
          <p:cNvSpPr/>
          <p:nvPr userDrawn="1"/>
        </p:nvSpPr>
        <p:spPr>
          <a:xfrm>
            <a:off x="1255639" y="2351066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6" name="Rectangle 75"/>
          <p:cNvSpPr/>
          <p:nvPr userDrawn="1"/>
        </p:nvSpPr>
        <p:spPr>
          <a:xfrm rot="5400000">
            <a:off x="1334402" y="2376270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7" name="Rectangle 76"/>
          <p:cNvSpPr/>
          <p:nvPr userDrawn="1"/>
        </p:nvSpPr>
        <p:spPr>
          <a:xfrm rot="5400000">
            <a:off x="7320772" y="2376270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8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684053" y="2090001"/>
            <a:ext cx="5753948" cy="720092"/>
          </a:xfrm>
        </p:spPr>
        <p:txBody>
          <a:bodyPr/>
          <a:lstStyle>
            <a:lvl1pPr marL="0" indent="0" algn="ctr">
              <a:buNone/>
              <a:defRPr lang="fa-IR" sz="975" b="1" smtClean="0">
                <a:effectLst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79" name="Rectangle 78">
            <a:hlinkClick r:id="" action="ppaction://noaction"/>
          </p:cNvPr>
          <p:cNvSpPr/>
          <p:nvPr userDrawn="1"/>
        </p:nvSpPr>
        <p:spPr>
          <a:xfrm>
            <a:off x="1674393" y="3571971"/>
            <a:ext cx="5768152" cy="720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80" name="Straight Connector 79"/>
          <p:cNvCxnSpPr/>
          <p:nvPr userDrawn="1"/>
        </p:nvCxnSpPr>
        <p:spPr>
          <a:xfrm flipH="1" flipV="1">
            <a:off x="7442544" y="3903573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 userDrawn="1"/>
        </p:nvSpPr>
        <p:spPr>
          <a:xfrm rot="5400000">
            <a:off x="8129534" y="3889751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2" name="8-Point Star 81"/>
          <p:cNvSpPr/>
          <p:nvPr userDrawn="1"/>
        </p:nvSpPr>
        <p:spPr>
          <a:xfrm>
            <a:off x="7729580" y="3864547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83" name="Straight Connector 82"/>
          <p:cNvCxnSpPr/>
          <p:nvPr userDrawn="1"/>
        </p:nvCxnSpPr>
        <p:spPr>
          <a:xfrm flipH="1">
            <a:off x="-13532" y="3903214"/>
            <a:ext cx="1687924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 userDrawn="1"/>
        </p:nvSpPr>
        <p:spPr>
          <a:xfrm rot="5400000">
            <a:off x="928303" y="3885572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7" name="8-Point Star 86"/>
          <p:cNvSpPr/>
          <p:nvPr userDrawn="1"/>
        </p:nvSpPr>
        <p:spPr>
          <a:xfrm>
            <a:off x="1255639" y="3861842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9" name="Rectangle 88"/>
          <p:cNvSpPr/>
          <p:nvPr userDrawn="1"/>
        </p:nvSpPr>
        <p:spPr>
          <a:xfrm rot="5400000">
            <a:off x="1334402" y="3887046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0" name="Rectangle 89"/>
          <p:cNvSpPr/>
          <p:nvPr userDrawn="1"/>
        </p:nvSpPr>
        <p:spPr>
          <a:xfrm rot="5400000">
            <a:off x="7320772" y="3887046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1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1684053" y="3571972"/>
            <a:ext cx="5753948" cy="720092"/>
          </a:xfrm>
        </p:spPr>
        <p:txBody>
          <a:bodyPr/>
          <a:lstStyle>
            <a:lvl1pPr marL="0" indent="0" algn="ctr">
              <a:buNone/>
              <a:defRPr lang="fa-IR" sz="975" b="1" smtClean="0">
                <a:effectLst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52" name="Rectangle 51">
            <a:hlinkClick r:id="" action="ppaction://noaction"/>
          </p:cNvPr>
          <p:cNvSpPr/>
          <p:nvPr userDrawn="1"/>
        </p:nvSpPr>
        <p:spPr>
          <a:xfrm>
            <a:off x="1663334" y="2829972"/>
            <a:ext cx="5768152" cy="720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53" name="Straight Connector 52"/>
          <p:cNvCxnSpPr/>
          <p:nvPr userDrawn="1"/>
        </p:nvCxnSpPr>
        <p:spPr>
          <a:xfrm flipH="1" flipV="1">
            <a:off x="7431486" y="3132768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 userDrawn="1"/>
        </p:nvSpPr>
        <p:spPr>
          <a:xfrm rot="5400000">
            <a:off x="8118475" y="3118947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5" name="8-Point Star 84"/>
          <p:cNvSpPr/>
          <p:nvPr userDrawn="1"/>
        </p:nvSpPr>
        <p:spPr>
          <a:xfrm>
            <a:off x="7718521" y="3093743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86" name="Straight Connector 85"/>
          <p:cNvCxnSpPr/>
          <p:nvPr userDrawn="1"/>
        </p:nvCxnSpPr>
        <p:spPr>
          <a:xfrm flipH="1">
            <a:off x="-24591" y="3132410"/>
            <a:ext cx="1687924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 userDrawn="1"/>
        </p:nvSpPr>
        <p:spPr>
          <a:xfrm rot="5400000">
            <a:off x="917244" y="3114768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2" name="8-Point Star 91"/>
          <p:cNvSpPr/>
          <p:nvPr userDrawn="1"/>
        </p:nvSpPr>
        <p:spPr>
          <a:xfrm>
            <a:off x="1244579" y="3091038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3" name="Rectangle 92"/>
          <p:cNvSpPr/>
          <p:nvPr userDrawn="1"/>
        </p:nvSpPr>
        <p:spPr>
          <a:xfrm rot="5400000">
            <a:off x="1323343" y="3116242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4" name="Rectangle 93"/>
          <p:cNvSpPr/>
          <p:nvPr userDrawn="1"/>
        </p:nvSpPr>
        <p:spPr>
          <a:xfrm rot="5400000">
            <a:off x="7309713" y="3116242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5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1672993" y="2829973"/>
            <a:ext cx="5753948" cy="720092"/>
          </a:xfrm>
        </p:spPr>
        <p:txBody>
          <a:bodyPr/>
          <a:lstStyle>
            <a:lvl1pPr marL="0" indent="0" algn="ctr">
              <a:buNone/>
              <a:defRPr lang="fa-IR" sz="975" b="1" smtClean="0">
                <a:effectLst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54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3.79278E-7 L -0.65312 3.79278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3.79278E-7 L 0.65937 3.79278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0.00313 3.79278E-7 L -0.65312 3.79278E-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0.00156 3.79278E-7 L 0.65937 3.79278E-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.0033 3.12673E-6 L -0.65295 3.12673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.00156 3.12673E-6 L 0.65937 3.12673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6" presetClass="entr" presetSubtype="37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7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animMotion origin="layout" path="M 0.0033 3.12673E-6 L -0.65295 3.12673E-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animMotion origin="layout" path="M 0.00156 3.12673E-6 L 0.65937 3.12673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6" presetClass="entr" presetSubtype="37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5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3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7" dur="3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3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1" dur="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5" presetClass="path" presetSubtype="0" accel="50000" decel="5000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.0033 3.12673E-6 L -0.65295 3.12673E-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3" presetClass="path" presetSubtype="0" accel="50000" decel="5000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.00156 3.12673E-6 L 0.65937 3.12673E-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6" presetClass="entr" presetSubtype="37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3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3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3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3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9" dur="3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3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1" grpId="0" animBg="1"/>
      <p:bldP spid="41" grpId="0" animBg="1"/>
      <p:bldP spid="43" grpId="0" animBg="1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animBg="1"/>
      <p:bldP spid="66" grpId="0" animBg="1"/>
      <p:bldP spid="67" grpId="0" animBg="1"/>
      <p:bldP spid="6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9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animBg="1"/>
      <p:bldP spid="76" grpId="0" animBg="1"/>
      <p:bldP spid="77" grpId="0" animBg="1"/>
      <p:bldP spid="7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animBg="1"/>
      <p:bldP spid="79" grpId="1" animBg="1"/>
      <p:bldP spid="89" grpId="0" animBg="1"/>
      <p:bldP spid="90" grpId="0" animBg="1"/>
      <p:bldP spid="9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6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animBg="1"/>
      <p:bldP spid="93" grpId="0" animBg="1"/>
      <p:bldP spid="94" grpId="0" animBg="1"/>
      <p:bldP spid="9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369096-8C60-42AE-BDAA-09B7FB69B9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57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فهرست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51" name="Rectangle 50">
            <a:hlinkClick r:id="" action="ppaction://noaction"/>
          </p:cNvPr>
          <p:cNvSpPr/>
          <p:nvPr userDrawn="1"/>
        </p:nvSpPr>
        <p:spPr>
          <a:xfrm>
            <a:off x="1687925" y="699507"/>
            <a:ext cx="5768152" cy="720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613346" y="109728"/>
            <a:ext cx="3955715" cy="4457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" name="Text Placeholder 19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1687925" y="1030831"/>
            <a:ext cx="5406571" cy="777806"/>
          </a:xfrm>
        </p:spPr>
        <p:txBody>
          <a:bodyPr/>
          <a:lstStyle>
            <a:lvl1pPr marL="0" indent="0" algn="ctr">
              <a:buNone/>
              <a:defRPr sz="12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  <p:cxnSp>
        <p:nvCxnSpPr>
          <p:cNvPr id="55" name="Straight Connector 54"/>
          <p:cNvCxnSpPr/>
          <p:nvPr userDrawn="1"/>
        </p:nvCxnSpPr>
        <p:spPr>
          <a:xfrm flipH="1" flipV="1">
            <a:off x="7456077" y="1059912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 userDrawn="1"/>
        </p:nvSpPr>
        <p:spPr>
          <a:xfrm rot="5400000">
            <a:off x="8143066" y="1046091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8-Point Star 3"/>
          <p:cNvSpPr/>
          <p:nvPr userDrawn="1"/>
        </p:nvSpPr>
        <p:spPr>
          <a:xfrm>
            <a:off x="7743112" y="1020887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0" name="Straight Connector 29"/>
          <p:cNvCxnSpPr>
            <a:stCxn id="51" idx="1"/>
          </p:cNvCxnSpPr>
          <p:nvPr userDrawn="1"/>
        </p:nvCxnSpPr>
        <p:spPr>
          <a:xfrm flipH="1">
            <a:off x="0" y="1059554"/>
            <a:ext cx="1687924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 userDrawn="1"/>
        </p:nvSpPr>
        <p:spPr>
          <a:xfrm rot="5400000">
            <a:off x="941835" y="1041912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" name="8-Point Star 60"/>
          <p:cNvSpPr/>
          <p:nvPr userDrawn="1"/>
        </p:nvSpPr>
        <p:spPr>
          <a:xfrm>
            <a:off x="1269170" y="1018182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 rot="5400000">
            <a:off x="1347934" y="1043386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 rot="5400000">
            <a:off x="7334304" y="1043386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697584" y="699508"/>
            <a:ext cx="5753948" cy="720092"/>
          </a:xfrm>
        </p:spPr>
        <p:txBody>
          <a:bodyPr/>
          <a:lstStyle>
            <a:lvl1pPr marL="0" indent="0" algn="ctr">
              <a:buNone/>
              <a:defRPr lang="fa-IR" sz="975" b="1" smtClean="0">
                <a:effectLst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96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2613346" y="110247"/>
            <a:ext cx="3955715" cy="36775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57" name="Rectangle 56">
            <a:hlinkClick r:id="" action="ppaction://noaction"/>
          </p:cNvPr>
          <p:cNvSpPr/>
          <p:nvPr userDrawn="1"/>
        </p:nvSpPr>
        <p:spPr>
          <a:xfrm>
            <a:off x="1687925" y="1506012"/>
            <a:ext cx="5768152" cy="720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58" name="Straight Connector 57"/>
          <p:cNvCxnSpPr/>
          <p:nvPr userDrawn="1"/>
        </p:nvCxnSpPr>
        <p:spPr>
          <a:xfrm flipH="1" flipV="1">
            <a:off x="7456077" y="1866417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 userDrawn="1"/>
        </p:nvSpPr>
        <p:spPr>
          <a:xfrm rot="5400000">
            <a:off x="8143066" y="1852596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2" name="8-Point Star 61"/>
          <p:cNvSpPr/>
          <p:nvPr userDrawn="1"/>
        </p:nvSpPr>
        <p:spPr>
          <a:xfrm>
            <a:off x="7743112" y="1827392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63" name="Straight Connector 62"/>
          <p:cNvCxnSpPr>
            <a:stCxn id="57" idx="1"/>
          </p:cNvCxnSpPr>
          <p:nvPr userDrawn="1"/>
        </p:nvCxnSpPr>
        <p:spPr>
          <a:xfrm flipH="1">
            <a:off x="0" y="1866059"/>
            <a:ext cx="1687924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 userDrawn="1"/>
        </p:nvSpPr>
        <p:spPr>
          <a:xfrm rot="5400000">
            <a:off x="941835" y="1848417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5" name="8-Point Star 64"/>
          <p:cNvSpPr/>
          <p:nvPr userDrawn="1"/>
        </p:nvSpPr>
        <p:spPr>
          <a:xfrm>
            <a:off x="1269170" y="1824687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 userDrawn="1"/>
        </p:nvSpPr>
        <p:spPr>
          <a:xfrm rot="5400000">
            <a:off x="1347934" y="1849891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 userDrawn="1"/>
        </p:nvSpPr>
        <p:spPr>
          <a:xfrm rot="5400000">
            <a:off x="7334304" y="1849891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8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1697584" y="1506013"/>
            <a:ext cx="5753948" cy="720092"/>
          </a:xfrm>
        </p:spPr>
        <p:txBody>
          <a:bodyPr/>
          <a:lstStyle>
            <a:lvl1pPr marL="0" indent="0" algn="ctr">
              <a:buNone/>
              <a:defRPr lang="fa-IR" sz="975" b="1" smtClean="0">
                <a:effectLst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69" name="Rectangle 68">
            <a:hlinkClick r:id="" action="ppaction://noaction"/>
          </p:cNvPr>
          <p:cNvSpPr/>
          <p:nvPr userDrawn="1"/>
        </p:nvSpPr>
        <p:spPr>
          <a:xfrm>
            <a:off x="1674393" y="2331382"/>
            <a:ext cx="5768152" cy="720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70" name="Straight Connector 69"/>
          <p:cNvCxnSpPr/>
          <p:nvPr userDrawn="1"/>
        </p:nvCxnSpPr>
        <p:spPr>
          <a:xfrm flipH="1" flipV="1">
            <a:off x="7442544" y="2685902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 userDrawn="1"/>
        </p:nvSpPr>
        <p:spPr>
          <a:xfrm rot="5400000">
            <a:off x="8129534" y="2672081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2" name="8-Point Star 71"/>
          <p:cNvSpPr/>
          <p:nvPr userDrawn="1"/>
        </p:nvSpPr>
        <p:spPr>
          <a:xfrm>
            <a:off x="7729580" y="2646877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73" name="Straight Connector 72"/>
          <p:cNvCxnSpPr/>
          <p:nvPr userDrawn="1"/>
        </p:nvCxnSpPr>
        <p:spPr>
          <a:xfrm flipH="1">
            <a:off x="-13532" y="2685543"/>
            <a:ext cx="1687924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 userDrawn="1"/>
        </p:nvSpPr>
        <p:spPr>
          <a:xfrm rot="5400000">
            <a:off x="928303" y="2667902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5" name="8-Point Star 74"/>
          <p:cNvSpPr/>
          <p:nvPr userDrawn="1"/>
        </p:nvSpPr>
        <p:spPr>
          <a:xfrm>
            <a:off x="1255639" y="2644171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6" name="Rectangle 75"/>
          <p:cNvSpPr/>
          <p:nvPr userDrawn="1"/>
        </p:nvSpPr>
        <p:spPr>
          <a:xfrm rot="5400000">
            <a:off x="1334402" y="2669375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7" name="Rectangle 76"/>
          <p:cNvSpPr/>
          <p:nvPr userDrawn="1"/>
        </p:nvSpPr>
        <p:spPr>
          <a:xfrm rot="5400000">
            <a:off x="7320772" y="2669375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8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684053" y="2331383"/>
            <a:ext cx="5753948" cy="720092"/>
          </a:xfrm>
        </p:spPr>
        <p:txBody>
          <a:bodyPr/>
          <a:lstStyle>
            <a:lvl1pPr marL="0" indent="0" algn="ctr">
              <a:buNone/>
              <a:defRPr lang="fa-IR" sz="975" b="1" smtClean="0">
                <a:effectLst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79" name="Rectangle 78">
            <a:hlinkClick r:id="" action="ppaction://noaction"/>
          </p:cNvPr>
          <p:cNvSpPr/>
          <p:nvPr userDrawn="1"/>
        </p:nvSpPr>
        <p:spPr>
          <a:xfrm>
            <a:off x="1674393" y="3954331"/>
            <a:ext cx="5768152" cy="720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80" name="Straight Connector 79"/>
          <p:cNvCxnSpPr/>
          <p:nvPr userDrawn="1"/>
        </p:nvCxnSpPr>
        <p:spPr>
          <a:xfrm flipH="1" flipV="1">
            <a:off x="7442544" y="4314736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 userDrawn="1"/>
        </p:nvSpPr>
        <p:spPr>
          <a:xfrm rot="5400000">
            <a:off x="8129534" y="4300915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2" name="8-Point Star 81"/>
          <p:cNvSpPr/>
          <p:nvPr userDrawn="1"/>
        </p:nvSpPr>
        <p:spPr>
          <a:xfrm>
            <a:off x="7729580" y="4275711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83" name="Straight Connector 82"/>
          <p:cNvCxnSpPr/>
          <p:nvPr userDrawn="1"/>
        </p:nvCxnSpPr>
        <p:spPr>
          <a:xfrm flipH="1">
            <a:off x="-13532" y="4314377"/>
            <a:ext cx="1687924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 userDrawn="1"/>
        </p:nvSpPr>
        <p:spPr>
          <a:xfrm rot="5400000">
            <a:off x="928303" y="4296736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7" name="8-Point Star 86"/>
          <p:cNvSpPr/>
          <p:nvPr userDrawn="1"/>
        </p:nvSpPr>
        <p:spPr>
          <a:xfrm>
            <a:off x="1255639" y="4273006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9" name="Rectangle 88"/>
          <p:cNvSpPr/>
          <p:nvPr userDrawn="1"/>
        </p:nvSpPr>
        <p:spPr>
          <a:xfrm rot="5400000">
            <a:off x="1334402" y="4298210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0" name="Rectangle 89"/>
          <p:cNvSpPr/>
          <p:nvPr userDrawn="1"/>
        </p:nvSpPr>
        <p:spPr>
          <a:xfrm rot="5400000">
            <a:off x="7320772" y="4298210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1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1684053" y="3983136"/>
            <a:ext cx="5753948" cy="720092"/>
          </a:xfrm>
        </p:spPr>
        <p:txBody>
          <a:bodyPr/>
          <a:lstStyle>
            <a:lvl1pPr marL="0" indent="0" algn="ctr">
              <a:buNone/>
              <a:defRPr lang="fa-IR" sz="975" b="1" smtClean="0">
                <a:effectLst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52" name="Rectangle 51">
            <a:hlinkClick r:id="" action="ppaction://noaction"/>
          </p:cNvPr>
          <p:cNvSpPr/>
          <p:nvPr userDrawn="1"/>
        </p:nvSpPr>
        <p:spPr>
          <a:xfrm>
            <a:off x="1663334" y="3119022"/>
            <a:ext cx="5768152" cy="720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53" name="Straight Connector 52"/>
          <p:cNvCxnSpPr/>
          <p:nvPr userDrawn="1"/>
        </p:nvCxnSpPr>
        <p:spPr>
          <a:xfrm flipH="1" flipV="1">
            <a:off x="7431486" y="3479427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 userDrawn="1"/>
        </p:nvSpPr>
        <p:spPr>
          <a:xfrm rot="5400000">
            <a:off x="8118475" y="3465605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5" name="8-Point Star 84"/>
          <p:cNvSpPr/>
          <p:nvPr userDrawn="1"/>
        </p:nvSpPr>
        <p:spPr>
          <a:xfrm>
            <a:off x="7718521" y="3440401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86" name="Straight Connector 85"/>
          <p:cNvCxnSpPr/>
          <p:nvPr userDrawn="1"/>
        </p:nvCxnSpPr>
        <p:spPr>
          <a:xfrm flipH="1">
            <a:off x="-24591" y="3479068"/>
            <a:ext cx="1687924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 userDrawn="1"/>
        </p:nvSpPr>
        <p:spPr>
          <a:xfrm rot="5400000">
            <a:off x="917244" y="3461426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2" name="8-Point Star 91"/>
          <p:cNvSpPr/>
          <p:nvPr userDrawn="1"/>
        </p:nvSpPr>
        <p:spPr>
          <a:xfrm>
            <a:off x="1244579" y="3437696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3" name="Rectangle 92"/>
          <p:cNvSpPr/>
          <p:nvPr userDrawn="1"/>
        </p:nvSpPr>
        <p:spPr>
          <a:xfrm rot="5400000">
            <a:off x="1323343" y="3462900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4" name="Rectangle 93"/>
          <p:cNvSpPr/>
          <p:nvPr userDrawn="1"/>
        </p:nvSpPr>
        <p:spPr>
          <a:xfrm rot="5400000">
            <a:off x="7309713" y="3462900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5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1672993" y="3176631"/>
            <a:ext cx="5753948" cy="720092"/>
          </a:xfrm>
        </p:spPr>
        <p:txBody>
          <a:bodyPr/>
          <a:lstStyle>
            <a:lvl1pPr marL="0" indent="0" algn="ctr">
              <a:buNone/>
              <a:defRPr lang="fa-IR" sz="975" b="1" smtClean="0">
                <a:effectLst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35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3.79278E-7 L -0.65312 3.79278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3.79278E-7 L 0.65937 3.79278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0.00313 3.79278E-7 L -0.65312 3.79278E-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0.00156 3.79278E-7 L 0.65937 3.79278E-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.0033 3.12673E-6 L -0.65295 3.12673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.00156 3.12673E-6 L 0.65937 3.12673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animMotion origin="layout" path="M 0.0033 3.12673E-6 L -0.65295 3.12673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animMotion origin="layout" path="M 0.00156 3.12673E-6 L 0.65937 3.12673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6" presetClass="entr" presetSubtype="37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0.0033 3.12673E-6 L -0.65295 3.12673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0.00156 3.12673E-6 L 0.65937 3.12673E-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66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660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1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100"/>
                            </p:stCondLst>
                            <p:childTnLst>
                              <p:par>
                                <p:cTn id="6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0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400"/>
                            </p:stCondLst>
                            <p:childTnLst>
                              <p:par>
                                <p:cTn id="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700"/>
                            </p:stCondLst>
                            <p:childTnLst>
                              <p:par>
                                <p:cTn id="8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3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4" dur="3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3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3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8" dur="3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3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3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3" dur="3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3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7" dur="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41" grpId="0" animBg="1"/>
      <p:bldP spid="43" grpId="0" animBg="1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animBg="1"/>
      <p:bldP spid="66" grpId="0" animBg="1"/>
      <p:bldP spid="67" grpId="0" animBg="1"/>
      <p:bldP spid="6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9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animBg="1"/>
      <p:bldP spid="76" grpId="0" animBg="1"/>
      <p:bldP spid="77" grpId="0" animBg="1"/>
      <p:bldP spid="7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animBg="1"/>
      <p:bldP spid="89" grpId="0" animBg="1"/>
      <p:bldP spid="90" grpId="0" animBg="1"/>
      <p:bldP spid="9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6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animBg="1"/>
      <p:bldP spid="93" grpId="0" animBg="1"/>
      <p:bldP spid="94" grpId="0" animBg="1"/>
      <p:bldP spid="9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فهرست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674393" y="3119022"/>
            <a:ext cx="5768152" cy="152659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51" name="Rectangle 50">
            <a:hlinkClick r:id="" action="ppaction://noaction"/>
          </p:cNvPr>
          <p:cNvSpPr/>
          <p:nvPr userDrawn="1"/>
        </p:nvSpPr>
        <p:spPr>
          <a:xfrm>
            <a:off x="1687925" y="641900"/>
            <a:ext cx="5768152" cy="720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613346" y="109728"/>
            <a:ext cx="3955715" cy="4457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" name="Text Placeholder 19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1687925" y="1030831"/>
            <a:ext cx="5406571" cy="777806"/>
          </a:xfrm>
        </p:spPr>
        <p:txBody>
          <a:bodyPr/>
          <a:lstStyle>
            <a:lvl1pPr marL="0" indent="0" algn="ctr">
              <a:buNone/>
              <a:defRPr sz="12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  <p:cxnSp>
        <p:nvCxnSpPr>
          <p:cNvPr id="55" name="Straight Connector 54"/>
          <p:cNvCxnSpPr/>
          <p:nvPr userDrawn="1"/>
        </p:nvCxnSpPr>
        <p:spPr>
          <a:xfrm flipH="1" flipV="1">
            <a:off x="7456077" y="1002305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 userDrawn="1"/>
        </p:nvSpPr>
        <p:spPr>
          <a:xfrm rot="5400000">
            <a:off x="8143066" y="988483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8-Point Star 3"/>
          <p:cNvSpPr/>
          <p:nvPr userDrawn="1"/>
        </p:nvSpPr>
        <p:spPr>
          <a:xfrm>
            <a:off x="7743112" y="963280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0" name="Straight Connector 29"/>
          <p:cNvCxnSpPr>
            <a:stCxn id="51" idx="1"/>
          </p:cNvCxnSpPr>
          <p:nvPr userDrawn="1"/>
        </p:nvCxnSpPr>
        <p:spPr>
          <a:xfrm flipH="1">
            <a:off x="0" y="1001946"/>
            <a:ext cx="1687924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 userDrawn="1"/>
        </p:nvSpPr>
        <p:spPr>
          <a:xfrm rot="5400000">
            <a:off x="941835" y="984305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" name="8-Point Star 60"/>
          <p:cNvSpPr/>
          <p:nvPr userDrawn="1"/>
        </p:nvSpPr>
        <p:spPr>
          <a:xfrm>
            <a:off x="1269170" y="960574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 rot="5400000">
            <a:off x="1347934" y="985778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 rot="5400000">
            <a:off x="7334304" y="985778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697584" y="641901"/>
            <a:ext cx="5753948" cy="720092"/>
          </a:xfrm>
        </p:spPr>
        <p:txBody>
          <a:bodyPr/>
          <a:lstStyle>
            <a:lvl1pPr marL="0" indent="0" algn="ctr">
              <a:buNone/>
              <a:defRPr lang="fa-IR" sz="975" b="1" smtClean="0">
                <a:effectLst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96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2613346" y="110247"/>
            <a:ext cx="3955715" cy="36775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57" name="Rectangle 56">
            <a:hlinkClick r:id="" action="ppaction://noaction"/>
          </p:cNvPr>
          <p:cNvSpPr/>
          <p:nvPr userDrawn="1"/>
        </p:nvSpPr>
        <p:spPr>
          <a:xfrm>
            <a:off x="1687925" y="1448406"/>
            <a:ext cx="5768152" cy="720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58" name="Straight Connector 57"/>
          <p:cNvCxnSpPr/>
          <p:nvPr userDrawn="1"/>
        </p:nvCxnSpPr>
        <p:spPr>
          <a:xfrm flipH="1" flipV="1">
            <a:off x="7456077" y="1808811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 userDrawn="1"/>
        </p:nvSpPr>
        <p:spPr>
          <a:xfrm rot="5400000">
            <a:off x="8143066" y="1794989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2" name="8-Point Star 61"/>
          <p:cNvSpPr/>
          <p:nvPr userDrawn="1"/>
        </p:nvSpPr>
        <p:spPr>
          <a:xfrm>
            <a:off x="7743112" y="1769785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63" name="Straight Connector 62"/>
          <p:cNvCxnSpPr>
            <a:stCxn id="57" idx="1"/>
          </p:cNvCxnSpPr>
          <p:nvPr userDrawn="1"/>
        </p:nvCxnSpPr>
        <p:spPr>
          <a:xfrm flipH="1">
            <a:off x="0" y="1808452"/>
            <a:ext cx="1687924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 userDrawn="1"/>
        </p:nvSpPr>
        <p:spPr>
          <a:xfrm rot="5400000">
            <a:off x="941835" y="1790810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5" name="8-Point Star 64"/>
          <p:cNvSpPr/>
          <p:nvPr userDrawn="1"/>
        </p:nvSpPr>
        <p:spPr>
          <a:xfrm>
            <a:off x="1269170" y="1767080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 userDrawn="1"/>
        </p:nvSpPr>
        <p:spPr>
          <a:xfrm rot="5400000">
            <a:off x="1347934" y="1792284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 userDrawn="1"/>
        </p:nvSpPr>
        <p:spPr>
          <a:xfrm rot="5400000">
            <a:off x="7334304" y="1792284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8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1697584" y="1448407"/>
            <a:ext cx="5753948" cy="720092"/>
          </a:xfrm>
        </p:spPr>
        <p:txBody>
          <a:bodyPr/>
          <a:lstStyle>
            <a:lvl1pPr marL="0" indent="0" algn="ctr">
              <a:buNone/>
              <a:defRPr lang="fa-IR" sz="975" b="1" smtClean="0">
                <a:effectLst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69" name="Rectangle 68">
            <a:hlinkClick r:id="" action="ppaction://noaction"/>
          </p:cNvPr>
          <p:cNvSpPr/>
          <p:nvPr userDrawn="1"/>
        </p:nvSpPr>
        <p:spPr>
          <a:xfrm>
            <a:off x="1674393" y="2254911"/>
            <a:ext cx="5768152" cy="720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70" name="Straight Connector 69"/>
          <p:cNvCxnSpPr/>
          <p:nvPr userDrawn="1"/>
        </p:nvCxnSpPr>
        <p:spPr>
          <a:xfrm flipH="1" flipV="1">
            <a:off x="7442544" y="2615315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 userDrawn="1"/>
        </p:nvSpPr>
        <p:spPr>
          <a:xfrm rot="5400000">
            <a:off x="8129534" y="2601494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2" name="8-Point Star 71"/>
          <p:cNvSpPr/>
          <p:nvPr userDrawn="1"/>
        </p:nvSpPr>
        <p:spPr>
          <a:xfrm>
            <a:off x="7729580" y="2576290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73" name="Straight Connector 72"/>
          <p:cNvCxnSpPr>
            <a:stCxn id="69" idx="1"/>
          </p:cNvCxnSpPr>
          <p:nvPr userDrawn="1"/>
        </p:nvCxnSpPr>
        <p:spPr>
          <a:xfrm flipH="1">
            <a:off x="-13532" y="2614957"/>
            <a:ext cx="1687924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 userDrawn="1"/>
        </p:nvSpPr>
        <p:spPr>
          <a:xfrm rot="5400000">
            <a:off x="928303" y="2597315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5" name="8-Point Star 74"/>
          <p:cNvSpPr/>
          <p:nvPr userDrawn="1"/>
        </p:nvSpPr>
        <p:spPr>
          <a:xfrm>
            <a:off x="1255639" y="2573585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6" name="Rectangle 75"/>
          <p:cNvSpPr/>
          <p:nvPr userDrawn="1"/>
        </p:nvSpPr>
        <p:spPr>
          <a:xfrm rot="5400000">
            <a:off x="1334402" y="2598789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7" name="Rectangle 76"/>
          <p:cNvSpPr/>
          <p:nvPr userDrawn="1"/>
        </p:nvSpPr>
        <p:spPr>
          <a:xfrm rot="5400000">
            <a:off x="7320772" y="2598789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8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684053" y="2254912"/>
            <a:ext cx="5753948" cy="720092"/>
          </a:xfrm>
        </p:spPr>
        <p:txBody>
          <a:bodyPr/>
          <a:lstStyle>
            <a:lvl1pPr marL="0" indent="0" algn="ctr">
              <a:buNone/>
              <a:defRPr lang="fa-IR" sz="975" b="1" smtClean="0">
                <a:effectLst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79" name="Rectangle 78">
            <a:hlinkClick r:id="" action="ppaction://noaction"/>
          </p:cNvPr>
          <p:cNvSpPr/>
          <p:nvPr userDrawn="1"/>
        </p:nvSpPr>
        <p:spPr>
          <a:xfrm>
            <a:off x="1674393" y="3119023"/>
            <a:ext cx="5768152" cy="720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80" name="Straight Connector 79"/>
          <p:cNvCxnSpPr/>
          <p:nvPr userDrawn="1"/>
        </p:nvCxnSpPr>
        <p:spPr>
          <a:xfrm flipH="1" flipV="1">
            <a:off x="7442544" y="3450624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 userDrawn="1"/>
        </p:nvSpPr>
        <p:spPr>
          <a:xfrm rot="5400000">
            <a:off x="8129534" y="3436803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2" name="8-Point Star 81"/>
          <p:cNvSpPr/>
          <p:nvPr userDrawn="1"/>
        </p:nvSpPr>
        <p:spPr>
          <a:xfrm>
            <a:off x="7729580" y="3411599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83" name="Straight Connector 82"/>
          <p:cNvCxnSpPr/>
          <p:nvPr userDrawn="1"/>
        </p:nvCxnSpPr>
        <p:spPr>
          <a:xfrm flipH="1">
            <a:off x="-13532" y="3450266"/>
            <a:ext cx="1687924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 userDrawn="1"/>
        </p:nvSpPr>
        <p:spPr>
          <a:xfrm rot="5400000">
            <a:off x="928303" y="3432624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7" name="8-Point Star 86"/>
          <p:cNvSpPr/>
          <p:nvPr userDrawn="1"/>
        </p:nvSpPr>
        <p:spPr>
          <a:xfrm>
            <a:off x="1255639" y="3408894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9" name="Rectangle 88"/>
          <p:cNvSpPr/>
          <p:nvPr userDrawn="1"/>
        </p:nvSpPr>
        <p:spPr>
          <a:xfrm rot="5400000">
            <a:off x="1334402" y="3434098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0" name="Rectangle 89"/>
          <p:cNvSpPr/>
          <p:nvPr userDrawn="1"/>
        </p:nvSpPr>
        <p:spPr>
          <a:xfrm rot="5400000">
            <a:off x="7320772" y="3434098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1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1684053" y="3119024"/>
            <a:ext cx="5753948" cy="720092"/>
          </a:xfrm>
        </p:spPr>
        <p:txBody>
          <a:bodyPr/>
          <a:lstStyle>
            <a:lvl1pPr marL="0" indent="0" algn="ctr">
              <a:buNone/>
              <a:defRPr lang="fa-IR" sz="975" b="1" smtClean="0">
                <a:effectLst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3.79278E-7 L -0.65312 3.79278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3.79278E-7 L 0.65937 3.79278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0.00313 3.79278E-7 L -0.65312 3.79278E-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0.00156 3.79278E-7 L 0.65937 3.79278E-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.0033 3.12673E-6 L -0.65295 3.12673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.00156 3.12673E-6 L 0.65937 3.12673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6" presetClass="entr" presetSubtype="37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7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animMotion origin="layout" path="M 0.0033 3.12673E-6 L -0.65295 3.12673E-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animMotion origin="layout" path="M 0.00156 3.12673E-6 L 0.65937 3.12673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6" presetClass="entr" presetSubtype="37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5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3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7" dur="3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3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1" dur="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1" grpId="0" animBg="1"/>
      <p:bldP spid="41" grpId="0" animBg="1"/>
      <p:bldP spid="43" grpId="0" animBg="1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animBg="1"/>
      <p:bldP spid="66" grpId="0" animBg="1"/>
      <p:bldP spid="67" grpId="0" animBg="1"/>
      <p:bldP spid="6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9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animBg="1"/>
      <p:bldP spid="76" grpId="0" animBg="1"/>
      <p:bldP spid="77" grpId="0" animBg="1"/>
      <p:bldP spid="7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animBg="1"/>
      <p:bldP spid="79" grpId="1" animBg="1"/>
      <p:bldP spid="89" grpId="0" animBg="1"/>
      <p:bldP spid="90" grpId="0" animBg="1"/>
      <p:bldP spid="9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6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فهرست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51" name="Rectangle 50">
            <a:hlinkClick r:id="" action="ppaction://noaction"/>
          </p:cNvPr>
          <p:cNvSpPr/>
          <p:nvPr userDrawn="1"/>
        </p:nvSpPr>
        <p:spPr>
          <a:xfrm>
            <a:off x="1687925" y="1189169"/>
            <a:ext cx="5768152" cy="9601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613346" y="109728"/>
            <a:ext cx="3955715" cy="4457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" name="Text Placeholder 19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1687925" y="1030831"/>
            <a:ext cx="5406571" cy="777806"/>
          </a:xfrm>
        </p:spPr>
        <p:txBody>
          <a:bodyPr/>
          <a:lstStyle>
            <a:lvl1pPr marL="0" indent="0" algn="ctr">
              <a:buNone/>
              <a:defRPr sz="12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  <p:cxnSp>
        <p:nvCxnSpPr>
          <p:cNvPr id="55" name="Straight Connector 54"/>
          <p:cNvCxnSpPr/>
          <p:nvPr userDrawn="1"/>
        </p:nvCxnSpPr>
        <p:spPr>
          <a:xfrm flipH="1" flipV="1">
            <a:off x="7456077" y="1664790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 userDrawn="1"/>
        </p:nvSpPr>
        <p:spPr>
          <a:xfrm rot="5400000">
            <a:off x="8143066" y="1650969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8-Point Star 3"/>
          <p:cNvSpPr/>
          <p:nvPr userDrawn="1"/>
        </p:nvSpPr>
        <p:spPr>
          <a:xfrm>
            <a:off x="7743112" y="1625765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0" name="Straight Connector 29"/>
          <p:cNvCxnSpPr/>
          <p:nvPr userDrawn="1"/>
        </p:nvCxnSpPr>
        <p:spPr>
          <a:xfrm flipH="1">
            <a:off x="0" y="1638308"/>
            <a:ext cx="1687924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 userDrawn="1"/>
        </p:nvSpPr>
        <p:spPr>
          <a:xfrm rot="5400000">
            <a:off x="941835" y="1617986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" name="8-Point Star 60"/>
          <p:cNvSpPr/>
          <p:nvPr userDrawn="1"/>
        </p:nvSpPr>
        <p:spPr>
          <a:xfrm>
            <a:off x="1269170" y="1594256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 rot="5400000">
            <a:off x="1347934" y="1619460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 rot="5400000">
            <a:off x="7334304" y="1648264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697584" y="1275584"/>
            <a:ext cx="5753948" cy="720092"/>
          </a:xfrm>
        </p:spPr>
        <p:txBody>
          <a:bodyPr/>
          <a:lstStyle>
            <a:lvl1pPr marL="0" indent="0" algn="ctr">
              <a:buNone/>
              <a:defRPr lang="fa-IR" sz="975" b="1" smtClean="0">
                <a:effectLst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96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2613346" y="110247"/>
            <a:ext cx="3955715" cy="36775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57" name="Rectangle 56">
            <a:hlinkClick r:id="" action="ppaction://noaction"/>
          </p:cNvPr>
          <p:cNvSpPr/>
          <p:nvPr userDrawn="1"/>
        </p:nvSpPr>
        <p:spPr>
          <a:xfrm>
            <a:off x="1687925" y="2216509"/>
            <a:ext cx="5768152" cy="9601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58" name="Straight Connector 57"/>
          <p:cNvCxnSpPr/>
          <p:nvPr userDrawn="1"/>
        </p:nvCxnSpPr>
        <p:spPr>
          <a:xfrm flipH="1" flipV="1">
            <a:off x="7456077" y="2692130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 userDrawn="1"/>
        </p:nvSpPr>
        <p:spPr>
          <a:xfrm rot="5400000">
            <a:off x="8143066" y="2678309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2" name="8-Point Star 61"/>
          <p:cNvSpPr/>
          <p:nvPr userDrawn="1"/>
        </p:nvSpPr>
        <p:spPr>
          <a:xfrm>
            <a:off x="7743112" y="2653105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63" name="Straight Connector 62"/>
          <p:cNvCxnSpPr>
            <a:stCxn id="68" idx="1"/>
          </p:cNvCxnSpPr>
          <p:nvPr userDrawn="1"/>
        </p:nvCxnSpPr>
        <p:spPr>
          <a:xfrm flipH="1">
            <a:off x="0" y="2691771"/>
            <a:ext cx="1697584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 userDrawn="1"/>
        </p:nvSpPr>
        <p:spPr>
          <a:xfrm rot="5400000">
            <a:off x="941835" y="2674130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5" name="8-Point Star 64"/>
          <p:cNvSpPr/>
          <p:nvPr userDrawn="1"/>
        </p:nvSpPr>
        <p:spPr>
          <a:xfrm>
            <a:off x="1269170" y="2650399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 userDrawn="1"/>
        </p:nvSpPr>
        <p:spPr>
          <a:xfrm rot="5400000">
            <a:off x="1347934" y="2675603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 userDrawn="1"/>
        </p:nvSpPr>
        <p:spPr>
          <a:xfrm rot="5400000">
            <a:off x="7334304" y="2675603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8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1697584" y="2331726"/>
            <a:ext cx="5753948" cy="720092"/>
          </a:xfrm>
        </p:spPr>
        <p:txBody>
          <a:bodyPr/>
          <a:lstStyle>
            <a:lvl1pPr marL="0" indent="0" algn="ctr">
              <a:buNone/>
              <a:defRPr lang="fa-IR" sz="975" b="1" smtClean="0">
                <a:effectLst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69" name="Rectangle 68">
            <a:hlinkClick r:id="" action="ppaction://noaction"/>
          </p:cNvPr>
          <p:cNvSpPr/>
          <p:nvPr userDrawn="1"/>
        </p:nvSpPr>
        <p:spPr>
          <a:xfrm>
            <a:off x="1674393" y="3253444"/>
            <a:ext cx="5768152" cy="9601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70" name="Straight Connector 69"/>
          <p:cNvCxnSpPr/>
          <p:nvPr userDrawn="1"/>
        </p:nvCxnSpPr>
        <p:spPr>
          <a:xfrm flipH="1" flipV="1">
            <a:off x="7442544" y="3729065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 userDrawn="1"/>
        </p:nvSpPr>
        <p:spPr>
          <a:xfrm rot="5400000">
            <a:off x="8129534" y="3715244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2" name="8-Point Star 71"/>
          <p:cNvSpPr/>
          <p:nvPr userDrawn="1"/>
        </p:nvSpPr>
        <p:spPr>
          <a:xfrm>
            <a:off x="7729580" y="3690040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73" name="Straight Connector 72"/>
          <p:cNvCxnSpPr>
            <a:stCxn id="69" idx="1"/>
          </p:cNvCxnSpPr>
          <p:nvPr userDrawn="1"/>
        </p:nvCxnSpPr>
        <p:spPr>
          <a:xfrm flipH="1">
            <a:off x="1" y="3733504"/>
            <a:ext cx="1674392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 userDrawn="1"/>
        </p:nvSpPr>
        <p:spPr>
          <a:xfrm rot="5400000">
            <a:off x="928303" y="3714637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5" name="8-Point Star 74"/>
          <p:cNvSpPr/>
          <p:nvPr userDrawn="1"/>
        </p:nvSpPr>
        <p:spPr>
          <a:xfrm>
            <a:off x="1255639" y="3687334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6" name="Rectangle 75"/>
          <p:cNvSpPr/>
          <p:nvPr userDrawn="1"/>
        </p:nvSpPr>
        <p:spPr>
          <a:xfrm rot="5400000">
            <a:off x="1334402" y="3712538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7" name="Rectangle 76"/>
          <p:cNvSpPr/>
          <p:nvPr userDrawn="1"/>
        </p:nvSpPr>
        <p:spPr>
          <a:xfrm rot="5400000">
            <a:off x="7320772" y="3712538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8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684053" y="3368661"/>
            <a:ext cx="5753948" cy="720092"/>
          </a:xfrm>
        </p:spPr>
        <p:txBody>
          <a:bodyPr/>
          <a:lstStyle>
            <a:lvl1pPr marL="0" indent="0" algn="ctr">
              <a:buNone/>
              <a:defRPr lang="fa-IR" sz="975" b="1" smtClean="0">
                <a:effectLst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53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3.79278E-7 L -0.65312 3.79278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3.79278E-7 L 0.65937 3.79278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0.00313 3.79278E-7 L -0.65312 3.79278E-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0.00156 3.79278E-7 L 0.65937 3.79278E-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.0033 3.12673E-6 L -0.65295 3.12673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.00156 3.12673E-6 L 0.65937 3.12673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6" presetClass="entr" presetSubtype="37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7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41" grpId="0" animBg="1"/>
      <p:bldP spid="43" grpId="0" animBg="1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animBg="1"/>
      <p:bldP spid="66" grpId="0" animBg="1"/>
      <p:bldP spid="67" grpId="0" animBg="1"/>
      <p:bldP spid="6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9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animBg="1"/>
      <p:bldP spid="76" grpId="0" animBg="1"/>
      <p:bldP spid="77" grpId="0" animBg="1"/>
      <p:bldP spid="7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فهرست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51" name="Rectangle 50">
            <a:hlinkClick r:id="" action="ppaction://noaction"/>
          </p:cNvPr>
          <p:cNvSpPr/>
          <p:nvPr userDrawn="1"/>
        </p:nvSpPr>
        <p:spPr>
          <a:xfrm>
            <a:off x="1687925" y="670702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613346" y="90369"/>
            <a:ext cx="3955715" cy="3876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" name="Text Placeholder 19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1687925" y="1030831"/>
            <a:ext cx="5406571" cy="777806"/>
          </a:xfrm>
        </p:spPr>
        <p:txBody>
          <a:bodyPr/>
          <a:lstStyle>
            <a:lvl1pPr marL="0" indent="0" algn="ctr">
              <a:buNone/>
              <a:defRPr sz="12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  <p:cxnSp>
        <p:nvCxnSpPr>
          <p:cNvPr id="55" name="Straight Connector 54"/>
          <p:cNvCxnSpPr/>
          <p:nvPr userDrawn="1"/>
        </p:nvCxnSpPr>
        <p:spPr>
          <a:xfrm flipH="1" flipV="1">
            <a:off x="7456077" y="912230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 userDrawn="1"/>
        </p:nvSpPr>
        <p:spPr>
          <a:xfrm rot="5400000">
            <a:off x="8143066" y="898408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8-Point Star 3"/>
          <p:cNvSpPr/>
          <p:nvPr userDrawn="1"/>
        </p:nvSpPr>
        <p:spPr>
          <a:xfrm>
            <a:off x="7743112" y="873205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0" name="Straight Connector 29"/>
          <p:cNvCxnSpPr>
            <a:stCxn id="51" idx="1"/>
          </p:cNvCxnSpPr>
          <p:nvPr userDrawn="1"/>
        </p:nvCxnSpPr>
        <p:spPr>
          <a:xfrm flipH="1" flipV="1">
            <a:off x="0" y="912228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 userDrawn="1"/>
        </p:nvSpPr>
        <p:spPr>
          <a:xfrm rot="5400000">
            <a:off x="941835" y="894230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" name="8-Point Star 60"/>
          <p:cNvSpPr/>
          <p:nvPr userDrawn="1"/>
        </p:nvSpPr>
        <p:spPr>
          <a:xfrm>
            <a:off x="1269170" y="870499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 rot="5400000">
            <a:off x="1347934" y="895703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 rot="5400000">
            <a:off x="7334304" y="895703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1687925" y="1682496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 flipV="1">
            <a:off x="7456077" y="1924023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 userDrawn="1"/>
        </p:nvSpPr>
        <p:spPr>
          <a:xfrm rot="5400000">
            <a:off x="8138521" y="1907497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4" name="8-Point Star 23"/>
          <p:cNvSpPr/>
          <p:nvPr userDrawn="1"/>
        </p:nvSpPr>
        <p:spPr>
          <a:xfrm>
            <a:off x="7738567" y="1875882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25" name="Straight Connector 24"/>
          <p:cNvCxnSpPr>
            <a:stCxn id="21" idx="1"/>
          </p:cNvCxnSpPr>
          <p:nvPr userDrawn="1"/>
        </p:nvCxnSpPr>
        <p:spPr>
          <a:xfrm flipH="1" flipV="1">
            <a:off x="0" y="1924022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 userDrawn="1"/>
        </p:nvSpPr>
        <p:spPr>
          <a:xfrm rot="5400000">
            <a:off x="937289" y="1906022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7" name="8-Point Star 26"/>
          <p:cNvSpPr/>
          <p:nvPr userDrawn="1"/>
        </p:nvSpPr>
        <p:spPr>
          <a:xfrm>
            <a:off x="1264625" y="1882292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 rot="5400000">
            <a:off x="1347934" y="1885977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 rot="5400000">
            <a:off x="7334304" y="1907497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1688223" y="2200963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2" name="Straight Connector 31"/>
          <p:cNvCxnSpPr/>
          <p:nvPr userDrawn="1"/>
        </p:nvCxnSpPr>
        <p:spPr>
          <a:xfrm flipH="1" flipV="1">
            <a:off x="7456376" y="2442491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 userDrawn="1"/>
        </p:nvSpPr>
        <p:spPr>
          <a:xfrm rot="5400000">
            <a:off x="8143365" y="2428670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4" name="8-Point Star 33"/>
          <p:cNvSpPr/>
          <p:nvPr userDrawn="1"/>
        </p:nvSpPr>
        <p:spPr>
          <a:xfrm>
            <a:off x="7743410" y="2403466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5" name="Straight Connector 34"/>
          <p:cNvCxnSpPr>
            <a:stCxn id="31" idx="1"/>
          </p:cNvCxnSpPr>
          <p:nvPr userDrawn="1"/>
        </p:nvCxnSpPr>
        <p:spPr>
          <a:xfrm flipH="1" flipV="1">
            <a:off x="300" y="2442490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 rot="5400000">
            <a:off x="942134" y="2424491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7" name="8-Point Star 36"/>
          <p:cNvSpPr/>
          <p:nvPr userDrawn="1"/>
        </p:nvSpPr>
        <p:spPr>
          <a:xfrm>
            <a:off x="1269470" y="2400760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 rot="5400000">
            <a:off x="1348233" y="2425964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 userDrawn="1"/>
        </p:nvSpPr>
        <p:spPr>
          <a:xfrm rot="5400000">
            <a:off x="7334603" y="2425964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1687925" y="3196450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42" name="Straight Connector 41"/>
          <p:cNvCxnSpPr/>
          <p:nvPr userDrawn="1"/>
        </p:nvCxnSpPr>
        <p:spPr>
          <a:xfrm flipH="1" flipV="1">
            <a:off x="7456077" y="3447917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 userDrawn="1"/>
        </p:nvSpPr>
        <p:spPr>
          <a:xfrm rot="5400000">
            <a:off x="8143066" y="3434096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" name="8-Point Star 44"/>
          <p:cNvSpPr/>
          <p:nvPr userDrawn="1"/>
        </p:nvSpPr>
        <p:spPr>
          <a:xfrm>
            <a:off x="7743112" y="3408892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46" name="Straight Connector 45"/>
          <p:cNvCxnSpPr/>
          <p:nvPr userDrawn="1"/>
        </p:nvCxnSpPr>
        <p:spPr>
          <a:xfrm flipH="1" flipV="1">
            <a:off x="0" y="3447915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 userDrawn="1"/>
        </p:nvSpPr>
        <p:spPr>
          <a:xfrm rot="5400000">
            <a:off x="941835" y="3429917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" name="8-Point Star 47"/>
          <p:cNvSpPr/>
          <p:nvPr userDrawn="1"/>
        </p:nvSpPr>
        <p:spPr>
          <a:xfrm>
            <a:off x="1269170" y="3406186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 userDrawn="1"/>
        </p:nvSpPr>
        <p:spPr>
          <a:xfrm rot="5400000">
            <a:off x="1347934" y="3421451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 userDrawn="1"/>
        </p:nvSpPr>
        <p:spPr>
          <a:xfrm rot="5400000">
            <a:off x="7334304" y="3421451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697584" y="670703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697584" y="1682498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697584" y="2200965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692739" y="3209096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6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2613346" y="110247"/>
            <a:ext cx="3955715" cy="36775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2" name="Rounded Rectangle 1"/>
          <p:cNvSpPr/>
          <p:nvPr userDrawn="1"/>
        </p:nvSpPr>
        <p:spPr>
          <a:xfrm>
            <a:off x="2139696" y="1158866"/>
            <a:ext cx="4864608" cy="49332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" name="Rounded Rectangle 53"/>
          <p:cNvSpPr/>
          <p:nvPr userDrawn="1"/>
        </p:nvSpPr>
        <p:spPr>
          <a:xfrm>
            <a:off x="2139696" y="2681038"/>
            <a:ext cx="4864608" cy="49332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7" name="Rounded Rectangle 56"/>
          <p:cNvSpPr/>
          <p:nvPr userDrawn="1"/>
        </p:nvSpPr>
        <p:spPr>
          <a:xfrm>
            <a:off x="2158898" y="3682452"/>
            <a:ext cx="4864608" cy="49332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8" name="Rounded Rectangle 57"/>
          <p:cNvSpPr/>
          <p:nvPr userDrawn="1"/>
        </p:nvSpPr>
        <p:spPr>
          <a:xfrm>
            <a:off x="2158898" y="4175778"/>
            <a:ext cx="4864608" cy="49332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4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59759E-6 L 0.65781 4.59759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0.00156 0.0037 L 0.65625 0.003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6" presetClass="entr" presetSubtype="37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37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37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9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3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8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2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100"/>
                            </p:stCondLst>
                            <p:childTnLst>
                              <p:par>
                                <p:cTn id="7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7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1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400"/>
                            </p:stCondLst>
                            <p:childTnLst>
                              <p:par>
                                <p:cTn id="8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6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0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41" grpId="0" animBg="1"/>
      <p:bldP spid="43" grpId="0" animBg="1"/>
      <p:bldP spid="21" grpId="0" animBg="1"/>
      <p:bldP spid="28" grpId="0" animBg="1"/>
      <p:bldP spid="29" grpId="0" animBg="1"/>
      <p:bldP spid="31" grpId="0" animBg="1"/>
      <p:bldP spid="38" grpId="0" animBg="1"/>
      <p:bldP spid="39" grpId="0" animBg="1"/>
      <p:bldP spid="40" grpId="0" animBg="1"/>
      <p:bldP spid="49" grpId="0" animBg="1"/>
      <p:bldP spid="50" grpId="0" animBg="1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  <p:bldP spid="54" grpId="0" animBg="1"/>
      <p:bldP spid="57" grpId="0" animBg="1"/>
      <p:bldP spid="58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فهرست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51" name="Rectangle 50">
            <a:hlinkClick r:id="" action="ppaction://noaction"/>
          </p:cNvPr>
          <p:cNvSpPr/>
          <p:nvPr userDrawn="1"/>
        </p:nvSpPr>
        <p:spPr>
          <a:xfrm>
            <a:off x="1687925" y="1699620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613346" y="109728"/>
            <a:ext cx="3955715" cy="4457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" name="Text Placeholder 19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1687925" y="1030831"/>
            <a:ext cx="5406571" cy="777806"/>
          </a:xfrm>
        </p:spPr>
        <p:txBody>
          <a:bodyPr/>
          <a:lstStyle>
            <a:lvl1pPr marL="0" indent="0" algn="ctr">
              <a:buNone/>
              <a:defRPr sz="12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  <p:cxnSp>
        <p:nvCxnSpPr>
          <p:cNvPr id="55" name="Straight Connector 54"/>
          <p:cNvCxnSpPr/>
          <p:nvPr userDrawn="1"/>
        </p:nvCxnSpPr>
        <p:spPr>
          <a:xfrm flipH="1" flipV="1">
            <a:off x="7456077" y="1941147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 userDrawn="1"/>
        </p:nvSpPr>
        <p:spPr>
          <a:xfrm rot="5400000">
            <a:off x="8143066" y="1927326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8-Point Star 3"/>
          <p:cNvSpPr/>
          <p:nvPr userDrawn="1"/>
        </p:nvSpPr>
        <p:spPr>
          <a:xfrm>
            <a:off x="7743112" y="1902122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0" name="Straight Connector 29"/>
          <p:cNvCxnSpPr>
            <a:stCxn id="51" idx="1"/>
          </p:cNvCxnSpPr>
          <p:nvPr userDrawn="1"/>
        </p:nvCxnSpPr>
        <p:spPr>
          <a:xfrm flipH="1" flipV="1">
            <a:off x="0" y="1941146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 userDrawn="1"/>
        </p:nvSpPr>
        <p:spPr>
          <a:xfrm rot="5400000">
            <a:off x="941835" y="1923147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" name="8-Point Star 60"/>
          <p:cNvSpPr/>
          <p:nvPr userDrawn="1"/>
        </p:nvSpPr>
        <p:spPr>
          <a:xfrm>
            <a:off x="1269170" y="1899417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 rot="5400000">
            <a:off x="1347934" y="1924621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 rot="5400000">
            <a:off x="7334304" y="1924621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1687925" y="2240614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 flipV="1">
            <a:off x="7456077" y="2482142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 userDrawn="1"/>
        </p:nvSpPr>
        <p:spPr>
          <a:xfrm rot="5400000">
            <a:off x="8138521" y="2465615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4" name="8-Point Star 23"/>
          <p:cNvSpPr/>
          <p:nvPr userDrawn="1"/>
        </p:nvSpPr>
        <p:spPr>
          <a:xfrm>
            <a:off x="7738567" y="2434001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25" name="Straight Connector 24"/>
          <p:cNvCxnSpPr>
            <a:stCxn id="21" idx="1"/>
          </p:cNvCxnSpPr>
          <p:nvPr userDrawn="1"/>
        </p:nvCxnSpPr>
        <p:spPr>
          <a:xfrm flipH="1" flipV="1">
            <a:off x="0" y="2482141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 userDrawn="1"/>
        </p:nvSpPr>
        <p:spPr>
          <a:xfrm rot="5400000">
            <a:off x="937289" y="2464141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7" name="8-Point Star 26"/>
          <p:cNvSpPr/>
          <p:nvPr userDrawn="1"/>
        </p:nvSpPr>
        <p:spPr>
          <a:xfrm>
            <a:off x="1264625" y="2440411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 rot="5400000">
            <a:off x="1347934" y="2444096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 rot="5400000">
            <a:off x="7334304" y="2465615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1688223" y="2777038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2" name="Straight Connector 31"/>
          <p:cNvCxnSpPr/>
          <p:nvPr userDrawn="1"/>
        </p:nvCxnSpPr>
        <p:spPr>
          <a:xfrm flipH="1" flipV="1">
            <a:off x="7456376" y="3018566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 userDrawn="1"/>
        </p:nvSpPr>
        <p:spPr>
          <a:xfrm rot="5400000">
            <a:off x="8143365" y="3004745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4" name="8-Point Star 33"/>
          <p:cNvSpPr/>
          <p:nvPr userDrawn="1"/>
        </p:nvSpPr>
        <p:spPr>
          <a:xfrm>
            <a:off x="7743410" y="2979541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5" name="Straight Connector 34"/>
          <p:cNvCxnSpPr>
            <a:stCxn id="31" idx="1"/>
          </p:cNvCxnSpPr>
          <p:nvPr userDrawn="1"/>
        </p:nvCxnSpPr>
        <p:spPr>
          <a:xfrm flipH="1" flipV="1">
            <a:off x="300" y="3018564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 rot="5400000">
            <a:off x="942134" y="3000566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7" name="8-Point Star 36"/>
          <p:cNvSpPr/>
          <p:nvPr userDrawn="1"/>
        </p:nvSpPr>
        <p:spPr>
          <a:xfrm>
            <a:off x="1269470" y="2976834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 rot="5400000">
            <a:off x="1348233" y="3002039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 userDrawn="1"/>
        </p:nvSpPr>
        <p:spPr>
          <a:xfrm rot="5400000">
            <a:off x="7334603" y="3002039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697584" y="1699621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697584" y="2240616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697584" y="2777040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6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1700424" y="110247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28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59759E-6 L 0.65781 4.59759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0.00156 0.0037 L 0.65625 0.003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800"/>
                            </p:stCondLst>
                            <p:childTnLst>
                              <p:par>
                                <p:cTn id="4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100"/>
                            </p:stCondLst>
                            <p:childTnLst>
                              <p:par>
                                <p:cTn id="5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5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9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41" grpId="0" animBg="1"/>
      <p:bldP spid="43" grpId="0" animBg="1"/>
      <p:bldP spid="21" grpId="0" animBg="1"/>
      <p:bldP spid="28" grpId="0" animBg="1"/>
      <p:bldP spid="29" grpId="0" animBg="1"/>
      <p:bldP spid="31" grpId="0" animBg="1"/>
      <p:bldP spid="38" grpId="0" animBg="1"/>
      <p:bldP spid="39" grpId="0" animBg="1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فهرست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7951640" y="123431"/>
            <a:ext cx="1188720" cy="274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51" name="Rectangle 50">
            <a:hlinkClick r:id="" action="ppaction://noaction"/>
          </p:cNvPr>
          <p:cNvSpPr/>
          <p:nvPr userDrawn="1"/>
        </p:nvSpPr>
        <p:spPr>
          <a:xfrm>
            <a:off x="1687925" y="1699620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613346" y="90369"/>
            <a:ext cx="3955715" cy="3876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" name="Text Placeholder 19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1687925" y="1030831"/>
            <a:ext cx="5406571" cy="777806"/>
          </a:xfrm>
        </p:spPr>
        <p:txBody>
          <a:bodyPr/>
          <a:lstStyle>
            <a:lvl1pPr marL="0" indent="0" algn="ctr">
              <a:buNone/>
              <a:defRPr sz="12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  <p:cxnSp>
        <p:nvCxnSpPr>
          <p:cNvPr id="55" name="Straight Connector 54"/>
          <p:cNvCxnSpPr/>
          <p:nvPr userDrawn="1"/>
        </p:nvCxnSpPr>
        <p:spPr>
          <a:xfrm flipH="1" flipV="1">
            <a:off x="7456077" y="1941147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 userDrawn="1"/>
        </p:nvSpPr>
        <p:spPr>
          <a:xfrm rot="5400000">
            <a:off x="8143066" y="1927326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8-Point Star 3"/>
          <p:cNvSpPr/>
          <p:nvPr userDrawn="1"/>
        </p:nvSpPr>
        <p:spPr>
          <a:xfrm>
            <a:off x="7743112" y="1902122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0" name="Straight Connector 29"/>
          <p:cNvCxnSpPr>
            <a:stCxn id="51" idx="1"/>
          </p:cNvCxnSpPr>
          <p:nvPr userDrawn="1"/>
        </p:nvCxnSpPr>
        <p:spPr>
          <a:xfrm flipH="1" flipV="1">
            <a:off x="0" y="1941146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 userDrawn="1"/>
        </p:nvSpPr>
        <p:spPr>
          <a:xfrm rot="5400000">
            <a:off x="941835" y="1923147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" name="8-Point Star 60"/>
          <p:cNvSpPr/>
          <p:nvPr userDrawn="1"/>
        </p:nvSpPr>
        <p:spPr>
          <a:xfrm>
            <a:off x="1269170" y="1899417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 rot="5400000">
            <a:off x="1347934" y="1924621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 rot="5400000">
            <a:off x="7334304" y="1924621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1687925" y="2240614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 flipV="1">
            <a:off x="7456077" y="2482142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 userDrawn="1"/>
        </p:nvSpPr>
        <p:spPr>
          <a:xfrm rot="5400000">
            <a:off x="8138521" y="2465615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4" name="8-Point Star 23"/>
          <p:cNvSpPr/>
          <p:nvPr userDrawn="1"/>
        </p:nvSpPr>
        <p:spPr>
          <a:xfrm>
            <a:off x="7738567" y="2434001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25" name="Straight Connector 24"/>
          <p:cNvCxnSpPr>
            <a:stCxn id="21" idx="1"/>
          </p:cNvCxnSpPr>
          <p:nvPr userDrawn="1"/>
        </p:nvCxnSpPr>
        <p:spPr>
          <a:xfrm flipH="1" flipV="1">
            <a:off x="0" y="2482141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 userDrawn="1"/>
        </p:nvSpPr>
        <p:spPr>
          <a:xfrm rot="5400000">
            <a:off x="937289" y="2464141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7" name="8-Point Star 26"/>
          <p:cNvSpPr/>
          <p:nvPr userDrawn="1"/>
        </p:nvSpPr>
        <p:spPr>
          <a:xfrm>
            <a:off x="1264625" y="2440411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 rot="5400000">
            <a:off x="1347934" y="2444096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 rot="5400000">
            <a:off x="7334304" y="2465615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1688223" y="2777038"/>
            <a:ext cx="5768152" cy="486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2" name="Straight Connector 31"/>
          <p:cNvCxnSpPr/>
          <p:nvPr userDrawn="1"/>
        </p:nvCxnSpPr>
        <p:spPr>
          <a:xfrm flipH="1" flipV="1">
            <a:off x="7456376" y="3018566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 userDrawn="1"/>
        </p:nvSpPr>
        <p:spPr>
          <a:xfrm rot="5400000">
            <a:off x="8143365" y="3004745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4" name="8-Point Star 33"/>
          <p:cNvSpPr/>
          <p:nvPr userDrawn="1"/>
        </p:nvSpPr>
        <p:spPr>
          <a:xfrm>
            <a:off x="7743410" y="2979541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5" name="Straight Connector 34"/>
          <p:cNvCxnSpPr>
            <a:stCxn id="31" idx="1"/>
          </p:cNvCxnSpPr>
          <p:nvPr userDrawn="1"/>
        </p:nvCxnSpPr>
        <p:spPr>
          <a:xfrm flipH="1" flipV="1">
            <a:off x="300" y="3018564"/>
            <a:ext cx="1687924" cy="147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 rot="5400000">
            <a:off x="942134" y="3000566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7" name="8-Point Star 36"/>
          <p:cNvSpPr/>
          <p:nvPr userDrawn="1"/>
        </p:nvSpPr>
        <p:spPr>
          <a:xfrm>
            <a:off x="1269470" y="2976834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 rot="5400000">
            <a:off x="1348233" y="3002039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 userDrawn="1"/>
        </p:nvSpPr>
        <p:spPr>
          <a:xfrm rot="5400000">
            <a:off x="7334603" y="3002039"/>
            <a:ext cx="48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697584" y="1699621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697584" y="2240616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697584" y="2777040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6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1700424" y="110247"/>
            <a:ext cx="5753948" cy="486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10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7951640" y="123432"/>
            <a:ext cx="1186164" cy="27432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59759E-6 L 0.65781 4.59759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0.00156 0.0037 L 0.65625 0.003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800"/>
                            </p:stCondLst>
                            <p:childTnLst>
                              <p:par>
                                <p:cTn id="5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100"/>
                            </p:stCondLst>
                            <p:childTnLst>
                              <p:par>
                                <p:cTn id="5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1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1" grpId="0" animBg="1"/>
      <p:bldP spid="41" grpId="0" animBg="1"/>
      <p:bldP spid="43" grpId="0" animBg="1"/>
      <p:bldP spid="21" grpId="0" animBg="1"/>
      <p:bldP spid="28" grpId="0" animBg="1"/>
      <p:bldP spid="29" grpId="0" animBg="1"/>
      <p:bldP spid="31" grpId="0" animBg="1"/>
      <p:bldP spid="38" grpId="0" animBg="1"/>
      <p:bldP spid="39" grpId="0" animBg="1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2000"/>
                        <p:tgtEl>
                          <p:spTgt spid="10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ساده_3 موصول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2484762" y="393703"/>
            <a:ext cx="417447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350" smtClean="0">
                <a:solidFill>
                  <a:prstClr val="black"/>
                </a:solidFill>
                <a:cs typeface="B Mitra" pitchFamily="2" charset="-78"/>
              </a:rPr>
              <a:t>سال 1391 سال</a:t>
            </a: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484762" y="670703"/>
            <a:ext cx="4174478" cy="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" name="Text Placeholder 19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1687925" y="1030831"/>
            <a:ext cx="5406571" cy="777806"/>
          </a:xfrm>
        </p:spPr>
        <p:txBody>
          <a:bodyPr/>
          <a:lstStyle>
            <a:lvl1pPr marL="0" indent="0" algn="ctr">
              <a:buNone/>
              <a:defRPr sz="12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  <p:sp>
        <p:nvSpPr>
          <p:cNvPr id="67" name="Rectangle 66"/>
          <p:cNvSpPr/>
          <p:nvPr userDrawn="1"/>
        </p:nvSpPr>
        <p:spPr>
          <a:xfrm rot="5400000">
            <a:off x="7900045" y="1451993"/>
            <a:ext cx="21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2" name="Group 40"/>
          <p:cNvGrpSpPr/>
          <p:nvPr userDrawn="1"/>
        </p:nvGrpSpPr>
        <p:grpSpPr>
          <a:xfrm>
            <a:off x="0" y="1075080"/>
            <a:ext cx="9144000" cy="777701"/>
            <a:chOff x="0" y="1386806"/>
            <a:chExt cx="9144000" cy="1036935"/>
          </a:xfrm>
        </p:grpSpPr>
        <p:sp>
          <p:nvSpPr>
            <p:cNvPr id="51" name="Rectangle 50"/>
            <p:cNvSpPr/>
            <p:nvPr userDrawn="1"/>
          </p:nvSpPr>
          <p:spPr>
            <a:xfrm>
              <a:off x="1687924" y="1386806"/>
              <a:ext cx="5768152" cy="103693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cxnSp>
          <p:nvCxnSpPr>
            <p:cNvPr id="30" name="Straight Connector 29"/>
            <p:cNvCxnSpPr>
              <a:stCxn id="51" idx="1"/>
            </p:cNvCxnSpPr>
            <p:nvPr userDrawn="1"/>
          </p:nvCxnSpPr>
          <p:spPr>
            <a:xfrm flipH="1">
              <a:off x="0" y="1905274"/>
              <a:ext cx="1687924" cy="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 userDrawn="1"/>
          </p:nvCxnSpPr>
          <p:spPr>
            <a:xfrm flipH="1" flipV="1">
              <a:off x="7456076" y="1905274"/>
              <a:ext cx="1687924" cy="1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8-Point Star 3"/>
            <p:cNvSpPr/>
            <p:nvPr userDrawn="1"/>
          </p:nvSpPr>
          <p:spPr>
            <a:xfrm>
              <a:off x="8673382" y="1853240"/>
              <a:ext cx="115215" cy="115215"/>
            </a:xfrm>
            <a:prstGeom prst="star8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1" name="8-Point Star 60"/>
            <p:cNvSpPr/>
            <p:nvPr userDrawn="1"/>
          </p:nvSpPr>
          <p:spPr>
            <a:xfrm>
              <a:off x="383450" y="1849633"/>
              <a:ext cx="115215" cy="115215"/>
            </a:xfrm>
            <a:prstGeom prst="star8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2" name="Rectangle 61"/>
            <p:cNvSpPr/>
            <p:nvPr userDrawn="1"/>
          </p:nvSpPr>
          <p:spPr>
            <a:xfrm rot="5400000">
              <a:off x="7113807" y="1892847"/>
              <a:ext cx="864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3" name="Rectangle 62"/>
            <p:cNvSpPr/>
            <p:nvPr userDrawn="1"/>
          </p:nvSpPr>
          <p:spPr>
            <a:xfrm rot="5400000">
              <a:off x="7302400" y="1887273"/>
              <a:ext cx="720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4" name="Rectangle 63"/>
            <p:cNvSpPr/>
            <p:nvPr userDrawn="1"/>
          </p:nvSpPr>
          <p:spPr>
            <a:xfrm rot="5400000">
              <a:off x="7489615" y="1887273"/>
              <a:ext cx="576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5" name="Rectangle 64"/>
            <p:cNvSpPr/>
            <p:nvPr userDrawn="1"/>
          </p:nvSpPr>
          <p:spPr>
            <a:xfrm rot="5400000">
              <a:off x="7676830" y="1887273"/>
              <a:ext cx="432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8" name="Rectangle 67"/>
            <p:cNvSpPr/>
            <p:nvPr userDrawn="1"/>
          </p:nvSpPr>
          <p:spPr>
            <a:xfrm rot="5400000">
              <a:off x="8051260" y="1887556"/>
              <a:ext cx="144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grpSp>
          <p:nvGrpSpPr>
            <p:cNvPr id="3" name="Group 38"/>
            <p:cNvGrpSpPr/>
            <p:nvPr userDrawn="1"/>
          </p:nvGrpSpPr>
          <p:grpSpPr>
            <a:xfrm flipH="1" flipV="1">
              <a:off x="1111815" y="1473273"/>
              <a:ext cx="498238" cy="864000"/>
              <a:chOff x="921129" y="2429611"/>
              <a:chExt cx="498238" cy="864000"/>
            </a:xfrm>
          </p:grpSpPr>
          <p:sp>
            <p:nvSpPr>
              <p:cNvPr id="71" name="Rectangle 70"/>
              <p:cNvSpPr/>
              <p:nvPr userDrawn="1"/>
            </p:nvSpPr>
            <p:spPr>
              <a:xfrm rot="5400000">
                <a:off x="507129" y="2843611"/>
                <a:ext cx="864000" cy="360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Rectangle 71"/>
              <p:cNvSpPr/>
              <p:nvPr userDrawn="1"/>
            </p:nvSpPr>
            <p:spPr>
              <a:xfrm rot="5400000">
                <a:off x="695722" y="2838037"/>
                <a:ext cx="720000" cy="360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Rectangle 72"/>
              <p:cNvSpPr/>
              <p:nvPr userDrawn="1"/>
            </p:nvSpPr>
            <p:spPr>
              <a:xfrm rot="5400000">
                <a:off x="882937" y="2838037"/>
                <a:ext cx="576000" cy="360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Rectangle 73"/>
              <p:cNvSpPr/>
              <p:nvPr userDrawn="1"/>
            </p:nvSpPr>
            <p:spPr>
              <a:xfrm rot="5400000">
                <a:off x="1070152" y="2838037"/>
                <a:ext cx="432000" cy="360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Rectangle 74"/>
              <p:cNvSpPr/>
              <p:nvPr userDrawn="1"/>
            </p:nvSpPr>
            <p:spPr>
              <a:xfrm rot="5400000">
                <a:off x="1257367" y="2838037"/>
                <a:ext cx="288000" cy="360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6" name="Rectangle 75"/>
            <p:cNvSpPr/>
            <p:nvPr userDrawn="1"/>
          </p:nvSpPr>
          <p:spPr>
            <a:xfrm rot="5400000">
              <a:off x="932861" y="1887202"/>
              <a:ext cx="144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Group 76"/>
          <p:cNvGrpSpPr/>
          <p:nvPr userDrawn="1"/>
        </p:nvGrpSpPr>
        <p:grpSpPr>
          <a:xfrm>
            <a:off x="1915" y="2218533"/>
            <a:ext cx="9143999" cy="777701"/>
            <a:chOff x="1" y="1386806"/>
            <a:chExt cx="9143999" cy="1036935"/>
          </a:xfrm>
        </p:grpSpPr>
        <p:sp>
          <p:nvSpPr>
            <p:cNvPr id="78" name="Rectangle 77"/>
            <p:cNvSpPr/>
            <p:nvPr userDrawn="1"/>
          </p:nvSpPr>
          <p:spPr>
            <a:xfrm>
              <a:off x="1686011" y="1386806"/>
              <a:ext cx="5770065" cy="103693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cxnSp>
          <p:nvCxnSpPr>
            <p:cNvPr id="79" name="Straight Connector 78"/>
            <p:cNvCxnSpPr>
              <a:stCxn id="78" idx="1"/>
            </p:cNvCxnSpPr>
            <p:nvPr userDrawn="1"/>
          </p:nvCxnSpPr>
          <p:spPr>
            <a:xfrm flipH="1">
              <a:off x="1" y="1905274"/>
              <a:ext cx="1686010" cy="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 userDrawn="1"/>
          </p:nvCxnSpPr>
          <p:spPr>
            <a:xfrm flipH="1" flipV="1">
              <a:off x="7456076" y="1905274"/>
              <a:ext cx="1687924" cy="1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8-Point Star 80"/>
            <p:cNvSpPr/>
            <p:nvPr userDrawn="1"/>
          </p:nvSpPr>
          <p:spPr>
            <a:xfrm>
              <a:off x="8673382" y="1853240"/>
              <a:ext cx="115215" cy="115215"/>
            </a:xfrm>
            <a:prstGeom prst="star8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2" name="8-Point Star 81"/>
            <p:cNvSpPr/>
            <p:nvPr userDrawn="1"/>
          </p:nvSpPr>
          <p:spPr>
            <a:xfrm>
              <a:off x="383450" y="1849633"/>
              <a:ext cx="115215" cy="115215"/>
            </a:xfrm>
            <a:prstGeom prst="star8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3" name="Rectangle 82"/>
            <p:cNvSpPr/>
            <p:nvPr userDrawn="1"/>
          </p:nvSpPr>
          <p:spPr>
            <a:xfrm rot="5400000">
              <a:off x="7113807" y="1892847"/>
              <a:ext cx="864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4" name="Rectangle 83"/>
            <p:cNvSpPr/>
            <p:nvPr userDrawn="1"/>
          </p:nvSpPr>
          <p:spPr>
            <a:xfrm rot="5400000">
              <a:off x="7302400" y="1887273"/>
              <a:ext cx="720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5" name="Rectangle 84"/>
            <p:cNvSpPr/>
            <p:nvPr userDrawn="1"/>
          </p:nvSpPr>
          <p:spPr>
            <a:xfrm rot="5400000">
              <a:off x="7489615" y="1887273"/>
              <a:ext cx="576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6" name="Rectangle 85"/>
            <p:cNvSpPr/>
            <p:nvPr userDrawn="1"/>
          </p:nvSpPr>
          <p:spPr>
            <a:xfrm rot="5400000">
              <a:off x="7676830" y="1887273"/>
              <a:ext cx="432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7" name="Rectangle 86"/>
            <p:cNvSpPr/>
            <p:nvPr userDrawn="1"/>
          </p:nvSpPr>
          <p:spPr>
            <a:xfrm rot="5400000">
              <a:off x="8051260" y="1887556"/>
              <a:ext cx="144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grpSp>
          <p:nvGrpSpPr>
            <p:cNvPr id="9" name="Group 87"/>
            <p:cNvGrpSpPr/>
            <p:nvPr userDrawn="1"/>
          </p:nvGrpSpPr>
          <p:grpSpPr>
            <a:xfrm flipH="1" flipV="1">
              <a:off x="1111815" y="1473273"/>
              <a:ext cx="498238" cy="864000"/>
              <a:chOff x="921129" y="2429611"/>
              <a:chExt cx="498238" cy="864000"/>
            </a:xfrm>
          </p:grpSpPr>
          <p:sp>
            <p:nvSpPr>
              <p:cNvPr id="90" name="Rectangle 89"/>
              <p:cNvSpPr/>
              <p:nvPr userDrawn="1"/>
            </p:nvSpPr>
            <p:spPr>
              <a:xfrm rot="5400000">
                <a:off x="507129" y="2843611"/>
                <a:ext cx="864000" cy="360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91" name="Rectangle 90"/>
              <p:cNvSpPr/>
              <p:nvPr userDrawn="1"/>
            </p:nvSpPr>
            <p:spPr>
              <a:xfrm rot="5400000">
                <a:off x="695722" y="2838037"/>
                <a:ext cx="720000" cy="360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92" name="Rectangle 91"/>
              <p:cNvSpPr/>
              <p:nvPr userDrawn="1"/>
            </p:nvSpPr>
            <p:spPr>
              <a:xfrm rot="5400000">
                <a:off x="882937" y="2838037"/>
                <a:ext cx="576000" cy="360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Rectangle 92"/>
              <p:cNvSpPr/>
              <p:nvPr userDrawn="1"/>
            </p:nvSpPr>
            <p:spPr>
              <a:xfrm rot="5400000">
                <a:off x="1070152" y="2838037"/>
                <a:ext cx="432000" cy="360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Rectangle 93"/>
              <p:cNvSpPr/>
              <p:nvPr userDrawn="1"/>
            </p:nvSpPr>
            <p:spPr>
              <a:xfrm rot="5400000">
                <a:off x="1257367" y="2838037"/>
                <a:ext cx="288000" cy="360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9" name="Rectangle 88"/>
            <p:cNvSpPr/>
            <p:nvPr userDrawn="1"/>
          </p:nvSpPr>
          <p:spPr>
            <a:xfrm rot="5400000">
              <a:off x="932861" y="1887202"/>
              <a:ext cx="144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94"/>
          <p:cNvGrpSpPr/>
          <p:nvPr userDrawn="1"/>
        </p:nvGrpSpPr>
        <p:grpSpPr>
          <a:xfrm>
            <a:off x="0" y="3464667"/>
            <a:ext cx="9144000" cy="777701"/>
            <a:chOff x="0" y="1386806"/>
            <a:chExt cx="9144000" cy="1036935"/>
          </a:xfrm>
        </p:grpSpPr>
        <p:sp>
          <p:nvSpPr>
            <p:cNvPr id="96" name="Rectangle 95"/>
            <p:cNvSpPr/>
            <p:nvPr userDrawn="1"/>
          </p:nvSpPr>
          <p:spPr>
            <a:xfrm>
              <a:off x="1687924" y="1386806"/>
              <a:ext cx="5768152" cy="103693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cxnSp>
          <p:nvCxnSpPr>
            <p:cNvPr id="97" name="Straight Connector 96"/>
            <p:cNvCxnSpPr>
              <a:stCxn id="96" idx="1"/>
            </p:cNvCxnSpPr>
            <p:nvPr userDrawn="1"/>
          </p:nvCxnSpPr>
          <p:spPr>
            <a:xfrm flipH="1">
              <a:off x="0" y="1905274"/>
              <a:ext cx="1687924" cy="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 userDrawn="1"/>
          </p:nvCxnSpPr>
          <p:spPr>
            <a:xfrm flipH="1" flipV="1">
              <a:off x="7456076" y="1905274"/>
              <a:ext cx="1687924" cy="1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8-Point Star 98"/>
            <p:cNvSpPr/>
            <p:nvPr userDrawn="1"/>
          </p:nvSpPr>
          <p:spPr>
            <a:xfrm>
              <a:off x="8673382" y="1853240"/>
              <a:ext cx="115215" cy="115215"/>
            </a:xfrm>
            <a:prstGeom prst="star8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0" name="8-Point Star 99"/>
            <p:cNvSpPr/>
            <p:nvPr userDrawn="1"/>
          </p:nvSpPr>
          <p:spPr>
            <a:xfrm>
              <a:off x="383450" y="1849633"/>
              <a:ext cx="115215" cy="115215"/>
            </a:xfrm>
            <a:prstGeom prst="star8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1" name="Rectangle 100"/>
            <p:cNvSpPr/>
            <p:nvPr userDrawn="1"/>
          </p:nvSpPr>
          <p:spPr>
            <a:xfrm rot="5400000">
              <a:off x="7113807" y="1892847"/>
              <a:ext cx="864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2" name="Rectangle 101"/>
            <p:cNvSpPr/>
            <p:nvPr userDrawn="1"/>
          </p:nvSpPr>
          <p:spPr>
            <a:xfrm rot="5400000">
              <a:off x="7302400" y="1887273"/>
              <a:ext cx="720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3" name="Rectangle 102"/>
            <p:cNvSpPr/>
            <p:nvPr userDrawn="1"/>
          </p:nvSpPr>
          <p:spPr>
            <a:xfrm rot="5400000">
              <a:off x="7489615" y="1887273"/>
              <a:ext cx="576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4" name="Rectangle 103"/>
            <p:cNvSpPr/>
            <p:nvPr userDrawn="1"/>
          </p:nvSpPr>
          <p:spPr>
            <a:xfrm rot="5400000">
              <a:off x="7676830" y="1887273"/>
              <a:ext cx="432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5" name="Rectangle 104"/>
            <p:cNvSpPr/>
            <p:nvPr userDrawn="1"/>
          </p:nvSpPr>
          <p:spPr>
            <a:xfrm rot="5400000">
              <a:off x="8051260" y="1887556"/>
              <a:ext cx="144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grpSp>
          <p:nvGrpSpPr>
            <p:cNvPr id="11" name="Group 105"/>
            <p:cNvGrpSpPr/>
            <p:nvPr userDrawn="1"/>
          </p:nvGrpSpPr>
          <p:grpSpPr>
            <a:xfrm flipH="1" flipV="1">
              <a:off x="1111815" y="1473273"/>
              <a:ext cx="498238" cy="864000"/>
              <a:chOff x="921129" y="2429611"/>
              <a:chExt cx="498238" cy="864000"/>
            </a:xfrm>
          </p:grpSpPr>
          <p:sp>
            <p:nvSpPr>
              <p:cNvPr id="108" name="Rectangle 107"/>
              <p:cNvSpPr/>
              <p:nvPr userDrawn="1"/>
            </p:nvSpPr>
            <p:spPr>
              <a:xfrm rot="5400000">
                <a:off x="507129" y="2843611"/>
                <a:ext cx="864000" cy="360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09" name="Rectangle 108"/>
              <p:cNvSpPr/>
              <p:nvPr userDrawn="1"/>
            </p:nvSpPr>
            <p:spPr>
              <a:xfrm rot="5400000">
                <a:off x="695722" y="2838037"/>
                <a:ext cx="720000" cy="360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10" name="Rectangle 109"/>
              <p:cNvSpPr/>
              <p:nvPr userDrawn="1"/>
            </p:nvSpPr>
            <p:spPr>
              <a:xfrm rot="5400000">
                <a:off x="882937" y="2838037"/>
                <a:ext cx="576000" cy="360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11" name="Rectangle 110"/>
              <p:cNvSpPr/>
              <p:nvPr userDrawn="1"/>
            </p:nvSpPr>
            <p:spPr>
              <a:xfrm rot="5400000">
                <a:off x="1070152" y="2838037"/>
                <a:ext cx="432000" cy="360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112" name="Rectangle 111"/>
              <p:cNvSpPr/>
              <p:nvPr userDrawn="1"/>
            </p:nvSpPr>
            <p:spPr>
              <a:xfrm rot="5400000">
                <a:off x="1257367" y="2838037"/>
                <a:ext cx="288000" cy="360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07" name="Rectangle 106"/>
            <p:cNvSpPr/>
            <p:nvPr userDrawn="1"/>
          </p:nvSpPr>
          <p:spPr>
            <a:xfrm rot="5400000">
              <a:off x="932861" y="1887202"/>
              <a:ext cx="144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13" name="Rectangle 112"/>
          <p:cNvSpPr/>
          <p:nvPr userDrawn="1"/>
        </p:nvSpPr>
        <p:spPr>
          <a:xfrm rot="5400000">
            <a:off x="7896854" y="2589329"/>
            <a:ext cx="21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4" name="Rectangle 113"/>
          <p:cNvSpPr/>
          <p:nvPr userDrawn="1"/>
        </p:nvSpPr>
        <p:spPr>
          <a:xfrm rot="5400000">
            <a:off x="7894824" y="3839697"/>
            <a:ext cx="21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1" hasCustomPrompt="1"/>
          </p:nvPr>
        </p:nvSpPr>
        <p:spPr>
          <a:xfrm>
            <a:off x="1689100" y="1075080"/>
            <a:ext cx="5768889" cy="777701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135" name="Text Placeholder 134"/>
          <p:cNvSpPr>
            <a:spLocks noGrp="1"/>
          </p:cNvSpPr>
          <p:nvPr>
            <p:ph type="body" sz="quarter" idx="12" hasCustomPrompt="1"/>
          </p:nvPr>
        </p:nvSpPr>
        <p:spPr>
          <a:xfrm>
            <a:off x="1689100" y="2218532"/>
            <a:ext cx="5768889" cy="77770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137" name="Text Placeholder 136"/>
          <p:cNvSpPr>
            <a:spLocks noGrp="1"/>
          </p:cNvSpPr>
          <p:nvPr>
            <p:ph type="body" sz="quarter" idx="13" hasCustomPrompt="1"/>
          </p:nvPr>
        </p:nvSpPr>
        <p:spPr>
          <a:xfrm>
            <a:off x="1689101" y="3464719"/>
            <a:ext cx="5766976" cy="77747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05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ساده_3 موصول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2484762" y="393703"/>
            <a:ext cx="417447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350" smtClean="0">
                <a:solidFill>
                  <a:prstClr val="black"/>
                </a:solidFill>
                <a:cs typeface="B Mitra" pitchFamily="2" charset="-78"/>
              </a:rPr>
              <a:t>سال 1391 سال</a:t>
            </a: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484762" y="670703"/>
            <a:ext cx="4174478" cy="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 userDrawn="1"/>
        </p:nvSpPr>
        <p:spPr>
          <a:xfrm rot="5400000">
            <a:off x="7900045" y="1451993"/>
            <a:ext cx="21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1687925" y="1075080"/>
            <a:ext cx="5768152" cy="7777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0" name="Straight Connector 29"/>
          <p:cNvCxnSpPr>
            <a:stCxn id="51" idx="1"/>
          </p:cNvCxnSpPr>
          <p:nvPr userDrawn="1"/>
        </p:nvCxnSpPr>
        <p:spPr>
          <a:xfrm flipH="1">
            <a:off x="0" y="1463930"/>
            <a:ext cx="1687924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 userDrawn="1"/>
        </p:nvCxnSpPr>
        <p:spPr>
          <a:xfrm flipH="1" flipV="1">
            <a:off x="7456077" y="1463930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8-Point Star 3"/>
          <p:cNvSpPr/>
          <p:nvPr userDrawn="1"/>
        </p:nvSpPr>
        <p:spPr>
          <a:xfrm>
            <a:off x="8673383" y="1424906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" name="8-Point Star 60"/>
          <p:cNvSpPr/>
          <p:nvPr userDrawn="1"/>
        </p:nvSpPr>
        <p:spPr>
          <a:xfrm>
            <a:off x="383450" y="1422201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 userDrawn="1"/>
        </p:nvSpPr>
        <p:spPr>
          <a:xfrm rot="5400000">
            <a:off x="7221807" y="1450110"/>
            <a:ext cx="648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 rot="5400000">
            <a:off x="7392400" y="1445930"/>
            <a:ext cx="540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 rot="5400000">
            <a:off x="7561615" y="1445930"/>
            <a:ext cx="432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 rot="5400000">
            <a:off x="7730830" y="1445930"/>
            <a:ext cx="324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8" name="Rectangle 67"/>
          <p:cNvSpPr/>
          <p:nvPr userDrawn="1"/>
        </p:nvSpPr>
        <p:spPr>
          <a:xfrm rot="5400000">
            <a:off x="8069260" y="1446142"/>
            <a:ext cx="108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2" name="Group 38"/>
          <p:cNvGrpSpPr/>
          <p:nvPr userDrawn="1"/>
        </p:nvGrpSpPr>
        <p:grpSpPr>
          <a:xfrm flipH="1" flipV="1">
            <a:off x="1111815" y="1139930"/>
            <a:ext cx="498238" cy="648000"/>
            <a:chOff x="921129" y="2429611"/>
            <a:chExt cx="498238" cy="864000"/>
          </a:xfrm>
        </p:grpSpPr>
        <p:sp>
          <p:nvSpPr>
            <p:cNvPr id="71" name="Rectangle 70"/>
            <p:cNvSpPr/>
            <p:nvPr userDrawn="1"/>
          </p:nvSpPr>
          <p:spPr>
            <a:xfrm rot="5400000">
              <a:off x="507129" y="2843611"/>
              <a:ext cx="864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2" name="Rectangle 71"/>
            <p:cNvSpPr/>
            <p:nvPr userDrawn="1"/>
          </p:nvSpPr>
          <p:spPr>
            <a:xfrm rot="5400000">
              <a:off x="695722" y="2838037"/>
              <a:ext cx="720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3" name="Rectangle 72"/>
            <p:cNvSpPr/>
            <p:nvPr userDrawn="1"/>
          </p:nvSpPr>
          <p:spPr>
            <a:xfrm rot="5400000">
              <a:off x="882937" y="2838037"/>
              <a:ext cx="576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4" name="Rectangle 73"/>
            <p:cNvSpPr/>
            <p:nvPr userDrawn="1"/>
          </p:nvSpPr>
          <p:spPr>
            <a:xfrm rot="5400000">
              <a:off x="1070152" y="2838037"/>
              <a:ext cx="432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5" name="Rectangle 74"/>
            <p:cNvSpPr/>
            <p:nvPr userDrawn="1"/>
          </p:nvSpPr>
          <p:spPr>
            <a:xfrm rot="5400000">
              <a:off x="1257367" y="2838037"/>
              <a:ext cx="288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76" name="Rectangle 75"/>
          <p:cNvSpPr/>
          <p:nvPr userDrawn="1"/>
        </p:nvSpPr>
        <p:spPr>
          <a:xfrm rot="5400000">
            <a:off x="950861" y="1445876"/>
            <a:ext cx="108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8" name="Rectangle 77"/>
          <p:cNvSpPr/>
          <p:nvPr userDrawn="1"/>
        </p:nvSpPr>
        <p:spPr>
          <a:xfrm>
            <a:off x="1687925" y="2218533"/>
            <a:ext cx="5770065" cy="7777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79" name="Straight Connector 78"/>
          <p:cNvCxnSpPr>
            <a:stCxn id="78" idx="1"/>
          </p:cNvCxnSpPr>
          <p:nvPr userDrawn="1"/>
        </p:nvCxnSpPr>
        <p:spPr>
          <a:xfrm flipH="1">
            <a:off x="1914" y="2607383"/>
            <a:ext cx="1686010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 userDrawn="1"/>
        </p:nvCxnSpPr>
        <p:spPr>
          <a:xfrm flipH="1" flipV="1">
            <a:off x="7457990" y="2607384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8-Point Star 80"/>
          <p:cNvSpPr/>
          <p:nvPr userDrawn="1"/>
        </p:nvSpPr>
        <p:spPr>
          <a:xfrm>
            <a:off x="8675296" y="2568358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2" name="8-Point Star 81"/>
          <p:cNvSpPr/>
          <p:nvPr userDrawn="1"/>
        </p:nvSpPr>
        <p:spPr>
          <a:xfrm>
            <a:off x="385364" y="2565652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3" name="Rectangle 82"/>
          <p:cNvSpPr/>
          <p:nvPr userDrawn="1"/>
        </p:nvSpPr>
        <p:spPr>
          <a:xfrm rot="5400000">
            <a:off x="7223720" y="2593562"/>
            <a:ext cx="648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4" name="Rectangle 83"/>
          <p:cNvSpPr/>
          <p:nvPr userDrawn="1"/>
        </p:nvSpPr>
        <p:spPr>
          <a:xfrm rot="5400000">
            <a:off x="7394313" y="2589382"/>
            <a:ext cx="540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5" name="Rectangle 84"/>
          <p:cNvSpPr/>
          <p:nvPr userDrawn="1"/>
        </p:nvSpPr>
        <p:spPr>
          <a:xfrm rot="5400000">
            <a:off x="7563528" y="2589382"/>
            <a:ext cx="432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6" name="Rectangle 85"/>
          <p:cNvSpPr/>
          <p:nvPr userDrawn="1"/>
        </p:nvSpPr>
        <p:spPr>
          <a:xfrm rot="5400000">
            <a:off x="7732743" y="2589382"/>
            <a:ext cx="324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7" name="Rectangle 86"/>
          <p:cNvSpPr/>
          <p:nvPr userDrawn="1"/>
        </p:nvSpPr>
        <p:spPr>
          <a:xfrm rot="5400000">
            <a:off x="8071173" y="2589594"/>
            <a:ext cx="108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3" name="Group 87"/>
          <p:cNvGrpSpPr/>
          <p:nvPr userDrawn="1"/>
        </p:nvGrpSpPr>
        <p:grpSpPr>
          <a:xfrm flipH="1" flipV="1">
            <a:off x="1113729" y="2283382"/>
            <a:ext cx="498238" cy="648000"/>
            <a:chOff x="921129" y="2429611"/>
            <a:chExt cx="498238" cy="864000"/>
          </a:xfrm>
        </p:grpSpPr>
        <p:sp>
          <p:nvSpPr>
            <p:cNvPr id="90" name="Rectangle 89"/>
            <p:cNvSpPr/>
            <p:nvPr userDrawn="1"/>
          </p:nvSpPr>
          <p:spPr>
            <a:xfrm rot="5400000">
              <a:off x="507129" y="2843611"/>
              <a:ext cx="864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1" name="Rectangle 90"/>
            <p:cNvSpPr/>
            <p:nvPr userDrawn="1"/>
          </p:nvSpPr>
          <p:spPr>
            <a:xfrm rot="5400000">
              <a:off x="695722" y="2838037"/>
              <a:ext cx="720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2" name="Rectangle 91"/>
            <p:cNvSpPr/>
            <p:nvPr userDrawn="1"/>
          </p:nvSpPr>
          <p:spPr>
            <a:xfrm rot="5400000">
              <a:off x="882937" y="2838037"/>
              <a:ext cx="576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3" name="Rectangle 92"/>
            <p:cNvSpPr/>
            <p:nvPr userDrawn="1"/>
          </p:nvSpPr>
          <p:spPr>
            <a:xfrm rot="5400000">
              <a:off x="1070152" y="2838037"/>
              <a:ext cx="432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4" name="Rectangle 93"/>
            <p:cNvSpPr/>
            <p:nvPr userDrawn="1"/>
          </p:nvSpPr>
          <p:spPr>
            <a:xfrm rot="5400000">
              <a:off x="1257367" y="2838037"/>
              <a:ext cx="288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9" name="Rectangle 88"/>
          <p:cNvSpPr/>
          <p:nvPr userDrawn="1"/>
        </p:nvSpPr>
        <p:spPr>
          <a:xfrm rot="5400000">
            <a:off x="952774" y="2589329"/>
            <a:ext cx="108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6" name="Rectangle 95"/>
          <p:cNvSpPr/>
          <p:nvPr userDrawn="1"/>
        </p:nvSpPr>
        <p:spPr>
          <a:xfrm>
            <a:off x="1687925" y="3464667"/>
            <a:ext cx="5768152" cy="7777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97" name="Straight Connector 96"/>
          <p:cNvCxnSpPr>
            <a:stCxn id="96" idx="1"/>
          </p:cNvCxnSpPr>
          <p:nvPr userDrawn="1"/>
        </p:nvCxnSpPr>
        <p:spPr>
          <a:xfrm flipH="1">
            <a:off x="0" y="3853517"/>
            <a:ext cx="1687924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 userDrawn="1"/>
        </p:nvCxnSpPr>
        <p:spPr>
          <a:xfrm flipH="1" flipV="1">
            <a:off x="7456077" y="3853518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8-Point Star 98"/>
          <p:cNvSpPr/>
          <p:nvPr userDrawn="1"/>
        </p:nvSpPr>
        <p:spPr>
          <a:xfrm>
            <a:off x="8673383" y="3814493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0" name="8-Point Star 99"/>
          <p:cNvSpPr/>
          <p:nvPr userDrawn="1"/>
        </p:nvSpPr>
        <p:spPr>
          <a:xfrm>
            <a:off x="383450" y="3811788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 userDrawn="1"/>
        </p:nvSpPr>
        <p:spPr>
          <a:xfrm rot="5400000">
            <a:off x="7221807" y="3839697"/>
            <a:ext cx="648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 userDrawn="1"/>
        </p:nvSpPr>
        <p:spPr>
          <a:xfrm rot="5400000">
            <a:off x="7392400" y="3835517"/>
            <a:ext cx="540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3" name="Rectangle 102"/>
          <p:cNvSpPr/>
          <p:nvPr userDrawn="1"/>
        </p:nvSpPr>
        <p:spPr>
          <a:xfrm rot="5400000">
            <a:off x="7561615" y="3835517"/>
            <a:ext cx="432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4" name="Rectangle 103"/>
          <p:cNvSpPr/>
          <p:nvPr userDrawn="1"/>
        </p:nvSpPr>
        <p:spPr>
          <a:xfrm rot="5400000">
            <a:off x="7730830" y="3835517"/>
            <a:ext cx="324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 userDrawn="1"/>
        </p:nvSpPr>
        <p:spPr>
          <a:xfrm rot="5400000">
            <a:off x="8069260" y="3835729"/>
            <a:ext cx="108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8" name="Group 105"/>
          <p:cNvGrpSpPr/>
          <p:nvPr userDrawn="1"/>
        </p:nvGrpSpPr>
        <p:grpSpPr>
          <a:xfrm flipH="1" flipV="1">
            <a:off x="1111815" y="3529517"/>
            <a:ext cx="498238" cy="648000"/>
            <a:chOff x="921129" y="2429611"/>
            <a:chExt cx="498238" cy="864000"/>
          </a:xfrm>
        </p:grpSpPr>
        <p:sp>
          <p:nvSpPr>
            <p:cNvPr id="108" name="Rectangle 107"/>
            <p:cNvSpPr/>
            <p:nvPr userDrawn="1"/>
          </p:nvSpPr>
          <p:spPr>
            <a:xfrm rot="5400000">
              <a:off x="507129" y="2843611"/>
              <a:ext cx="864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09" name="Rectangle 108"/>
            <p:cNvSpPr/>
            <p:nvPr userDrawn="1"/>
          </p:nvSpPr>
          <p:spPr>
            <a:xfrm rot="5400000">
              <a:off x="695722" y="2838037"/>
              <a:ext cx="720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10" name="Rectangle 109"/>
            <p:cNvSpPr/>
            <p:nvPr userDrawn="1"/>
          </p:nvSpPr>
          <p:spPr>
            <a:xfrm rot="5400000">
              <a:off x="882937" y="2838037"/>
              <a:ext cx="576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11" name="Rectangle 110"/>
            <p:cNvSpPr/>
            <p:nvPr userDrawn="1"/>
          </p:nvSpPr>
          <p:spPr>
            <a:xfrm rot="5400000">
              <a:off x="1070152" y="2838037"/>
              <a:ext cx="432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12" name="Rectangle 111"/>
            <p:cNvSpPr/>
            <p:nvPr userDrawn="1"/>
          </p:nvSpPr>
          <p:spPr>
            <a:xfrm rot="5400000">
              <a:off x="1257367" y="2838037"/>
              <a:ext cx="288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07" name="Rectangle 106"/>
          <p:cNvSpPr/>
          <p:nvPr userDrawn="1"/>
        </p:nvSpPr>
        <p:spPr>
          <a:xfrm rot="5400000">
            <a:off x="950861" y="3835463"/>
            <a:ext cx="108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3" name="Rectangle 112"/>
          <p:cNvSpPr/>
          <p:nvPr userDrawn="1"/>
        </p:nvSpPr>
        <p:spPr>
          <a:xfrm rot="5400000">
            <a:off x="7896854" y="2589329"/>
            <a:ext cx="21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4" name="Rectangle 113"/>
          <p:cNvSpPr/>
          <p:nvPr userDrawn="1"/>
        </p:nvSpPr>
        <p:spPr>
          <a:xfrm rot="5400000">
            <a:off x="7894824" y="3839697"/>
            <a:ext cx="21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Text Placeholder 4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689100" y="1075080"/>
            <a:ext cx="5768889" cy="777701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135" name="Text Placeholder 134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689100" y="2218532"/>
            <a:ext cx="5768889" cy="777702"/>
          </a:xfrm>
        </p:spPr>
        <p:txBody>
          <a:bodyPr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137" name="Text Placeholder 13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689101" y="3464719"/>
            <a:ext cx="5766976" cy="777479"/>
          </a:xfrm>
        </p:spPr>
        <p:txBody>
          <a:bodyPr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17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3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78" grpId="0" animBg="1"/>
      <p:bldP spid="96" grpId="0" animBg="1"/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ساده_3 موصول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67" name="Rectangle 66"/>
          <p:cNvSpPr/>
          <p:nvPr userDrawn="1"/>
        </p:nvSpPr>
        <p:spPr>
          <a:xfrm rot="5400000">
            <a:off x="7900045" y="1767709"/>
            <a:ext cx="21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1687925" y="1390798"/>
            <a:ext cx="5768152" cy="777701"/>
          </a:xfrm>
          <a:prstGeom prst="rect">
            <a:avLst/>
          </a:prstGeom>
          <a:solidFill>
            <a:schemeClr val="bg1"/>
          </a:solidFill>
          <a:ln w="7620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0" name="Straight Connector 29"/>
          <p:cNvCxnSpPr>
            <a:stCxn id="51" idx="1"/>
          </p:cNvCxnSpPr>
          <p:nvPr userDrawn="1"/>
        </p:nvCxnSpPr>
        <p:spPr>
          <a:xfrm flipH="1">
            <a:off x="0" y="1779647"/>
            <a:ext cx="1687924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 userDrawn="1"/>
        </p:nvCxnSpPr>
        <p:spPr>
          <a:xfrm flipH="1" flipV="1">
            <a:off x="7456077" y="1779648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8-Point Star 3"/>
          <p:cNvSpPr/>
          <p:nvPr userDrawn="1"/>
        </p:nvSpPr>
        <p:spPr>
          <a:xfrm>
            <a:off x="8673383" y="1740623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" name="8-Point Star 60"/>
          <p:cNvSpPr/>
          <p:nvPr userDrawn="1"/>
        </p:nvSpPr>
        <p:spPr>
          <a:xfrm>
            <a:off x="383450" y="1737918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 userDrawn="1"/>
        </p:nvSpPr>
        <p:spPr>
          <a:xfrm rot="5400000">
            <a:off x="7221807" y="1765827"/>
            <a:ext cx="648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 rot="5400000">
            <a:off x="7392400" y="1761647"/>
            <a:ext cx="540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 rot="5400000">
            <a:off x="7561615" y="1761647"/>
            <a:ext cx="432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 rot="5400000">
            <a:off x="7730830" y="1761647"/>
            <a:ext cx="324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8" name="Rectangle 67"/>
          <p:cNvSpPr/>
          <p:nvPr userDrawn="1"/>
        </p:nvSpPr>
        <p:spPr>
          <a:xfrm rot="5400000">
            <a:off x="8069260" y="1761859"/>
            <a:ext cx="108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2" name="Group 38"/>
          <p:cNvGrpSpPr/>
          <p:nvPr userDrawn="1"/>
        </p:nvGrpSpPr>
        <p:grpSpPr>
          <a:xfrm flipH="1" flipV="1">
            <a:off x="1111815" y="1455647"/>
            <a:ext cx="498238" cy="648000"/>
            <a:chOff x="921129" y="2429611"/>
            <a:chExt cx="498238" cy="864000"/>
          </a:xfrm>
        </p:grpSpPr>
        <p:sp>
          <p:nvSpPr>
            <p:cNvPr id="71" name="Rectangle 70"/>
            <p:cNvSpPr/>
            <p:nvPr userDrawn="1"/>
          </p:nvSpPr>
          <p:spPr>
            <a:xfrm rot="5400000">
              <a:off x="507129" y="2843611"/>
              <a:ext cx="864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2" name="Rectangle 71"/>
            <p:cNvSpPr/>
            <p:nvPr userDrawn="1"/>
          </p:nvSpPr>
          <p:spPr>
            <a:xfrm rot="5400000">
              <a:off x="695722" y="2838037"/>
              <a:ext cx="720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3" name="Rectangle 72"/>
            <p:cNvSpPr/>
            <p:nvPr userDrawn="1"/>
          </p:nvSpPr>
          <p:spPr>
            <a:xfrm rot="5400000">
              <a:off x="882937" y="2838037"/>
              <a:ext cx="576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4" name="Rectangle 73"/>
            <p:cNvSpPr/>
            <p:nvPr userDrawn="1"/>
          </p:nvSpPr>
          <p:spPr>
            <a:xfrm rot="5400000">
              <a:off x="1070152" y="2838037"/>
              <a:ext cx="432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5" name="Rectangle 74"/>
            <p:cNvSpPr/>
            <p:nvPr userDrawn="1"/>
          </p:nvSpPr>
          <p:spPr>
            <a:xfrm rot="5400000">
              <a:off x="1257367" y="2838037"/>
              <a:ext cx="288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76" name="Rectangle 75"/>
          <p:cNvSpPr/>
          <p:nvPr userDrawn="1"/>
        </p:nvSpPr>
        <p:spPr>
          <a:xfrm rot="5400000">
            <a:off x="950861" y="1761593"/>
            <a:ext cx="108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Text Placeholder 4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689100" y="1390798"/>
            <a:ext cx="5768889" cy="777701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43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8" dur="2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2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51" grpId="0" animBg="1"/>
      <p:bldP spid="4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8" grpId="0" animBg="1"/>
      <p:bldP spid="76" grpId="0" animBg="1"/>
      <p:bldP spid="43" grpId="0" build="p">
        <p:tmplLst>
          <p:tmpl lvl="1">
            <p:tnLst>
              <p:par>
                <p:cTn presetID="64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0 0 L 0 -0.25 E" pathEditMode="relative" ptsTypes="">
                      <p:cBhvr>
                        <p:cTn dur="2000" fill="hold"/>
                        <p:tgtEl>
                          <p:spTgt spid="4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ساده_3 موصول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67" name="Rectangle 66"/>
          <p:cNvSpPr/>
          <p:nvPr userDrawn="1"/>
        </p:nvSpPr>
        <p:spPr>
          <a:xfrm rot="5400000">
            <a:off x="7900045" y="2286177"/>
            <a:ext cx="21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1687925" y="1909265"/>
            <a:ext cx="5768152" cy="777701"/>
          </a:xfrm>
          <a:prstGeom prst="rect">
            <a:avLst/>
          </a:prstGeom>
          <a:solidFill>
            <a:schemeClr val="bg1"/>
          </a:solidFill>
          <a:ln w="7620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0" name="Straight Connector 29"/>
          <p:cNvCxnSpPr>
            <a:stCxn id="51" idx="1"/>
          </p:cNvCxnSpPr>
          <p:nvPr userDrawn="1"/>
        </p:nvCxnSpPr>
        <p:spPr>
          <a:xfrm flipH="1">
            <a:off x="0" y="2298115"/>
            <a:ext cx="1687924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 userDrawn="1"/>
        </p:nvCxnSpPr>
        <p:spPr>
          <a:xfrm flipH="1" flipV="1">
            <a:off x="7456077" y="2298116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8-Point Star 3"/>
          <p:cNvSpPr/>
          <p:nvPr userDrawn="1"/>
        </p:nvSpPr>
        <p:spPr>
          <a:xfrm>
            <a:off x="8673383" y="2259091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" name="8-Point Star 60"/>
          <p:cNvSpPr/>
          <p:nvPr userDrawn="1"/>
        </p:nvSpPr>
        <p:spPr>
          <a:xfrm>
            <a:off x="383450" y="2256385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 userDrawn="1"/>
        </p:nvSpPr>
        <p:spPr>
          <a:xfrm rot="5400000">
            <a:off x="7221807" y="2284295"/>
            <a:ext cx="648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 rot="5400000">
            <a:off x="7392400" y="2280114"/>
            <a:ext cx="540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 rot="5400000">
            <a:off x="7561615" y="2280114"/>
            <a:ext cx="432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 rot="5400000">
            <a:off x="7730830" y="2280114"/>
            <a:ext cx="324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8" name="Rectangle 67"/>
          <p:cNvSpPr/>
          <p:nvPr userDrawn="1"/>
        </p:nvSpPr>
        <p:spPr>
          <a:xfrm rot="5400000">
            <a:off x="8069260" y="2280326"/>
            <a:ext cx="108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2" name="Group 38"/>
          <p:cNvGrpSpPr/>
          <p:nvPr userDrawn="1"/>
        </p:nvGrpSpPr>
        <p:grpSpPr>
          <a:xfrm flipH="1" flipV="1">
            <a:off x="1111815" y="1974114"/>
            <a:ext cx="498238" cy="648000"/>
            <a:chOff x="921129" y="2429611"/>
            <a:chExt cx="498238" cy="864000"/>
          </a:xfrm>
        </p:grpSpPr>
        <p:sp>
          <p:nvSpPr>
            <p:cNvPr id="71" name="Rectangle 70"/>
            <p:cNvSpPr/>
            <p:nvPr userDrawn="1"/>
          </p:nvSpPr>
          <p:spPr>
            <a:xfrm rot="5400000">
              <a:off x="507129" y="2843611"/>
              <a:ext cx="864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2" name="Rectangle 71"/>
            <p:cNvSpPr/>
            <p:nvPr userDrawn="1"/>
          </p:nvSpPr>
          <p:spPr>
            <a:xfrm rot="5400000">
              <a:off x="695722" y="2838037"/>
              <a:ext cx="720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3" name="Rectangle 72"/>
            <p:cNvSpPr/>
            <p:nvPr userDrawn="1"/>
          </p:nvSpPr>
          <p:spPr>
            <a:xfrm rot="5400000">
              <a:off x="882937" y="2838037"/>
              <a:ext cx="576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4" name="Rectangle 73"/>
            <p:cNvSpPr/>
            <p:nvPr userDrawn="1"/>
          </p:nvSpPr>
          <p:spPr>
            <a:xfrm rot="5400000">
              <a:off x="1070152" y="2838037"/>
              <a:ext cx="432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5" name="Rectangle 74"/>
            <p:cNvSpPr/>
            <p:nvPr userDrawn="1"/>
          </p:nvSpPr>
          <p:spPr>
            <a:xfrm rot="5400000">
              <a:off x="1257367" y="2838037"/>
              <a:ext cx="288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76" name="Rectangle 75"/>
          <p:cNvSpPr/>
          <p:nvPr userDrawn="1"/>
        </p:nvSpPr>
        <p:spPr>
          <a:xfrm rot="5400000">
            <a:off x="950861" y="2280061"/>
            <a:ext cx="108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Text Placeholder 4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689100" y="1909265"/>
            <a:ext cx="5768889" cy="777701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91050" cy="95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33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28E4F3-D3F5-497E-AC18-45D4E2E7A43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73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ساده_3 موصول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04" name="Rectangle 103"/>
          <p:cNvSpPr/>
          <p:nvPr userDrawn="1"/>
        </p:nvSpPr>
        <p:spPr>
          <a:xfrm rot="5400000">
            <a:off x="7823235" y="1241999"/>
            <a:ext cx="21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 userDrawn="1"/>
        </p:nvSpPr>
        <p:spPr>
          <a:xfrm>
            <a:off x="1687925" y="929936"/>
            <a:ext cx="5768152" cy="648000"/>
          </a:xfrm>
          <a:prstGeom prst="rect">
            <a:avLst/>
          </a:prstGeom>
          <a:solidFill>
            <a:schemeClr val="bg1"/>
          </a:solidFill>
          <a:ln w="7620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06" name="Straight Connector 105"/>
          <p:cNvCxnSpPr>
            <a:stCxn id="105" idx="1"/>
          </p:cNvCxnSpPr>
          <p:nvPr userDrawn="1"/>
        </p:nvCxnSpPr>
        <p:spPr>
          <a:xfrm flipH="1">
            <a:off x="0" y="1253937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 userDrawn="1"/>
        </p:nvCxnSpPr>
        <p:spPr>
          <a:xfrm flipH="1" flipV="1">
            <a:off x="7456077" y="1253938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8-Point Star 107"/>
          <p:cNvSpPr/>
          <p:nvPr userDrawn="1"/>
        </p:nvSpPr>
        <p:spPr>
          <a:xfrm>
            <a:off x="8673383" y="1214913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9" name="8-Point Star 108"/>
          <p:cNvSpPr/>
          <p:nvPr userDrawn="1"/>
        </p:nvSpPr>
        <p:spPr>
          <a:xfrm>
            <a:off x="383450" y="1212208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1" name="Rectangle 110"/>
          <p:cNvSpPr/>
          <p:nvPr userDrawn="1"/>
        </p:nvSpPr>
        <p:spPr>
          <a:xfrm rot="5400000">
            <a:off x="7315590" y="1235936"/>
            <a:ext cx="540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2" name="Rectangle 111"/>
          <p:cNvSpPr/>
          <p:nvPr userDrawn="1"/>
        </p:nvSpPr>
        <p:spPr>
          <a:xfrm rot="5400000">
            <a:off x="7484805" y="1235936"/>
            <a:ext cx="432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3" name="Rectangle 112"/>
          <p:cNvSpPr/>
          <p:nvPr userDrawn="1"/>
        </p:nvSpPr>
        <p:spPr>
          <a:xfrm rot="5400000">
            <a:off x="7654020" y="1235936"/>
            <a:ext cx="324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4" name="Rectangle 113"/>
          <p:cNvSpPr/>
          <p:nvPr userDrawn="1"/>
        </p:nvSpPr>
        <p:spPr>
          <a:xfrm rot="5400000">
            <a:off x="7992450" y="1236149"/>
            <a:ext cx="108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2" name="Group 114"/>
          <p:cNvGrpSpPr/>
          <p:nvPr userDrawn="1"/>
        </p:nvGrpSpPr>
        <p:grpSpPr>
          <a:xfrm flipH="1" flipV="1">
            <a:off x="1194766" y="988117"/>
            <a:ext cx="381645" cy="540000"/>
            <a:chOff x="1037722" y="2496037"/>
            <a:chExt cx="381645" cy="720000"/>
          </a:xfrm>
        </p:grpSpPr>
        <p:sp>
          <p:nvSpPr>
            <p:cNvPr id="117" name="Rectangle 116"/>
            <p:cNvSpPr/>
            <p:nvPr userDrawn="1"/>
          </p:nvSpPr>
          <p:spPr>
            <a:xfrm rot="5400000">
              <a:off x="695722" y="2838037"/>
              <a:ext cx="720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18" name="Rectangle 117"/>
            <p:cNvSpPr/>
            <p:nvPr userDrawn="1"/>
          </p:nvSpPr>
          <p:spPr>
            <a:xfrm rot="5400000">
              <a:off x="882937" y="2838037"/>
              <a:ext cx="576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19" name="Rectangle 118"/>
            <p:cNvSpPr/>
            <p:nvPr userDrawn="1"/>
          </p:nvSpPr>
          <p:spPr>
            <a:xfrm rot="5400000">
              <a:off x="1070152" y="2838037"/>
              <a:ext cx="432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20" name="Rectangle 119"/>
            <p:cNvSpPr/>
            <p:nvPr userDrawn="1"/>
          </p:nvSpPr>
          <p:spPr>
            <a:xfrm rot="5400000">
              <a:off x="1257367" y="2838037"/>
              <a:ext cx="288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21" name="Rectangle 120"/>
          <p:cNvSpPr/>
          <p:nvPr userDrawn="1"/>
        </p:nvSpPr>
        <p:spPr>
          <a:xfrm rot="5400000">
            <a:off x="1033811" y="1235883"/>
            <a:ext cx="108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2" name="Text Placeholder 42"/>
          <p:cNvSpPr>
            <a:spLocks noGrp="1"/>
          </p:cNvSpPr>
          <p:nvPr>
            <p:ph type="body" sz="quarter" idx="15" hasCustomPrompt="1"/>
          </p:nvPr>
        </p:nvSpPr>
        <p:spPr>
          <a:xfrm>
            <a:off x="1689100" y="967053"/>
            <a:ext cx="5768889" cy="50291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123" name="Rectangle 122"/>
          <p:cNvSpPr/>
          <p:nvPr userDrawn="1"/>
        </p:nvSpPr>
        <p:spPr>
          <a:xfrm rot="5400000">
            <a:off x="7821323" y="1968099"/>
            <a:ext cx="21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4" name="Rectangle 123"/>
          <p:cNvSpPr/>
          <p:nvPr userDrawn="1"/>
        </p:nvSpPr>
        <p:spPr>
          <a:xfrm>
            <a:off x="1686012" y="1656036"/>
            <a:ext cx="5768152" cy="648000"/>
          </a:xfrm>
          <a:prstGeom prst="rect">
            <a:avLst/>
          </a:prstGeom>
          <a:solidFill>
            <a:schemeClr val="bg1"/>
          </a:solidFill>
          <a:ln w="7620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25" name="Straight Connector 124"/>
          <p:cNvCxnSpPr>
            <a:stCxn id="124" idx="1"/>
          </p:cNvCxnSpPr>
          <p:nvPr userDrawn="1"/>
        </p:nvCxnSpPr>
        <p:spPr>
          <a:xfrm flipH="1">
            <a:off x="-1912" y="1980037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 userDrawn="1"/>
        </p:nvCxnSpPr>
        <p:spPr>
          <a:xfrm flipH="1" flipV="1">
            <a:off x="7454165" y="1980038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8-Point Star 126"/>
          <p:cNvSpPr/>
          <p:nvPr userDrawn="1"/>
        </p:nvSpPr>
        <p:spPr>
          <a:xfrm>
            <a:off x="8671471" y="1941013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8" name="8-Point Star 127"/>
          <p:cNvSpPr/>
          <p:nvPr userDrawn="1"/>
        </p:nvSpPr>
        <p:spPr>
          <a:xfrm>
            <a:off x="381539" y="1938307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9" name="Rectangle 128"/>
          <p:cNvSpPr/>
          <p:nvPr userDrawn="1"/>
        </p:nvSpPr>
        <p:spPr>
          <a:xfrm rot="5400000">
            <a:off x="7313678" y="1962036"/>
            <a:ext cx="540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0" name="Rectangle 129"/>
          <p:cNvSpPr/>
          <p:nvPr userDrawn="1"/>
        </p:nvSpPr>
        <p:spPr>
          <a:xfrm rot="5400000">
            <a:off x="7482893" y="1962036"/>
            <a:ext cx="432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1" name="Rectangle 130"/>
          <p:cNvSpPr/>
          <p:nvPr userDrawn="1"/>
        </p:nvSpPr>
        <p:spPr>
          <a:xfrm rot="5400000">
            <a:off x="7652108" y="1962036"/>
            <a:ext cx="324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2" name="Rectangle 131"/>
          <p:cNvSpPr/>
          <p:nvPr userDrawn="1"/>
        </p:nvSpPr>
        <p:spPr>
          <a:xfrm rot="5400000">
            <a:off x="7990538" y="1962248"/>
            <a:ext cx="108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3" name="Group 132"/>
          <p:cNvGrpSpPr/>
          <p:nvPr userDrawn="1"/>
        </p:nvGrpSpPr>
        <p:grpSpPr>
          <a:xfrm flipH="1" flipV="1">
            <a:off x="1192853" y="1714217"/>
            <a:ext cx="381645" cy="540000"/>
            <a:chOff x="1037722" y="2496037"/>
            <a:chExt cx="381645" cy="720000"/>
          </a:xfrm>
        </p:grpSpPr>
        <p:sp>
          <p:nvSpPr>
            <p:cNvPr id="134" name="Rectangle 133"/>
            <p:cNvSpPr/>
            <p:nvPr userDrawn="1"/>
          </p:nvSpPr>
          <p:spPr>
            <a:xfrm rot="5400000">
              <a:off x="695722" y="2838037"/>
              <a:ext cx="720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35" name="Rectangle 134"/>
            <p:cNvSpPr/>
            <p:nvPr userDrawn="1"/>
          </p:nvSpPr>
          <p:spPr>
            <a:xfrm rot="5400000">
              <a:off x="882937" y="2838037"/>
              <a:ext cx="576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36" name="Rectangle 135"/>
            <p:cNvSpPr/>
            <p:nvPr userDrawn="1"/>
          </p:nvSpPr>
          <p:spPr>
            <a:xfrm rot="5400000">
              <a:off x="1070152" y="2838037"/>
              <a:ext cx="432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37" name="Rectangle 136"/>
            <p:cNvSpPr/>
            <p:nvPr userDrawn="1"/>
          </p:nvSpPr>
          <p:spPr>
            <a:xfrm rot="5400000">
              <a:off x="1257367" y="2838037"/>
              <a:ext cx="288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38" name="Rectangle 137"/>
          <p:cNvSpPr/>
          <p:nvPr userDrawn="1"/>
        </p:nvSpPr>
        <p:spPr>
          <a:xfrm rot="5400000">
            <a:off x="1031899" y="1961983"/>
            <a:ext cx="108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9" name="Text Placeholder 42"/>
          <p:cNvSpPr>
            <a:spLocks noGrp="1"/>
          </p:cNvSpPr>
          <p:nvPr>
            <p:ph type="body" sz="quarter" idx="16" hasCustomPrompt="1"/>
          </p:nvPr>
        </p:nvSpPr>
        <p:spPr>
          <a:xfrm>
            <a:off x="1687187" y="1693153"/>
            <a:ext cx="5768889" cy="50291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140" name="Rectangle 139"/>
          <p:cNvSpPr/>
          <p:nvPr userDrawn="1"/>
        </p:nvSpPr>
        <p:spPr>
          <a:xfrm rot="5400000">
            <a:off x="7819411" y="2688193"/>
            <a:ext cx="21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1" name="Rectangle 140"/>
          <p:cNvSpPr/>
          <p:nvPr userDrawn="1"/>
        </p:nvSpPr>
        <p:spPr>
          <a:xfrm>
            <a:off x="1684101" y="2376130"/>
            <a:ext cx="5768152" cy="648000"/>
          </a:xfrm>
          <a:prstGeom prst="rect">
            <a:avLst/>
          </a:prstGeom>
          <a:solidFill>
            <a:schemeClr val="bg1"/>
          </a:solidFill>
          <a:ln w="7620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42" name="Straight Connector 141"/>
          <p:cNvCxnSpPr>
            <a:stCxn id="141" idx="1"/>
          </p:cNvCxnSpPr>
          <p:nvPr userDrawn="1"/>
        </p:nvCxnSpPr>
        <p:spPr>
          <a:xfrm flipH="1">
            <a:off x="-3824" y="2700131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 userDrawn="1"/>
        </p:nvCxnSpPr>
        <p:spPr>
          <a:xfrm flipH="1" flipV="1">
            <a:off x="7452252" y="2700132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8-Point Star 143"/>
          <p:cNvSpPr/>
          <p:nvPr userDrawn="1"/>
        </p:nvSpPr>
        <p:spPr>
          <a:xfrm>
            <a:off x="8669558" y="2661106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5" name="8-Point Star 144"/>
          <p:cNvSpPr/>
          <p:nvPr userDrawn="1"/>
        </p:nvSpPr>
        <p:spPr>
          <a:xfrm>
            <a:off x="379627" y="2658401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6" name="Rectangle 145"/>
          <p:cNvSpPr/>
          <p:nvPr userDrawn="1"/>
        </p:nvSpPr>
        <p:spPr>
          <a:xfrm rot="5400000">
            <a:off x="7311766" y="2682130"/>
            <a:ext cx="540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7" name="Rectangle 146"/>
          <p:cNvSpPr/>
          <p:nvPr userDrawn="1"/>
        </p:nvSpPr>
        <p:spPr>
          <a:xfrm rot="5400000">
            <a:off x="7480981" y="2682130"/>
            <a:ext cx="432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8" name="Rectangle 147"/>
          <p:cNvSpPr/>
          <p:nvPr userDrawn="1"/>
        </p:nvSpPr>
        <p:spPr>
          <a:xfrm rot="5400000">
            <a:off x="7650196" y="2682130"/>
            <a:ext cx="324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9" name="Rectangle 148"/>
          <p:cNvSpPr/>
          <p:nvPr userDrawn="1"/>
        </p:nvSpPr>
        <p:spPr>
          <a:xfrm rot="5400000">
            <a:off x="7988626" y="2682342"/>
            <a:ext cx="108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4" name="Group 149"/>
          <p:cNvGrpSpPr/>
          <p:nvPr userDrawn="1"/>
        </p:nvGrpSpPr>
        <p:grpSpPr>
          <a:xfrm flipH="1" flipV="1">
            <a:off x="1190942" y="2434310"/>
            <a:ext cx="381645" cy="540000"/>
            <a:chOff x="1037722" y="2496037"/>
            <a:chExt cx="381645" cy="720000"/>
          </a:xfrm>
        </p:grpSpPr>
        <p:sp>
          <p:nvSpPr>
            <p:cNvPr id="151" name="Rectangle 150"/>
            <p:cNvSpPr/>
            <p:nvPr userDrawn="1"/>
          </p:nvSpPr>
          <p:spPr>
            <a:xfrm rot="5400000">
              <a:off x="695722" y="2838037"/>
              <a:ext cx="720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52" name="Rectangle 151"/>
            <p:cNvSpPr/>
            <p:nvPr userDrawn="1"/>
          </p:nvSpPr>
          <p:spPr>
            <a:xfrm rot="5400000">
              <a:off x="882937" y="2838037"/>
              <a:ext cx="576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53" name="Rectangle 152"/>
            <p:cNvSpPr/>
            <p:nvPr userDrawn="1"/>
          </p:nvSpPr>
          <p:spPr>
            <a:xfrm rot="5400000">
              <a:off x="1070152" y="2838037"/>
              <a:ext cx="432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54" name="Rectangle 153"/>
            <p:cNvSpPr/>
            <p:nvPr userDrawn="1"/>
          </p:nvSpPr>
          <p:spPr>
            <a:xfrm rot="5400000">
              <a:off x="1257367" y="2838037"/>
              <a:ext cx="288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55" name="Rectangle 154"/>
          <p:cNvSpPr/>
          <p:nvPr userDrawn="1"/>
        </p:nvSpPr>
        <p:spPr>
          <a:xfrm rot="5400000">
            <a:off x="1029987" y="2682076"/>
            <a:ext cx="108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6" name="Text Placeholder 42"/>
          <p:cNvSpPr>
            <a:spLocks noGrp="1"/>
          </p:cNvSpPr>
          <p:nvPr>
            <p:ph type="body" sz="quarter" idx="17" hasCustomPrompt="1"/>
          </p:nvPr>
        </p:nvSpPr>
        <p:spPr>
          <a:xfrm>
            <a:off x="1685276" y="2413246"/>
            <a:ext cx="5768889" cy="50291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157" name="Rectangle 156"/>
          <p:cNvSpPr/>
          <p:nvPr userDrawn="1"/>
        </p:nvSpPr>
        <p:spPr>
          <a:xfrm rot="5400000">
            <a:off x="7822060" y="3408287"/>
            <a:ext cx="21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8" name="Rectangle 157"/>
          <p:cNvSpPr/>
          <p:nvPr userDrawn="1"/>
        </p:nvSpPr>
        <p:spPr>
          <a:xfrm>
            <a:off x="1686750" y="3096224"/>
            <a:ext cx="5768152" cy="648000"/>
          </a:xfrm>
          <a:prstGeom prst="rect">
            <a:avLst/>
          </a:prstGeom>
          <a:solidFill>
            <a:schemeClr val="bg1"/>
          </a:solidFill>
          <a:ln w="7620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59" name="Straight Connector 158"/>
          <p:cNvCxnSpPr>
            <a:stCxn id="158" idx="1"/>
          </p:cNvCxnSpPr>
          <p:nvPr userDrawn="1"/>
        </p:nvCxnSpPr>
        <p:spPr>
          <a:xfrm flipH="1">
            <a:off x="-1175" y="3420225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 userDrawn="1"/>
        </p:nvCxnSpPr>
        <p:spPr>
          <a:xfrm flipH="1" flipV="1">
            <a:off x="7454901" y="3420225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8-Point Star 160"/>
          <p:cNvSpPr/>
          <p:nvPr userDrawn="1"/>
        </p:nvSpPr>
        <p:spPr>
          <a:xfrm>
            <a:off x="8672207" y="3381200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2" name="8-Point Star 161"/>
          <p:cNvSpPr/>
          <p:nvPr userDrawn="1"/>
        </p:nvSpPr>
        <p:spPr>
          <a:xfrm>
            <a:off x="382276" y="3378495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3" name="Rectangle 162"/>
          <p:cNvSpPr/>
          <p:nvPr userDrawn="1"/>
        </p:nvSpPr>
        <p:spPr>
          <a:xfrm rot="5400000">
            <a:off x="7314415" y="3402224"/>
            <a:ext cx="540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4" name="Rectangle 163"/>
          <p:cNvSpPr/>
          <p:nvPr userDrawn="1"/>
        </p:nvSpPr>
        <p:spPr>
          <a:xfrm rot="5400000">
            <a:off x="7483630" y="3402224"/>
            <a:ext cx="432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5" name="Rectangle 164"/>
          <p:cNvSpPr/>
          <p:nvPr userDrawn="1"/>
        </p:nvSpPr>
        <p:spPr>
          <a:xfrm rot="5400000">
            <a:off x="7652845" y="3402224"/>
            <a:ext cx="324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6" name="Rectangle 165"/>
          <p:cNvSpPr/>
          <p:nvPr userDrawn="1"/>
        </p:nvSpPr>
        <p:spPr>
          <a:xfrm rot="5400000">
            <a:off x="7991275" y="3402436"/>
            <a:ext cx="108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5" name="Group 166"/>
          <p:cNvGrpSpPr/>
          <p:nvPr userDrawn="1"/>
        </p:nvGrpSpPr>
        <p:grpSpPr>
          <a:xfrm flipH="1" flipV="1">
            <a:off x="1193591" y="3154404"/>
            <a:ext cx="381645" cy="540000"/>
            <a:chOff x="1037722" y="2496037"/>
            <a:chExt cx="381645" cy="720000"/>
          </a:xfrm>
        </p:grpSpPr>
        <p:sp>
          <p:nvSpPr>
            <p:cNvPr id="168" name="Rectangle 167"/>
            <p:cNvSpPr/>
            <p:nvPr userDrawn="1"/>
          </p:nvSpPr>
          <p:spPr>
            <a:xfrm rot="5400000">
              <a:off x="695722" y="2838037"/>
              <a:ext cx="720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69" name="Rectangle 168"/>
            <p:cNvSpPr/>
            <p:nvPr userDrawn="1"/>
          </p:nvSpPr>
          <p:spPr>
            <a:xfrm rot="5400000">
              <a:off x="882937" y="2838037"/>
              <a:ext cx="576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70" name="Rectangle 169"/>
            <p:cNvSpPr/>
            <p:nvPr userDrawn="1"/>
          </p:nvSpPr>
          <p:spPr>
            <a:xfrm rot="5400000">
              <a:off x="1070152" y="2838037"/>
              <a:ext cx="432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71" name="Rectangle 170"/>
            <p:cNvSpPr/>
            <p:nvPr userDrawn="1"/>
          </p:nvSpPr>
          <p:spPr>
            <a:xfrm rot="5400000">
              <a:off x="1257367" y="2838037"/>
              <a:ext cx="288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72" name="Rectangle 171"/>
          <p:cNvSpPr/>
          <p:nvPr userDrawn="1"/>
        </p:nvSpPr>
        <p:spPr>
          <a:xfrm rot="5400000">
            <a:off x="1032636" y="3402170"/>
            <a:ext cx="108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3" name="Text Placeholder 42"/>
          <p:cNvSpPr>
            <a:spLocks noGrp="1"/>
          </p:cNvSpPr>
          <p:nvPr>
            <p:ph type="body" sz="quarter" idx="18" hasCustomPrompt="1"/>
          </p:nvPr>
        </p:nvSpPr>
        <p:spPr>
          <a:xfrm>
            <a:off x="1687925" y="3133340"/>
            <a:ext cx="5768889" cy="50291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174" name="Rectangle 173"/>
          <p:cNvSpPr/>
          <p:nvPr userDrawn="1"/>
        </p:nvSpPr>
        <p:spPr>
          <a:xfrm rot="5400000">
            <a:off x="7805402" y="4130391"/>
            <a:ext cx="21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5" name="Rectangle 174"/>
          <p:cNvSpPr/>
          <p:nvPr userDrawn="1"/>
        </p:nvSpPr>
        <p:spPr>
          <a:xfrm>
            <a:off x="1670091" y="3818328"/>
            <a:ext cx="5768152" cy="648000"/>
          </a:xfrm>
          <a:prstGeom prst="rect">
            <a:avLst/>
          </a:prstGeom>
          <a:solidFill>
            <a:schemeClr val="bg1"/>
          </a:solidFill>
          <a:ln w="7620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76" name="Straight Connector 175"/>
          <p:cNvCxnSpPr>
            <a:stCxn id="175" idx="1"/>
          </p:cNvCxnSpPr>
          <p:nvPr userDrawn="1"/>
        </p:nvCxnSpPr>
        <p:spPr>
          <a:xfrm flipH="1">
            <a:off x="-17833" y="4142329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 userDrawn="1"/>
        </p:nvCxnSpPr>
        <p:spPr>
          <a:xfrm flipH="1" flipV="1">
            <a:off x="7438244" y="4142330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8-Point Star 177"/>
          <p:cNvSpPr/>
          <p:nvPr userDrawn="1"/>
        </p:nvSpPr>
        <p:spPr>
          <a:xfrm>
            <a:off x="8655550" y="4103305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9" name="8-Point Star 178"/>
          <p:cNvSpPr/>
          <p:nvPr userDrawn="1"/>
        </p:nvSpPr>
        <p:spPr>
          <a:xfrm>
            <a:off x="365618" y="4100599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80" name="Rectangle 179"/>
          <p:cNvSpPr/>
          <p:nvPr userDrawn="1"/>
        </p:nvSpPr>
        <p:spPr>
          <a:xfrm rot="5400000">
            <a:off x="7297757" y="4124328"/>
            <a:ext cx="540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81" name="Rectangle 180"/>
          <p:cNvSpPr/>
          <p:nvPr userDrawn="1"/>
        </p:nvSpPr>
        <p:spPr>
          <a:xfrm rot="5400000">
            <a:off x="7466972" y="4124328"/>
            <a:ext cx="432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82" name="Rectangle 181"/>
          <p:cNvSpPr/>
          <p:nvPr userDrawn="1"/>
        </p:nvSpPr>
        <p:spPr>
          <a:xfrm rot="5400000">
            <a:off x="7636187" y="4124328"/>
            <a:ext cx="324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83" name="Rectangle 182"/>
          <p:cNvSpPr/>
          <p:nvPr userDrawn="1"/>
        </p:nvSpPr>
        <p:spPr>
          <a:xfrm rot="5400000">
            <a:off x="7974617" y="4124540"/>
            <a:ext cx="108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6" name="Group 183"/>
          <p:cNvGrpSpPr/>
          <p:nvPr userDrawn="1"/>
        </p:nvGrpSpPr>
        <p:grpSpPr>
          <a:xfrm flipH="1" flipV="1">
            <a:off x="1176932" y="3876509"/>
            <a:ext cx="381645" cy="540000"/>
            <a:chOff x="1037722" y="2496037"/>
            <a:chExt cx="381645" cy="720000"/>
          </a:xfrm>
        </p:grpSpPr>
        <p:sp>
          <p:nvSpPr>
            <p:cNvPr id="185" name="Rectangle 184"/>
            <p:cNvSpPr/>
            <p:nvPr userDrawn="1"/>
          </p:nvSpPr>
          <p:spPr>
            <a:xfrm rot="5400000">
              <a:off x="695722" y="2838037"/>
              <a:ext cx="720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86" name="Rectangle 185"/>
            <p:cNvSpPr/>
            <p:nvPr userDrawn="1"/>
          </p:nvSpPr>
          <p:spPr>
            <a:xfrm rot="5400000">
              <a:off x="882937" y="2838037"/>
              <a:ext cx="576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87" name="Rectangle 186"/>
            <p:cNvSpPr/>
            <p:nvPr userDrawn="1"/>
          </p:nvSpPr>
          <p:spPr>
            <a:xfrm rot="5400000">
              <a:off x="1070152" y="2838037"/>
              <a:ext cx="432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88" name="Rectangle 187"/>
            <p:cNvSpPr/>
            <p:nvPr userDrawn="1"/>
          </p:nvSpPr>
          <p:spPr>
            <a:xfrm rot="5400000">
              <a:off x="1257367" y="2838037"/>
              <a:ext cx="288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189" name="Rectangle 188"/>
          <p:cNvSpPr/>
          <p:nvPr userDrawn="1"/>
        </p:nvSpPr>
        <p:spPr>
          <a:xfrm rot="5400000">
            <a:off x="1015978" y="4124275"/>
            <a:ext cx="108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90" name="Text Placeholder 42"/>
          <p:cNvSpPr>
            <a:spLocks noGrp="1"/>
          </p:cNvSpPr>
          <p:nvPr>
            <p:ph type="body" sz="quarter" idx="19" hasCustomPrompt="1"/>
          </p:nvPr>
        </p:nvSpPr>
        <p:spPr>
          <a:xfrm>
            <a:off x="1671266" y="3855445"/>
            <a:ext cx="5768889" cy="50291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17833" y="670703"/>
            <a:ext cx="9161833" cy="11521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2767013" y="0"/>
            <a:ext cx="3609975" cy="7286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0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4" grpId="0" animBg="1"/>
      <p:bldP spid="1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1" grpId="0" animBg="1"/>
      <p:bldP spid="15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8" grpId="0" animBg="1"/>
      <p:bldP spid="17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5" grpId="0" animBg="1"/>
      <p:bldP spid="19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9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ساده_3 موصول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67" name="Rectangle 66"/>
          <p:cNvSpPr/>
          <p:nvPr userDrawn="1"/>
        </p:nvSpPr>
        <p:spPr>
          <a:xfrm rot="5400000">
            <a:off x="7900045" y="2286177"/>
            <a:ext cx="216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1687925" y="1909265"/>
            <a:ext cx="5768152" cy="777701"/>
          </a:xfrm>
          <a:prstGeom prst="rect">
            <a:avLst/>
          </a:prstGeom>
          <a:solidFill>
            <a:schemeClr val="bg1"/>
          </a:solidFill>
          <a:ln w="7620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30" name="Straight Connector 29"/>
          <p:cNvCxnSpPr>
            <a:stCxn id="51" idx="1"/>
          </p:cNvCxnSpPr>
          <p:nvPr userDrawn="1"/>
        </p:nvCxnSpPr>
        <p:spPr>
          <a:xfrm flipH="1">
            <a:off x="0" y="2298115"/>
            <a:ext cx="1687924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 userDrawn="1"/>
        </p:nvCxnSpPr>
        <p:spPr>
          <a:xfrm flipH="1" flipV="1">
            <a:off x="7456077" y="2298116"/>
            <a:ext cx="1687924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8-Point Star 3"/>
          <p:cNvSpPr/>
          <p:nvPr userDrawn="1"/>
        </p:nvSpPr>
        <p:spPr>
          <a:xfrm>
            <a:off x="8673383" y="2259091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" name="8-Point Star 60"/>
          <p:cNvSpPr/>
          <p:nvPr userDrawn="1"/>
        </p:nvSpPr>
        <p:spPr>
          <a:xfrm>
            <a:off x="383450" y="2256385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 userDrawn="1"/>
        </p:nvSpPr>
        <p:spPr>
          <a:xfrm rot="5400000">
            <a:off x="7221807" y="2284295"/>
            <a:ext cx="648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 rot="5400000">
            <a:off x="7392400" y="2280114"/>
            <a:ext cx="540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 rot="5400000">
            <a:off x="7561615" y="2280114"/>
            <a:ext cx="432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 rot="5400000">
            <a:off x="7730830" y="2280114"/>
            <a:ext cx="324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8" name="Rectangle 67"/>
          <p:cNvSpPr/>
          <p:nvPr userDrawn="1"/>
        </p:nvSpPr>
        <p:spPr>
          <a:xfrm rot="5400000">
            <a:off x="8069260" y="2280326"/>
            <a:ext cx="108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2" name="Group 38"/>
          <p:cNvGrpSpPr/>
          <p:nvPr userDrawn="1"/>
        </p:nvGrpSpPr>
        <p:grpSpPr>
          <a:xfrm flipH="1" flipV="1">
            <a:off x="1111815" y="1974114"/>
            <a:ext cx="498238" cy="648000"/>
            <a:chOff x="921129" y="2429611"/>
            <a:chExt cx="498238" cy="864000"/>
          </a:xfrm>
        </p:grpSpPr>
        <p:sp>
          <p:nvSpPr>
            <p:cNvPr id="71" name="Rectangle 70"/>
            <p:cNvSpPr/>
            <p:nvPr userDrawn="1"/>
          </p:nvSpPr>
          <p:spPr>
            <a:xfrm rot="5400000">
              <a:off x="507129" y="2843611"/>
              <a:ext cx="864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2" name="Rectangle 71"/>
            <p:cNvSpPr/>
            <p:nvPr userDrawn="1"/>
          </p:nvSpPr>
          <p:spPr>
            <a:xfrm rot="5400000">
              <a:off x="695722" y="2838037"/>
              <a:ext cx="720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3" name="Rectangle 72"/>
            <p:cNvSpPr/>
            <p:nvPr userDrawn="1"/>
          </p:nvSpPr>
          <p:spPr>
            <a:xfrm rot="5400000">
              <a:off x="882937" y="2838037"/>
              <a:ext cx="576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4" name="Rectangle 73"/>
            <p:cNvSpPr/>
            <p:nvPr userDrawn="1"/>
          </p:nvSpPr>
          <p:spPr>
            <a:xfrm rot="5400000">
              <a:off x="1070152" y="2838037"/>
              <a:ext cx="432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5" name="Rectangle 74"/>
            <p:cNvSpPr/>
            <p:nvPr userDrawn="1"/>
          </p:nvSpPr>
          <p:spPr>
            <a:xfrm rot="5400000">
              <a:off x="1257367" y="2838037"/>
              <a:ext cx="288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76" name="Rectangle 75"/>
          <p:cNvSpPr/>
          <p:nvPr userDrawn="1"/>
        </p:nvSpPr>
        <p:spPr>
          <a:xfrm rot="5400000">
            <a:off x="950861" y="2280061"/>
            <a:ext cx="108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Text Placeholder 4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689100" y="1909265"/>
            <a:ext cx="5768889" cy="777701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6081081" y="36705"/>
            <a:ext cx="621118" cy="66208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 flipH="1">
            <a:off x="2471010" y="36705"/>
            <a:ext cx="621118" cy="66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3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300"/>
                            </p:stCondLst>
                            <p:childTnLst>
                              <p:par>
                                <p:cTn id="1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8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300"/>
                            </p:stCondLst>
                            <p:childTnLst>
                              <p:par>
                                <p:cTn id="53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96296E-6 L -4.44444E-6 -0.332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3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51" grpId="0" animBg="1"/>
      <p:bldP spid="51" grpId="1" animBg="1"/>
      <p:bldP spid="4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8" grpId="0" animBg="1"/>
      <p:bldP spid="76" grpId="0" animBg="1"/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1" build="p">
        <p:tmplLst>
          <p:tmpl lvl="1">
            <p:tnLst>
              <p:par>
                <p:cTn presetID="64" presetClass="path" presetSubtype="0" accel="50000" decel="50000" fill="hold" nodeType="afterEffect">
                  <p:stCondLst>
                    <p:cond delay="0"/>
                  </p:stCondLst>
                  <p:childTnLst>
                    <p:animMotion origin="layout" path="M -4.44444E-6 -2.96296E-6 L -4.44444E-6 -0.3324 " pathEditMode="relative" rAng="0" ptsTypes="AA">
                      <p:cBhvr>
                        <p:cTn dur="2000" fill="hold"/>
                        <p:tgtEl>
                          <p:spTgt spid="4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6620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Diamond 47" hidden="1"/>
          <p:cNvSpPr/>
          <p:nvPr userDrawn="1"/>
        </p:nvSpPr>
        <p:spPr>
          <a:xfrm rot="19800000">
            <a:off x="7567591" y="1048433"/>
            <a:ext cx="1113746" cy="83531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Diamond 42" hidden="1"/>
          <p:cNvSpPr/>
          <p:nvPr userDrawn="1"/>
        </p:nvSpPr>
        <p:spPr>
          <a:xfrm rot="900000">
            <a:off x="7567591" y="1048434"/>
            <a:ext cx="1113746" cy="83531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8124463" y="0"/>
            <a:ext cx="0" cy="10739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>
            <a:off x="8070462" y="1005238"/>
            <a:ext cx="108000" cy="27000"/>
          </a:xfrm>
          <a:prstGeom prst="rect">
            <a:avLst/>
          </a:prstGeom>
          <a:ln w="635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7" name="Diamond 36"/>
          <p:cNvSpPr/>
          <p:nvPr userDrawn="1"/>
        </p:nvSpPr>
        <p:spPr>
          <a:xfrm>
            <a:off x="8095081" y="634060"/>
            <a:ext cx="54000" cy="86411"/>
          </a:xfrm>
          <a:prstGeom prst="diamond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50" name="Straight Connector 49"/>
          <p:cNvCxnSpPr/>
          <p:nvPr userDrawn="1"/>
        </p:nvCxnSpPr>
        <p:spPr>
          <a:xfrm flipH="1" flipV="1">
            <a:off x="6876301" y="1462806"/>
            <a:ext cx="72969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 userDrawn="1"/>
        </p:nvSpPr>
        <p:spPr>
          <a:xfrm>
            <a:off x="1472862" y="1074091"/>
            <a:ext cx="5403439" cy="7777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 rot="5400000">
            <a:off x="7470685" y="1445062"/>
            <a:ext cx="81000" cy="36000"/>
          </a:xfrm>
          <a:prstGeom prst="rect">
            <a:avLst/>
          </a:prstGeom>
          <a:ln w="635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7605997" y="1079570"/>
            <a:ext cx="1036934" cy="777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8-Point Star 3"/>
          <p:cNvSpPr/>
          <p:nvPr userDrawn="1"/>
        </p:nvSpPr>
        <p:spPr>
          <a:xfrm>
            <a:off x="7155587" y="1419735"/>
            <a:ext cx="115215" cy="86411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7603615" y="2312517"/>
            <a:ext cx="1036934" cy="777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7605997" y="3464667"/>
            <a:ext cx="1036934" cy="777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>
            <a:stCxn id="2" idx="2"/>
            <a:endCxn id="25" idx="0"/>
          </p:cNvCxnSpPr>
          <p:nvPr userDrawn="1"/>
        </p:nvCxnSpPr>
        <p:spPr>
          <a:xfrm flipH="1">
            <a:off x="8122081" y="1857271"/>
            <a:ext cx="2382" cy="4552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25" idx="2"/>
            <a:endCxn id="26" idx="0"/>
          </p:cNvCxnSpPr>
          <p:nvPr userDrawn="1"/>
        </p:nvCxnSpPr>
        <p:spPr>
          <a:xfrm>
            <a:off x="8122081" y="3090219"/>
            <a:ext cx="2382" cy="3744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 userDrawn="1"/>
        </p:nvSpPr>
        <p:spPr>
          <a:xfrm>
            <a:off x="1472861" y="2312517"/>
            <a:ext cx="5403439" cy="777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1472861" y="3464667"/>
            <a:ext cx="5403439" cy="777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4" name="Diamond 43"/>
          <p:cNvSpPr/>
          <p:nvPr userDrawn="1"/>
        </p:nvSpPr>
        <p:spPr>
          <a:xfrm>
            <a:off x="8096804" y="2041688"/>
            <a:ext cx="54000" cy="86411"/>
          </a:xfrm>
          <a:prstGeom prst="diamond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" name="Diamond 44"/>
          <p:cNvSpPr/>
          <p:nvPr userDrawn="1"/>
        </p:nvSpPr>
        <p:spPr>
          <a:xfrm>
            <a:off x="8096804" y="3234237"/>
            <a:ext cx="54000" cy="86411"/>
          </a:xfrm>
          <a:prstGeom prst="diamond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46" name="Straight Connector 45"/>
          <p:cNvCxnSpPr/>
          <p:nvPr userDrawn="1"/>
        </p:nvCxnSpPr>
        <p:spPr>
          <a:xfrm flipH="1" flipV="1">
            <a:off x="6873920" y="2711142"/>
            <a:ext cx="72969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 userDrawn="1"/>
        </p:nvSpPr>
        <p:spPr>
          <a:xfrm rot="5400000">
            <a:off x="7468304" y="2693397"/>
            <a:ext cx="81000" cy="36000"/>
          </a:xfrm>
          <a:prstGeom prst="rect">
            <a:avLst/>
          </a:prstGeom>
          <a:ln w="635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" name="8-Point Star 48"/>
          <p:cNvSpPr/>
          <p:nvPr userDrawn="1"/>
        </p:nvSpPr>
        <p:spPr>
          <a:xfrm>
            <a:off x="7153205" y="2668070"/>
            <a:ext cx="115215" cy="86411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52" name="Straight Connector 51"/>
          <p:cNvCxnSpPr/>
          <p:nvPr userDrawn="1"/>
        </p:nvCxnSpPr>
        <p:spPr>
          <a:xfrm flipH="1" flipV="1">
            <a:off x="6876302" y="3862215"/>
            <a:ext cx="72969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 userDrawn="1"/>
        </p:nvSpPr>
        <p:spPr>
          <a:xfrm rot="5400000">
            <a:off x="7470686" y="3844470"/>
            <a:ext cx="81000" cy="36000"/>
          </a:xfrm>
          <a:prstGeom prst="rect">
            <a:avLst/>
          </a:prstGeom>
          <a:ln w="635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8" name="8-Point Star 57"/>
          <p:cNvSpPr/>
          <p:nvPr userDrawn="1"/>
        </p:nvSpPr>
        <p:spPr>
          <a:xfrm>
            <a:off x="7155587" y="3819143"/>
            <a:ext cx="115215" cy="86411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" name="Frame 2" hidden="1"/>
          <p:cNvSpPr/>
          <p:nvPr userDrawn="1"/>
        </p:nvSpPr>
        <p:spPr>
          <a:xfrm>
            <a:off x="2087341" y="148128"/>
            <a:ext cx="4174478" cy="38885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2087341" y="249685"/>
            <a:ext cx="417447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350" smtClean="0">
                <a:solidFill>
                  <a:prstClr val="black"/>
                </a:solidFill>
                <a:cs typeface="B Mitra" pitchFamily="2" charset="-78"/>
              </a:rPr>
              <a:t>سال 1391 سال تولید</a:t>
            </a: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087341" y="536979"/>
            <a:ext cx="4174478" cy="9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50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>
            <a:stCxn id="25" idx="2"/>
            <a:endCxn id="26" idx="0"/>
          </p:cNvCxnSpPr>
          <p:nvPr userDrawn="1"/>
        </p:nvCxnSpPr>
        <p:spPr>
          <a:xfrm>
            <a:off x="8122081" y="3090219"/>
            <a:ext cx="2382" cy="37444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 userDrawn="1"/>
        </p:nvCxnSpPr>
        <p:spPr>
          <a:xfrm flipH="1" flipV="1">
            <a:off x="6876302" y="3862215"/>
            <a:ext cx="72969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 flipV="1">
            <a:off x="6873920" y="2711142"/>
            <a:ext cx="72969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2" idx="2"/>
            <a:endCxn id="25" idx="0"/>
          </p:cNvCxnSpPr>
          <p:nvPr userDrawn="1"/>
        </p:nvCxnSpPr>
        <p:spPr>
          <a:xfrm flipH="1">
            <a:off x="8122081" y="1857271"/>
            <a:ext cx="2382" cy="45524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8124463" y="0"/>
            <a:ext cx="0" cy="107395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>
            <a:off x="8068081" y="1005238"/>
            <a:ext cx="108000" cy="27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50" name="Straight Connector 49"/>
          <p:cNvCxnSpPr/>
          <p:nvPr userDrawn="1"/>
        </p:nvCxnSpPr>
        <p:spPr>
          <a:xfrm flipH="1" flipV="1">
            <a:off x="6876301" y="1462806"/>
            <a:ext cx="72969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 userDrawn="1"/>
        </p:nvSpPr>
        <p:spPr>
          <a:xfrm rot="5400000">
            <a:off x="7470686" y="3844470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1470480" y="1079570"/>
            <a:ext cx="5405821" cy="77770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 rot="5400000">
            <a:off x="7470685" y="1445062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8" name="8-Point Star 57"/>
          <p:cNvSpPr/>
          <p:nvPr userDrawn="1"/>
        </p:nvSpPr>
        <p:spPr>
          <a:xfrm>
            <a:off x="7155587" y="3819143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7605997" y="1079570"/>
            <a:ext cx="1036934" cy="7777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8-Point Star 3"/>
          <p:cNvSpPr/>
          <p:nvPr userDrawn="1"/>
        </p:nvSpPr>
        <p:spPr>
          <a:xfrm>
            <a:off x="7155587" y="1419735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1470481" y="3464667"/>
            <a:ext cx="5405822" cy="77770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4" name="Diamond 43"/>
          <p:cNvSpPr/>
          <p:nvPr userDrawn="1"/>
        </p:nvSpPr>
        <p:spPr>
          <a:xfrm>
            <a:off x="8096804" y="2041688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" name="Diamond 44"/>
          <p:cNvSpPr/>
          <p:nvPr userDrawn="1"/>
        </p:nvSpPr>
        <p:spPr>
          <a:xfrm>
            <a:off x="8096804" y="3234237"/>
            <a:ext cx="54000" cy="86411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 userDrawn="1"/>
        </p:nvSpPr>
        <p:spPr>
          <a:xfrm rot="5400000">
            <a:off x="7468304" y="2693397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" name="8-Point Star 48"/>
          <p:cNvSpPr/>
          <p:nvPr userDrawn="1"/>
        </p:nvSpPr>
        <p:spPr>
          <a:xfrm>
            <a:off x="7153205" y="2668070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2087341" y="393703"/>
            <a:ext cx="417447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350" smtClean="0">
                <a:solidFill>
                  <a:prstClr val="black"/>
                </a:solidFill>
                <a:cs typeface="B Mitra" pitchFamily="2" charset="-78"/>
              </a:rPr>
              <a:t>سال 1391 سال</a:t>
            </a: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087341" y="674310"/>
            <a:ext cx="4174478" cy="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1470480" y="1079570"/>
            <a:ext cx="5406571" cy="777806"/>
          </a:xfrm>
        </p:spPr>
        <p:txBody>
          <a:bodyPr/>
          <a:lstStyle>
            <a:lvl1pPr marL="0" indent="0" algn="ctr">
              <a:buNone/>
              <a:defRPr sz="12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  <p:sp>
        <p:nvSpPr>
          <p:cNvPr id="53" name="Diamond 52"/>
          <p:cNvSpPr/>
          <p:nvPr userDrawn="1"/>
        </p:nvSpPr>
        <p:spPr>
          <a:xfrm>
            <a:off x="8060588" y="499685"/>
            <a:ext cx="131946" cy="171019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1470479" y="3464666"/>
            <a:ext cx="5405823" cy="77770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5" name="Rectangle 34"/>
          <p:cNvSpPr/>
          <p:nvPr userDrawn="1"/>
        </p:nvSpPr>
        <p:spPr>
          <a:xfrm>
            <a:off x="1470481" y="2312517"/>
            <a:ext cx="5405821" cy="77770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7603615" y="2312517"/>
            <a:ext cx="1036934" cy="7777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1472863" y="2312517"/>
            <a:ext cx="5401058" cy="77770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26" name="Rectangle 25"/>
          <p:cNvSpPr/>
          <p:nvPr userDrawn="1"/>
        </p:nvSpPr>
        <p:spPr>
          <a:xfrm>
            <a:off x="7605997" y="3464667"/>
            <a:ext cx="1036934" cy="7777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" name="Diamond 47"/>
          <p:cNvSpPr/>
          <p:nvPr userDrawn="1"/>
        </p:nvSpPr>
        <p:spPr>
          <a:xfrm>
            <a:off x="8095081" y="3119023"/>
            <a:ext cx="54000" cy="86411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" name="Diamond 53"/>
          <p:cNvSpPr/>
          <p:nvPr userDrawn="1"/>
        </p:nvSpPr>
        <p:spPr>
          <a:xfrm>
            <a:off x="8099561" y="1894979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05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013 3.70028E-6 L 4.16667E-6 3.70028E-6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07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6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7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6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7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541 0 L 2.77778E-6 0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1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9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7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200"/>
                            </p:stCondLst>
                            <p:childTnLst>
                              <p:par>
                                <p:cTn id="73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72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8200"/>
                            </p:stCondLst>
                            <p:childTnLst>
                              <p:par>
                                <p:cTn id="8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559 -1.12858E-6 L -3.61111E-6 -1.12858E-6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8" y="0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3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17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57" grpId="0" animBg="1"/>
      <p:bldP spid="51" grpId="0" animBg="1"/>
      <p:bldP spid="51" grpId="1" animBg="1"/>
      <p:bldP spid="56" grpId="0" animBg="1"/>
      <p:bldP spid="58" grpId="0" animBg="1"/>
      <p:bldP spid="2" grpId="0" animBg="1"/>
      <p:bldP spid="4" grpId="0" animBg="1"/>
      <p:bldP spid="40" grpId="0" animBg="1"/>
      <p:bldP spid="40" grpId="1" animBg="1"/>
      <p:bldP spid="44" grpId="0" animBg="1"/>
      <p:bldP spid="45" grpId="0" animBg="1"/>
      <p:bldP spid="47" grpId="0" animBg="1"/>
      <p:bldP spid="49" grpId="0" animBg="1"/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animBg="1"/>
      <p:bldP spid="31" grpId="0" build="p"/>
      <p:bldP spid="35" grpId="0" animBg="1"/>
      <p:bldP spid="35" grpId="1" animBg="1"/>
      <p:bldP spid="25" grpId="0" animBg="1"/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48" grpId="0" animBg="1"/>
      <p:bldP spid="54" grpId="0" animBg="1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موصولی 3به 1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9"/>
          <p:cNvCxnSpPr/>
          <p:nvPr userDrawn="1"/>
        </p:nvCxnSpPr>
        <p:spPr>
          <a:xfrm flipH="1" flipV="1">
            <a:off x="6873169" y="1667871"/>
            <a:ext cx="72969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8-Point Star 3"/>
          <p:cNvSpPr/>
          <p:nvPr userDrawn="1"/>
        </p:nvSpPr>
        <p:spPr>
          <a:xfrm>
            <a:off x="7152455" y="1624799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>
            <a:stCxn id="25" idx="2"/>
          </p:cNvCxnSpPr>
          <p:nvPr userDrawn="1"/>
        </p:nvCxnSpPr>
        <p:spPr>
          <a:xfrm>
            <a:off x="8122081" y="3695098"/>
            <a:ext cx="2382" cy="37444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 flipV="1">
            <a:off x="6873920" y="3306113"/>
            <a:ext cx="72969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2" idx="2"/>
            <a:endCxn id="25" idx="0"/>
          </p:cNvCxnSpPr>
          <p:nvPr userDrawn="1"/>
        </p:nvCxnSpPr>
        <p:spPr>
          <a:xfrm flipH="1">
            <a:off x="8122081" y="2058896"/>
            <a:ext cx="2382" cy="8585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cxnSp>
        <p:nvCxnSpPr>
          <p:cNvPr id="11" name="Straight Connector 10"/>
          <p:cNvCxnSpPr>
            <a:stCxn id="2" idx="0"/>
          </p:cNvCxnSpPr>
          <p:nvPr userDrawn="1"/>
        </p:nvCxnSpPr>
        <p:spPr>
          <a:xfrm flipV="1">
            <a:off x="8124463" y="0"/>
            <a:ext cx="0" cy="128119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>
            <a:off x="8068081" y="1162170"/>
            <a:ext cx="108000" cy="27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1467348" y="1045153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 rot="5400000">
            <a:off x="7467553" y="1650126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7605997" y="1281196"/>
            <a:ext cx="1036934" cy="7777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4" name="Diamond 43"/>
          <p:cNvSpPr/>
          <p:nvPr userDrawn="1"/>
        </p:nvSpPr>
        <p:spPr>
          <a:xfrm>
            <a:off x="8096804" y="2315208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" name="Diamond 44"/>
          <p:cNvSpPr/>
          <p:nvPr userDrawn="1"/>
        </p:nvSpPr>
        <p:spPr>
          <a:xfrm>
            <a:off x="8096804" y="3839116"/>
            <a:ext cx="54000" cy="86411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 userDrawn="1"/>
        </p:nvSpPr>
        <p:spPr>
          <a:xfrm rot="5400000">
            <a:off x="7468304" y="3288368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" name="8-Point Star 48"/>
          <p:cNvSpPr/>
          <p:nvPr userDrawn="1"/>
        </p:nvSpPr>
        <p:spPr>
          <a:xfrm>
            <a:off x="7153205" y="3263041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083018" y="426772"/>
            <a:ext cx="4174478" cy="3168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" name="Diamond 52"/>
          <p:cNvSpPr/>
          <p:nvPr userDrawn="1"/>
        </p:nvSpPr>
        <p:spPr>
          <a:xfrm>
            <a:off x="8060588" y="499685"/>
            <a:ext cx="131946" cy="171019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1470481" y="2917397"/>
            <a:ext cx="5405821" cy="77770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7603615" y="2917397"/>
            <a:ext cx="1036934" cy="7777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1472862" y="2946201"/>
            <a:ext cx="5385818" cy="748969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48" name="Diamond 47"/>
          <p:cNvSpPr/>
          <p:nvPr userDrawn="1"/>
        </p:nvSpPr>
        <p:spPr>
          <a:xfrm>
            <a:off x="8095081" y="3723902"/>
            <a:ext cx="54000" cy="86411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" name="Diamond 53"/>
          <p:cNvSpPr/>
          <p:nvPr userDrawn="1"/>
        </p:nvSpPr>
        <p:spPr>
          <a:xfrm>
            <a:off x="8099561" y="2168499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1467347" y="123432"/>
            <a:ext cx="5405821" cy="3168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1472862" y="1473445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1467346" y="1909493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955515" y="1045152"/>
            <a:ext cx="36000" cy="125319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6964130" y="2917568"/>
            <a:ext cx="36000" cy="7776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487349" y="1045153"/>
            <a:ext cx="5385818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2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1487349" y="1466587"/>
            <a:ext cx="5385818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5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1467346" y="1909493"/>
            <a:ext cx="5405821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6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1472862" y="123432"/>
            <a:ext cx="5405821" cy="31684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7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2083018" y="419784"/>
            <a:ext cx="4174478" cy="31684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8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7602863" y="2929179"/>
            <a:ext cx="1040067" cy="765919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9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7606528" y="1281196"/>
            <a:ext cx="1040067" cy="765919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5181526" y="2917348"/>
            <a:ext cx="1691640" cy="7775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>
            <a:off x="3282359" y="2917569"/>
            <a:ext cx="1828800" cy="7773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1467344" y="2917569"/>
            <a:ext cx="1737360" cy="7773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3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1472861" y="2917569"/>
            <a:ext cx="1731843" cy="77730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4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3330838" y="2917569"/>
            <a:ext cx="1731843" cy="77730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70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5114951" y="2917569"/>
            <a:ext cx="1731843" cy="77730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3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-0.05319 L -3.61111E-6 0.00277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8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3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4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4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9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4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900"/>
                            </p:stCondLst>
                            <p:childTnLst>
                              <p:par>
                                <p:cTn id="82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6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2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68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7300"/>
                            </p:stCondLst>
                            <p:childTnLst>
                              <p:par>
                                <p:cTn id="10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541 0 L 2.77778E-6 0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1" y="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2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9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4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7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12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1700"/>
                            </p:stCondLst>
                            <p:childTnLst>
                              <p:par>
                                <p:cTn id="14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6" grpId="0" animBg="1"/>
      <p:bldP spid="51" grpId="0" animBg="1"/>
      <p:bldP spid="51" grpId="1" animBg="1"/>
      <p:bldP spid="56" grpId="0" animBg="1"/>
      <p:bldP spid="2" grpId="0" animBg="1"/>
      <p:bldP spid="44" grpId="0" animBg="1"/>
      <p:bldP spid="45" grpId="0" animBg="1"/>
      <p:bldP spid="47" grpId="0" animBg="1"/>
      <p:bldP spid="49" grpId="0" animBg="1"/>
      <p:bldP spid="6" grpId="0" animBg="1"/>
      <p:bldP spid="6" grpId="1" animBg="1"/>
      <p:bldP spid="53" grpId="0" animBg="1"/>
      <p:bldP spid="35" grpId="0" animBg="1"/>
      <p:bldP spid="35" grpId="1" animBg="1"/>
      <p:bldP spid="35" grpId="2" animBg="1"/>
      <p:bldP spid="25" grpId="0" animBg="1"/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animBg="1"/>
      <p:bldP spid="54" grpId="0" animBg="1"/>
      <p:bldP spid="42" grpId="0" animBg="1"/>
      <p:bldP spid="55" grpId="0" animBg="1"/>
      <p:bldP spid="55" grpId="1" animBg="1"/>
      <p:bldP spid="59" grpId="0" animBg="1"/>
      <p:bldP spid="59" grpId="1" animBg="1"/>
      <p:bldP spid="14" grpId="0" animBg="1"/>
      <p:bldP spid="60" grpId="0" animBg="1"/>
      <p:bldP spid="6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/>
      <p:bldP spid="43" grpId="0" animBg="1"/>
      <p:bldP spid="52" grpId="0" animBg="1"/>
      <p:bldP spid="6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 موصولی 3به 1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9"/>
          <p:cNvCxnSpPr/>
          <p:nvPr userDrawn="1"/>
        </p:nvCxnSpPr>
        <p:spPr>
          <a:xfrm flipH="1" flipV="1">
            <a:off x="6873169" y="1667871"/>
            <a:ext cx="72969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8-Point Star 3"/>
          <p:cNvSpPr/>
          <p:nvPr userDrawn="1"/>
        </p:nvSpPr>
        <p:spPr>
          <a:xfrm>
            <a:off x="7152455" y="1624799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>
            <a:stCxn id="25" idx="2"/>
          </p:cNvCxnSpPr>
          <p:nvPr userDrawn="1"/>
        </p:nvCxnSpPr>
        <p:spPr>
          <a:xfrm>
            <a:off x="8122081" y="3695098"/>
            <a:ext cx="2382" cy="37444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 flipV="1">
            <a:off x="6873920" y="3306113"/>
            <a:ext cx="72969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2" idx="2"/>
            <a:endCxn id="25" idx="0"/>
          </p:cNvCxnSpPr>
          <p:nvPr userDrawn="1"/>
        </p:nvCxnSpPr>
        <p:spPr>
          <a:xfrm flipH="1">
            <a:off x="8122081" y="2058896"/>
            <a:ext cx="2382" cy="8585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cxnSp>
        <p:nvCxnSpPr>
          <p:cNvPr id="11" name="Straight Connector 10"/>
          <p:cNvCxnSpPr>
            <a:stCxn id="2" idx="0"/>
          </p:cNvCxnSpPr>
          <p:nvPr userDrawn="1"/>
        </p:nvCxnSpPr>
        <p:spPr>
          <a:xfrm flipV="1">
            <a:off x="8124463" y="0"/>
            <a:ext cx="0" cy="128119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>
            <a:off x="8068081" y="1162170"/>
            <a:ext cx="108000" cy="27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1467348" y="2695892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 rot="5400000">
            <a:off x="7467553" y="1650126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7605997" y="1281196"/>
            <a:ext cx="1036934" cy="7777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4" name="Diamond 43"/>
          <p:cNvSpPr/>
          <p:nvPr userDrawn="1"/>
        </p:nvSpPr>
        <p:spPr>
          <a:xfrm>
            <a:off x="8096804" y="2315208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" name="Diamond 44"/>
          <p:cNvSpPr/>
          <p:nvPr userDrawn="1"/>
        </p:nvSpPr>
        <p:spPr>
          <a:xfrm>
            <a:off x="8096804" y="3839116"/>
            <a:ext cx="54000" cy="86411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 userDrawn="1"/>
        </p:nvSpPr>
        <p:spPr>
          <a:xfrm rot="5400000">
            <a:off x="7468304" y="3288368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" name="8-Point Star 48"/>
          <p:cNvSpPr/>
          <p:nvPr userDrawn="1"/>
        </p:nvSpPr>
        <p:spPr>
          <a:xfrm>
            <a:off x="7153205" y="3263041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083018" y="426772"/>
            <a:ext cx="4174478" cy="3168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" name="Diamond 52"/>
          <p:cNvSpPr/>
          <p:nvPr userDrawn="1"/>
        </p:nvSpPr>
        <p:spPr>
          <a:xfrm>
            <a:off x="8060588" y="499685"/>
            <a:ext cx="131946" cy="171019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7603615" y="2917397"/>
            <a:ext cx="1036934" cy="7777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" name="Diamond 47"/>
          <p:cNvSpPr/>
          <p:nvPr userDrawn="1"/>
        </p:nvSpPr>
        <p:spPr>
          <a:xfrm>
            <a:off x="8095081" y="3723902"/>
            <a:ext cx="54000" cy="86411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" name="Diamond 53"/>
          <p:cNvSpPr/>
          <p:nvPr userDrawn="1"/>
        </p:nvSpPr>
        <p:spPr>
          <a:xfrm>
            <a:off x="8099561" y="2168499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1467347" y="123432"/>
            <a:ext cx="5405821" cy="3168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1472862" y="3124185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1467346" y="3560233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955515" y="2696905"/>
            <a:ext cx="36000" cy="125319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6964130" y="1285520"/>
            <a:ext cx="36000" cy="7776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487349" y="2695892"/>
            <a:ext cx="5385818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2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1487349" y="3117326"/>
            <a:ext cx="5385818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5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1467346" y="3560233"/>
            <a:ext cx="5405821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6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1472862" y="123432"/>
            <a:ext cx="5405821" cy="31684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7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2083018" y="419784"/>
            <a:ext cx="4174478" cy="31684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8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7602863" y="2929179"/>
            <a:ext cx="1040067" cy="765919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9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7606528" y="1281196"/>
            <a:ext cx="1040067" cy="765919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41" name="Rectangle 40"/>
          <p:cNvSpPr/>
          <p:nvPr userDrawn="1"/>
        </p:nvSpPr>
        <p:spPr>
          <a:xfrm>
            <a:off x="1465204" y="1280393"/>
            <a:ext cx="5405821" cy="7749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1460886" y="1285521"/>
            <a:ext cx="5410139" cy="769826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73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-0.05319 L -3.61111E-6 0.00277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8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4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8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300"/>
                            </p:stCondLst>
                            <p:childTnLst>
                              <p:par>
                                <p:cTn id="63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6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2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2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700"/>
                            </p:stCondLst>
                            <p:childTnLst>
                              <p:par>
                                <p:cTn id="8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2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9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4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77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82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87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9200"/>
                            </p:stCondLst>
                            <p:childTnLst>
                              <p:par>
                                <p:cTn id="1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6" grpId="0" animBg="1"/>
      <p:bldP spid="51" grpId="0" animBg="1"/>
      <p:bldP spid="51" grpId="1" animBg="1"/>
      <p:bldP spid="56" grpId="0" animBg="1"/>
      <p:bldP spid="2" grpId="0" animBg="1"/>
      <p:bldP spid="44" grpId="0" animBg="1"/>
      <p:bldP spid="45" grpId="0" animBg="1"/>
      <p:bldP spid="47" grpId="0" animBg="1"/>
      <p:bldP spid="49" grpId="0" animBg="1"/>
      <p:bldP spid="6" grpId="0" animBg="1"/>
      <p:bldP spid="6" grpId="1" animBg="1"/>
      <p:bldP spid="53" grpId="0" animBg="1"/>
      <p:bldP spid="25" grpId="0" animBg="1"/>
      <p:bldP spid="48" grpId="0" animBg="1"/>
      <p:bldP spid="54" grpId="0" animBg="1"/>
      <p:bldP spid="42" grpId="0" animBg="1"/>
      <p:bldP spid="55" grpId="0" animBg="1"/>
      <p:bldP spid="55" grpId="1" animBg="1"/>
      <p:bldP spid="59" grpId="0" animBg="1"/>
      <p:bldP spid="59" grpId="1" animBg="1"/>
      <p:bldP spid="14" grpId="0" animBg="1"/>
      <p:bldP spid="60" grpId="0" animBg="1"/>
      <p:bldP spid="6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1" grpId="1" animBg="1"/>
      <p:bldP spid="4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موصولی 3به 1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9"/>
          <p:cNvCxnSpPr/>
          <p:nvPr userDrawn="1"/>
        </p:nvCxnSpPr>
        <p:spPr>
          <a:xfrm flipH="1" flipV="1">
            <a:off x="7004320" y="2416767"/>
            <a:ext cx="640080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8-Point Star 3"/>
          <p:cNvSpPr/>
          <p:nvPr userDrawn="1"/>
        </p:nvSpPr>
        <p:spPr>
          <a:xfrm>
            <a:off x="7152455" y="2373696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>
            <a:stCxn id="2" idx="2"/>
          </p:cNvCxnSpPr>
          <p:nvPr userDrawn="1"/>
        </p:nvCxnSpPr>
        <p:spPr>
          <a:xfrm flipH="1">
            <a:off x="8122081" y="2807793"/>
            <a:ext cx="2382" cy="8585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cxnSp>
        <p:nvCxnSpPr>
          <p:cNvPr id="11" name="Straight Connector 10"/>
          <p:cNvCxnSpPr>
            <a:stCxn id="2" idx="0"/>
          </p:cNvCxnSpPr>
          <p:nvPr userDrawn="1"/>
        </p:nvCxnSpPr>
        <p:spPr>
          <a:xfrm flipV="1">
            <a:off x="8124463" y="1"/>
            <a:ext cx="0" cy="203009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>
            <a:off x="8068081" y="1911067"/>
            <a:ext cx="108000" cy="27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1467348" y="1794049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 rot="5400000">
            <a:off x="7467553" y="2399023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7605997" y="2030093"/>
            <a:ext cx="1036934" cy="7777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4" name="Diamond 43"/>
          <p:cNvSpPr/>
          <p:nvPr userDrawn="1"/>
        </p:nvSpPr>
        <p:spPr>
          <a:xfrm>
            <a:off x="8096804" y="3064105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083018" y="426772"/>
            <a:ext cx="4174478" cy="3168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" name="Diamond 52"/>
          <p:cNvSpPr/>
          <p:nvPr userDrawn="1"/>
        </p:nvSpPr>
        <p:spPr>
          <a:xfrm>
            <a:off x="8060588" y="499685"/>
            <a:ext cx="131946" cy="171019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" name="Diamond 53"/>
          <p:cNvSpPr/>
          <p:nvPr userDrawn="1"/>
        </p:nvSpPr>
        <p:spPr>
          <a:xfrm>
            <a:off x="8099561" y="2917396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1467347" y="123432"/>
            <a:ext cx="5405821" cy="3168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1472862" y="2222342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1467346" y="2658390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955515" y="1794049"/>
            <a:ext cx="36000" cy="125319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487349" y="1794049"/>
            <a:ext cx="5385818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2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1487349" y="2215483"/>
            <a:ext cx="5385818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5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1467346" y="2658390"/>
            <a:ext cx="5405821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6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1472862" y="123432"/>
            <a:ext cx="5405821" cy="31684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7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2083018" y="419784"/>
            <a:ext cx="4174478" cy="31684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9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7606528" y="2030093"/>
            <a:ext cx="1040067" cy="765919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4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-0.05319 L -3.61111E-6 0.00277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8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3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4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4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9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4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8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6" grpId="0" animBg="1"/>
      <p:bldP spid="51" grpId="0" animBg="1"/>
      <p:bldP spid="51" grpId="1" animBg="1"/>
      <p:bldP spid="56" grpId="0" animBg="1"/>
      <p:bldP spid="2" grpId="0" animBg="1"/>
      <p:bldP spid="44" grpId="0" animBg="1"/>
      <p:bldP spid="6" grpId="0" animBg="1"/>
      <p:bldP spid="6" grpId="1" animBg="1"/>
      <p:bldP spid="53" grpId="0" animBg="1"/>
      <p:bldP spid="54" grpId="0" animBg="1"/>
      <p:bldP spid="42" grpId="0" animBg="1"/>
      <p:bldP spid="55" grpId="0" animBg="1"/>
      <p:bldP spid="55" grpId="1" animBg="1"/>
      <p:bldP spid="59" grpId="0" animBg="1"/>
      <p:bldP spid="59" grpId="1" animBg="1"/>
      <p:bldP spid="14" grpId="0" animBg="1"/>
      <p:bldP spid="6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2 موصولی 3به 1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9"/>
          <p:cNvCxnSpPr/>
          <p:nvPr userDrawn="1"/>
        </p:nvCxnSpPr>
        <p:spPr>
          <a:xfrm flipH="1" flipV="1">
            <a:off x="6967068" y="2416768"/>
            <a:ext cx="635797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8-Point Star 3"/>
          <p:cNvSpPr/>
          <p:nvPr userDrawn="1"/>
        </p:nvSpPr>
        <p:spPr>
          <a:xfrm>
            <a:off x="7152455" y="2373696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>
            <a:stCxn id="2" idx="2"/>
          </p:cNvCxnSpPr>
          <p:nvPr userDrawn="1"/>
        </p:nvCxnSpPr>
        <p:spPr>
          <a:xfrm flipH="1">
            <a:off x="8122081" y="2807793"/>
            <a:ext cx="2382" cy="8585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cxnSp>
        <p:nvCxnSpPr>
          <p:cNvPr id="11" name="Straight Connector 10"/>
          <p:cNvCxnSpPr>
            <a:stCxn id="2" idx="0"/>
          </p:cNvCxnSpPr>
          <p:nvPr userDrawn="1"/>
        </p:nvCxnSpPr>
        <p:spPr>
          <a:xfrm flipV="1">
            <a:off x="8124463" y="1"/>
            <a:ext cx="0" cy="203009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>
            <a:off x="8068081" y="1911067"/>
            <a:ext cx="108000" cy="27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1467348" y="1592424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 rot="5400000">
            <a:off x="7467553" y="2399023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7605997" y="2030093"/>
            <a:ext cx="1036934" cy="7777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4" name="Diamond 43"/>
          <p:cNvSpPr/>
          <p:nvPr userDrawn="1"/>
        </p:nvSpPr>
        <p:spPr>
          <a:xfrm>
            <a:off x="8096804" y="3064105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083018" y="426772"/>
            <a:ext cx="4174478" cy="3168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" name="Diamond 52"/>
          <p:cNvSpPr/>
          <p:nvPr userDrawn="1"/>
        </p:nvSpPr>
        <p:spPr>
          <a:xfrm>
            <a:off x="8060588" y="499685"/>
            <a:ext cx="131946" cy="171019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" name="Diamond 53"/>
          <p:cNvSpPr/>
          <p:nvPr userDrawn="1"/>
        </p:nvSpPr>
        <p:spPr>
          <a:xfrm>
            <a:off x="8099561" y="2917396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1467347" y="123432"/>
            <a:ext cx="5405821" cy="3168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1472862" y="2020717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1467346" y="2456764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942695" y="1592424"/>
            <a:ext cx="48819" cy="169942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487349" y="1592424"/>
            <a:ext cx="5385818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2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1487349" y="2013858"/>
            <a:ext cx="5385818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5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1467346" y="2456764"/>
            <a:ext cx="5405821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6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1472862" y="123432"/>
            <a:ext cx="5405821" cy="31684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7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2083018" y="419784"/>
            <a:ext cx="4174478" cy="31684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9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7606528" y="2030093"/>
            <a:ext cx="1040067" cy="765919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0" name="Rectangle 29"/>
          <p:cNvSpPr/>
          <p:nvPr userDrawn="1"/>
        </p:nvSpPr>
        <p:spPr>
          <a:xfrm>
            <a:off x="1472862" y="2905683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1472862" y="2905683"/>
            <a:ext cx="5405821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6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-0.05319 L -3.61111E-6 0.00277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8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3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4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4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9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4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9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8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6" grpId="0" animBg="1"/>
      <p:bldP spid="51" grpId="0" animBg="1"/>
      <p:bldP spid="51" grpId="1" animBg="1"/>
      <p:bldP spid="56" grpId="0" animBg="1"/>
      <p:bldP spid="2" grpId="0" animBg="1"/>
      <p:bldP spid="44" grpId="0" animBg="1"/>
      <p:bldP spid="6" grpId="0" animBg="1"/>
      <p:bldP spid="6" grpId="1" animBg="1"/>
      <p:bldP spid="53" grpId="0" animBg="1"/>
      <p:bldP spid="54" grpId="0" animBg="1"/>
      <p:bldP spid="42" grpId="0" animBg="1"/>
      <p:bldP spid="55" grpId="0" animBg="1"/>
      <p:bldP spid="55" grpId="1" animBg="1"/>
      <p:bldP spid="59" grpId="0" animBg="1"/>
      <p:bldP spid="59" grpId="1" animBg="1"/>
      <p:bldP spid="14" grpId="0" animBg="1"/>
      <p:bldP spid="6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0" grpId="1" animBg="1"/>
      <p:bldP spid="3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2 موصولی 3به 1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9"/>
          <p:cNvCxnSpPr/>
          <p:nvPr userDrawn="1"/>
        </p:nvCxnSpPr>
        <p:spPr>
          <a:xfrm flipH="1" flipV="1">
            <a:off x="6967068" y="2638272"/>
            <a:ext cx="635797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8-Point Star 3"/>
          <p:cNvSpPr/>
          <p:nvPr userDrawn="1"/>
        </p:nvSpPr>
        <p:spPr>
          <a:xfrm>
            <a:off x="7152455" y="2595199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>
            <a:stCxn id="2" idx="2"/>
          </p:cNvCxnSpPr>
          <p:nvPr userDrawn="1"/>
        </p:nvCxnSpPr>
        <p:spPr>
          <a:xfrm flipH="1">
            <a:off x="8122081" y="3029297"/>
            <a:ext cx="2382" cy="8585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8124463" y="-20588"/>
            <a:ext cx="0" cy="226314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>
            <a:off x="8068081" y="2132571"/>
            <a:ext cx="108000" cy="27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1467348" y="1592424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 rot="5400000">
            <a:off x="7467553" y="2620527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7605997" y="2251597"/>
            <a:ext cx="1036934" cy="7777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4" name="Diamond 43"/>
          <p:cNvSpPr/>
          <p:nvPr userDrawn="1"/>
        </p:nvSpPr>
        <p:spPr>
          <a:xfrm>
            <a:off x="8096804" y="3285609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083018" y="426772"/>
            <a:ext cx="4174478" cy="3168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" name="Diamond 52"/>
          <p:cNvSpPr/>
          <p:nvPr userDrawn="1"/>
        </p:nvSpPr>
        <p:spPr>
          <a:xfrm>
            <a:off x="8060588" y="499685"/>
            <a:ext cx="131946" cy="171019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" name="Diamond 53"/>
          <p:cNvSpPr/>
          <p:nvPr userDrawn="1"/>
        </p:nvSpPr>
        <p:spPr>
          <a:xfrm>
            <a:off x="8099561" y="3138900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1467347" y="123432"/>
            <a:ext cx="5405821" cy="3168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1472862" y="2030802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1467346" y="2466850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942695" y="1592422"/>
            <a:ext cx="48819" cy="216027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487349" y="1592424"/>
            <a:ext cx="5385818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2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1487349" y="2023943"/>
            <a:ext cx="5385818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5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1467346" y="2466850"/>
            <a:ext cx="5405821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6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1472862" y="123432"/>
            <a:ext cx="5405821" cy="31684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7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2083018" y="419784"/>
            <a:ext cx="4174478" cy="31684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9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7606528" y="2251597"/>
            <a:ext cx="1040067" cy="765919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0" name="Rectangle 29"/>
          <p:cNvSpPr/>
          <p:nvPr userDrawn="1"/>
        </p:nvSpPr>
        <p:spPr>
          <a:xfrm>
            <a:off x="1472862" y="2915770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1472862" y="2915770"/>
            <a:ext cx="5405821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2" name="Rectangle 31"/>
          <p:cNvSpPr/>
          <p:nvPr userDrawn="1"/>
        </p:nvSpPr>
        <p:spPr>
          <a:xfrm>
            <a:off x="1467345" y="3358525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3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1467345" y="3358525"/>
            <a:ext cx="5405821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21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-0.05319 L -3.61111E-6 0.00277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8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3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4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4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9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4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19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4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8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6" grpId="0" animBg="1"/>
      <p:bldP spid="51" grpId="0" animBg="1"/>
      <p:bldP spid="51" grpId="1" animBg="1"/>
      <p:bldP spid="56" grpId="0" animBg="1"/>
      <p:bldP spid="2" grpId="0" animBg="1"/>
      <p:bldP spid="44" grpId="0" animBg="1"/>
      <p:bldP spid="6" grpId="0" animBg="1"/>
      <p:bldP spid="6" grpId="1" animBg="1"/>
      <p:bldP spid="53" grpId="0" animBg="1"/>
      <p:bldP spid="54" grpId="0" animBg="1"/>
      <p:bldP spid="42" grpId="0" animBg="1"/>
      <p:bldP spid="55" grpId="0" animBg="1"/>
      <p:bldP spid="55" grpId="1" animBg="1"/>
      <p:bldP spid="59" grpId="0" animBg="1"/>
      <p:bldP spid="59" grpId="1" animBg="1"/>
      <p:bldP spid="14" grpId="0" animBg="1"/>
      <p:bldP spid="6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0" grpId="1" animBg="1"/>
      <p:bldP spid="3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2" grpId="1" animBg="1"/>
      <p:bldP spid="3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موصولی 3به 1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9"/>
          <p:cNvCxnSpPr/>
          <p:nvPr userDrawn="1"/>
        </p:nvCxnSpPr>
        <p:spPr>
          <a:xfrm flipH="1" flipV="1">
            <a:off x="6873169" y="1667871"/>
            <a:ext cx="72969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8-Point Star 3"/>
          <p:cNvSpPr/>
          <p:nvPr userDrawn="1"/>
        </p:nvSpPr>
        <p:spPr>
          <a:xfrm>
            <a:off x="7152455" y="1624799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>
            <a:stCxn id="25" idx="2"/>
          </p:cNvCxnSpPr>
          <p:nvPr userDrawn="1"/>
        </p:nvCxnSpPr>
        <p:spPr>
          <a:xfrm>
            <a:off x="8122081" y="3695098"/>
            <a:ext cx="2382" cy="37444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 flipV="1">
            <a:off x="6873920" y="3306113"/>
            <a:ext cx="72969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2" idx="2"/>
            <a:endCxn id="25" idx="0"/>
          </p:cNvCxnSpPr>
          <p:nvPr userDrawn="1"/>
        </p:nvCxnSpPr>
        <p:spPr>
          <a:xfrm flipH="1">
            <a:off x="8122081" y="2058896"/>
            <a:ext cx="2382" cy="8585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 userDrawn="1"/>
        </p:nvSpPr>
        <p:spPr>
          <a:xfrm>
            <a:off x="6973515" y="2679823"/>
            <a:ext cx="36000" cy="125319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cxnSp>
        <p:nvCxnSpPr>
          <p:cNvPr id="11" name="Straight Connector 10"/>
          <p:cNvCxnSpPr>
            <a:stCxn id="2" idx="0"/>
          </p:cNvCxnSpPr>
          <p:nvPr userDrawn="1"/>
        </p:nvCxnSpPr>
        <p:spPr>
          <a:xfrm flipV="1">
            <a:off x="8124463" y="0"/>
            <a:ext cx="0" cy="128119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>
            <a:off x="8068081" y="1162170"/>
            <a:ext cx="108000" cy="27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1467348" y="1045153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 rot="5400000">
            <a:off x="7467553" y="1650126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7605997" y="1281196"/>
            <a:ext cx="1036934" cy="7777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4" name="Diamond 43"/>
          <p:cNvSpPr/>
          <p:nvPr userDrawn="1"/>
        </p:nvSpPr>
        <p:spPr>
          <a:xfrm>
            <a:off x="8096804" y="2315208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" name="Diamond 44"/>
          <p:cNvSpPr/>
          <p:nvPr userDrawn="1"/>
        </p:nvSpPr>
        <p:spPr>
          <a:xfrm>
            <a:off x="8096804" y="3839116"/>
            <a:ext cx="54000" cy="86411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 userDrawn="1"/>
        </p:nvSpPr>
        <p:spPr>
          <a:xfrm rot="5400000">
            <a:off x="7468304" y="3288368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" name="8-Point Star 48"/>
          <p:cNvSpPr/>
          <p:nvPr userDrawn="1"/>
        </p:nvSpPr>
        <p:spPr>
          <a:xfrm>
            <a:off x="7153205" y="3263041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083018" y="426772"/>
            <a:ext cx="4174478" cy="3168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" name="Diamond 52"/>
          <p:cNvSpPr/>
          <p:nvPr userDrawn="1"/>
        </p:nvSpPr>
        <p:spPr>
          <a:xfrm>
            <a:off x="8060588" y="499685"/>
            <a:ext cx="131946" cy="171019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7603615" y="2917397"/>
            <a:ext cx="1036934" cy="7777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" name="Diamond 47"/>
          <p:cNvSpPr/>
          <p:nvPr userDrawn="1"/>
        </p:nvSpPr>
        <p:spPr>
          <a:xfrm>
            <a:off x="8095081" y="3723902"/>
            <a:ext cx="54000" cy="86411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" name="Diamond 53"/>
          <p:cNvSpPr/>
          <p:nvPr userDrawn="1"/>
        </p:nvSpPr>
        <p:spPr>
          <a:xfrm>
            <a:off x="8099561" y="2168499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1467347" y="123432"/>
            <a:ext cx="5405821" cy="3168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1472862" y="1473445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1467346" y="1909493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955515" y="1045152"/>
            <a:ext cx="36000" cy="125319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487349" y="1045153"/>
            <a:ext cx="5385818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2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1487349" y="1466587"/>
            <a:ext cx="5385818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5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1467346" y="1909493"/>
            <a:ext cx="5405821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6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1472862" y="123432"/>
            <a:ext cx="5405821" cy="31684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7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2083018" y="419784"/>
            <a:ext cx="4174478" cy="31684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8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7602863" y="2929179"/>
            <a:ext cx="1040067" cy="765919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9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7606528" y="1281196"/>
            <a:ext cx="1040067" cy="765919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41" name="Rectangle 40"/>
          <p:cNvSpPr/>
          <p:nvPr userDrawn="1"/>
        </p:nvSpPr>
        <p:spPr>
          <a:xfrm>
            <a:off x="1456010" y="2685181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>
            <a:off x="1461524" y="3113473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1456008" y="3549521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7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1476010" y="2685181"/>
            <a:ext cx="5385818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58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1476010" y="3110148"/>
            <a:ext cx="5385818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3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1456008" y="3549521"/>
            <a:ext cx="5405821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50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-0.05319 L -3.61111E-6 0.00277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8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3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4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4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9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4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900"/>
                            </p:stCondLst>
                            <p:childTnLst>
                              <p:par>
                                <p:cTn id="82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6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9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2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9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4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1" dur="8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74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79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84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4" grpId="0" animBg="1"/>
      <p:bldP spid="36" grpId="0" animBg="1"/>
      <p:bldP spid="51" grpId="0" animBg="1"/>
      <p:bldP spid="51" grpId="1" animBg="1"/>
      <p:bldP spid="56" grpId="0" animBg="1"/>
      <p:bldP spid="2" grpId="0" animBg="1"/>
      <p:bldP spid="44" grpId="0" animBg="1"/>
      <p:bldP spid="45" grpId="0" animBg="1"/>
      <p:bldP spid="47" grpId="0" animBg="1"/>
      <p:bldP spid="49" grpId="0" animBg="1"/>
      <p:bldP spid="6" grpId="0" animBg="1"/>
      <p:bldP spid="6" grpId="1" animBg="1"/>
      <p:bldP spid="53" grpId="0" animBg="1"/>
      <p:bldP spid="25" grpId="0" animBg="1"/>
      <p:bldP spid="48" grpId="0" animBg="1"/>
      <p:bldP spid="54" grpId="0" animBg="1"/>
      <p:bldP spid="42" grpId="0" animBg="1"/>
      <p:bldP spid="55" grpId="0" animBg="1"/>
      <p:bldP spid="55" grpId="1" animBg="1"/>
      <p:bldP spid="59" grpId="0" animBg="1"/>
      <p:bldP spid="59" grpId="1" animBg="1"/>
      <p:bldP spid="14" grpId="0" animBg="1"/>
      <p:bldP spid="6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1" grpId="1" animBg="1"/>
      <p:bldP spid="43" grpId="0" animBg="1"/>
      <p:bldP spid="43" grpId="1" animBg="1"/>
      <p:bldP spid="52" grpId="0" animBg="1"/>
      <p:bldP spid="52" grpId="1" animBg="1"/>
      <p:bldP spid="5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BFE9C-2F3B-4429-8279-ECAE90D6E30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45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2 موصولی 3به 1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9"/>
          <p:cNvCxnSpPr/>
          <p:nvPr userDrawn="1"/>
        </p:nvCxnSpPr>
        <p:spPr>
          <a:xfrm flipH="1" flipV="1">
            <a:off x="6873169" y="1667871"/>
            <a:ext cx="72969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8-Point Star 3"/>
          <p:cNvSpPr/>
          <p:nvPr userDrawn="1"/>
        </p:nvSpPr>
        <p:spPr>
          <a:xfrm>
            <a:off x="7152455" y="1624799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>
            <a:stCxn id="25" idx="2"/>
          </p:cNvCxnSpPr>
          <p:nvPr userDrawn="1"/>
        </p:nvCxnSpPr>
        <p:spPr>
          <a:xfrm>
            <a:off x="8122081" y="3695098"/>
            <a:ext cx="2382" cy="37444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 flipV="1">
            <a:off x="6873920" y="3306113"/>
            <a:ext cx="72969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2" idx="2"/>
            <a:endCxn id="25" idx="0"/>
          </p:cNvCxnSpPr>
          <p:nvPr userDrawn="1"/>
        </p:nvCxnSpPr>
        <p:spPr>
          <a:xfrm flipH="1">
            <a:off x="8122081" y="2058896"/>
            <a:ext cx="2382" cy="8585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 userDrawn="1"/>
        </p:nvSpPr>
        <p:spPr>
          <a:xfrm>
            <a:off x="6973515" y="2679823"/>
            <a:ext cx="36000" cy="125319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cxnSp>
        <p:nvCxnSpPr>
          <p:cNvPr id="11" name="Straight Connector 10"/>
          <p:cNvCxnSpPr>
            <a:stCxn id="2" idx="0"/>
          </p:cNvCxnSpPr>
          <p:nvPr userDrawn="1"/>
        </p:nvCxnSpPr>
        <p:spPr>
          <a:xfrm flipV="1">
            <a:off x="8124463" y="0"/>
            <a:ext cx="0" cy="128119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>
            <a:off x="8068081" y="1162170"/>
            <a:ext cx="108000" cy="27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1467348" y="1045153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 rot="5400000">
            <a:off x="7467553" y="1650126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7605997" y="1281196"/>
            <a:ext cx="1036934" cy="7777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4" name="Diamond 43"/>
          <p:cNvSpPr/>
          <p:nvPr userDrawn="1"/>
        </p:nvSpPr>
        <p:spPr>
          <a:xfrm>
            <a:off x="8096804" y="2315208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" name="Diamond 44"/>
          <p:cNvSpPr/>
          <p:nvPr userDrawn="1"/>
        </p:nvSpPr>
        <p:spPr>
          <a:xfrm>
            <a:off x="8096804" y="3839116"/>
            <a:ext cx="54000" cy="86411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 userDrawn="1"/>
        </p:nvSpPr>
        <p:spPr>
          <a:xfrm rot="5400000">
            <a:off x="7468304" y="3288368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" name="8-Point Star 48"/>
          <p:cNvSpPr/>
          <p:nvPr userDrawn="1"/>
        </p:nvSpPr>
        <p:spPr>
          <a:xfrm>
            <a:off x="7153205" y="3263041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083018" y="426772"/>
            <a:ext cx="4174478" cy="3168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" name="Diamond 52"/>
          <p:cNvSpPr/>
          <p:nvPr userDrawn="1"/>
        </p:nvSpPr>
        <p:spPr>
          <a:xfrm>
            <a:off x="8060588" y="499685"/>
            <a:ext cx="131946" cy="171019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7603615" y="2917397"/>
            <a:ext cx="1036934" cy="7777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" name="Diamond 47"/>
          <p:cNvSpPr/>
          <p:nvPr userDrawn="1"/>
        </p:nvSpPr>
        <p:spPr>
          <a:xfrm>
            <a:off x="8095081" y="3723902"/>
            <a:ext cx="54000" cy="86411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" name="Diamond 53"/>
          <p:cNvSpPr/>
          <p:nvPr userDrawn="1"/>
        </p:nvSpPr>
        <p:spPr>
          <a:xfrm>
            <a:off x="8099561" y="2168499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1467347" y="123432"/>
            <a:ext cx="5405821" cy="3168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1472862" y="1473445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1467346" y="1909493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955515" y="1045152"/>
            <a:ext cx="36000" cy="125319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487349" y="1045153"/>
            <a:ext cx="5385818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2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1487349" y="1466587"/>
            <a:ext cx="5385818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5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1467346" y="1909493"/>
            <a:ext cx="5405821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6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1472862" y="123432"/>
            <a:ext cx="5405821" cy="31684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7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2083018" y="419784"/>
            <a:ext cx="4174478" cy="31684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8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7602863" y="2929179"/>
            <a:ext cx="1040067" cy="765919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9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7606528" y="1281196"/>
            <a:ext cx="1040067" cy="765919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41" name="Rectangle 40"/>
          <p:cNvSpPr/>
          <p:nvPr userDrawn="1"/>
        </p:nvSpPr>
        <p:spPr>
          <a:xfrm>
            <a:off x="1456010" y="2685181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>
            <a:off x="1461524" y="3113473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1456008" y="3549521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7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1476010" y="2685181"/>
            <a:ext cx="5385818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58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1476010" y="3110148"/>
            <a:ext cx="5385818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3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1456008" y="3549521"/>
            <a:ext cx="5405821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5090839" y="1045153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3280434" y="1045153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 userDrawn="1"/>
        </p:nvSpPr>
        <p:spPr>
          <a:xfrm>
            <a:off x="1476828" y="1045152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 userDrawn="1"/>
        </p:nvSpPr>
        <p:spPr>
          <a:xfrm>
            <a:off x="5088458" y="1473445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 userDrawn="1"/>
        </p:nvSpPr>
        <p:spPr>
          <a:xfrm>
            <a:off x="3280434" y="1473445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 userDrawn="1"/>
        </p:nvSpPr>
        <p:spPr>
          <a:xfrm>
            <a:off x="1476828" y="1473444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4" name="Rectangle 73"/>
          <p:cNvSpPr/>
          <p:nvPr userDrawn="1"/>
        </p:nvSpPr>
        <p:spPr>
          <a:xfrm>
            <a:off x="5087932" y="1909492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5" name="Rectangle 74"/>
          <p:cNvSpPr/>
          <p:nvPr userDrawn="1"/>
        </p:nvSpPr>
        <p:spPr>
          <a:xfrm>
            <a:off x="3280434" y="1909493"/>
            <a:ext cx="178308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6" name="Rectangle 75"/>
          <p:cNvSpPr/>
          <p:nvPr userDrawn="1"/>
        </p:nvSpPr>
        <p:spPr>
          <a:xfrm>
            <a:off x="1476828" y="1909492"/>
            <a:ext cx="1782654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7" name="Text Placeholder 20"/>
          <p:cNvSpPr>
            <a:spLocks noGrp="1"/>
          </p:cNvSpPr>
          <p:nvPr>
            <p:ph type="body" sz="quarter" idx="24" hasCustomPrompt="1"/>
          </p:nvPr>
        </p:nvSpPr>
        <p:spPr>
          <a:xfrm>
            <a:off x="1456007" y="1045151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78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3284558" y="1047917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79" name="Text Placeholder 20"/>
          <p:cNvSpPr>
            <a:spLocks noGrp="1"/>
          </p:cNvSpPr>
          <p:nvPr>
            <p:ph type="body" sz="quarter" idx="26" hasCustomPrompt="1"/>
          </p:nvPr>
        </p:nvSpPr>
        <p:spPr>
          <a:xfrm>
            <a:off x="5074782" y="1045150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1" name="Text Placeholder 20"/>
          <p:cNvSpPr>
            <a:spLocks noGrp="1"/>
          </p:cNvSpPr>
          <p:nvPr>
            <p:ph type="body" sz="quarter" idx="27" hasCustomPrompt="1"/>
          </p:nvPr>
        </p:nvSpPr>
        <p:spPr>
          <a:xfrm>
            <a:off x="5063444" y="1466584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2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3273821" y="1473442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3" name="Text Placeholder 20"/>
          <p:cNvSpPr>
            <a:spLocks noGrp="1"/>
          </p:cNvSpPr>
          <p:nvPr>
            <p:ph type="body" sz="quarter" idx="29" hasCustomPrompt="1"/>
          </p:nvPr>
        </p:nvSpPr>
        <p:spPr>
          <a:xfrm>
            <a:off x="1476828" y="1473442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5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1461523" y="1899551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7" name="Text Placeholder 20"/>
          <p:cNvSpPr>
            <a:spLocks noGrp="1"/>
          </p:cNvSpPr>
          <p:nvPr>
            <p:ph type="body" sz="quarter" idx="31" hasCustomPrompt="1"/>
          </p:nvPr>
        </p:nvSpPr>
        <p:spPr>
          <a:xfrm>
            <a:off x="3263999" y="1909490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9" name="Text Placeholder 20"/>
          <p:cNvSpPr>
            <a:spLocks noGrp="1"/>
          </p:cNvSpPr>
          <p:nvPr>
            <p:ph type="body" sz="quarter" idx="32" hasCustomPrompt="1"/>
          </p:nvPr>
        </p:nvSpPr>
        <p:spPr>
          <a:xfrm>
            <a:off x="5080429" y="1909490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8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-0.05319 L -3.61111E-6 0.00277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8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3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4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17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2200"/>
                            </p:stCondLst>
                            <p:childTnLst>
                              <p:par>
                                <p:cTn id="143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6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1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9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3" dur="9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6" presetClass="entr" presetSubtype="4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2" dur="8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77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8200"/>
                            </p:stCondLst>
                            <p:childTnLst>
                              <p:par>
                                <p:cTn id="1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8700"/>
                            </p:stCondLst>
                            <p:childTnLst>
                              <p:par>
                                <p:cTn id="1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4" grpId="0" animBg="1"/>
      <p:bldP spid="36" grpId="0" animBg="1"/>
      <p:bldP spid="51" grpId="0" animBg="1"/>
      <p:bldP spid="51" grpId="1" animBg="1"/>
      <p:bldP spid="51" grpId="2" animBg="1"/>
      <p:bldP spid="56" grpId="0" animBg="1"/>
      <p:bldP spid="2" grpId="0" animBg="1"/>
      <p:bldP spid="44" grpId="0" animBg="1"/>
      <p:bldP spid="45" grpId="0" animBg="1"/>
      <p:bldP spid="47" grpId="0" animBg="1"/>
      <p:bldP spid="49" grpId="0" animBg="1"/>
      <p:bldP spid="6" grpId="0" animBg="1"/>
      <p:bldP spid="6" grpId="1" animBg="1"/>
      <p:bldP spid="53" grpId="0" animBg="1"/>
      <p:bldP spid="25" grpId="0" animBg="1"/>
      <p:bldP spid="48" grpId="0" animBg="1"/>
      <p:bldP spid="54" grpId="0" animBg="1"/>
      <p:bldP spid="42" grpId="0" animBg="1"/>
      <p:bldP spid="55" grpId="0" animBg="1"/>
      <p:bldP spid="55" grpId="1" animBg="1"/>
      <p:bldP spid="55" grpId="2" animBg="1"/>
      <p:bldP spid="59" grpId="0" animBg="1"/>
      <p:bldP spid="59" grpId="1" animBg="1"/>
      <p:bldP spid="59" grpId="2" animBg="1"/>
      <p:bldP spid="14" grpId="0" animBg="1"/>
      <p:bldP spid="6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1" grpId="1" animBg="1"/>
      <p:bldP spid="43" grpId="0" animBg="1"/>
      <p:bldP spid="43" grpId="1" animBg="1"/>
      <p:bldP spid="52" grpId="0" animBg="1"/>
      <p:bldP spid="52" grpId="1" animBg="1"/>
      <p:bldP spid="5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/>
      <p:bldP spid="60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2 موصولی 3به 1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9"/>
          <p:cNvCxnSpPr/>
          <p:nvPr userDrawn="1"/>
        </p:nvCxnSpPr>
        <p:spPr>
          <a:xfrm flipH="1" flipV="1">
            <a:off x="6987653" y="2693334"/>
            <a:ext cx="640080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8-Point Star 3"/>
          <p:cNvSpPr/>
          <p:nvPr userDrawn="1"/>
        </p:nvSpPr>
        <p:spPr>
          <a:xfrm>
            <a:off x="7152455" y="2650118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>
            <a:stCxn id="2" idx="2"/>
          </p:cNvCxnSpPr>
          <p:nvPr userDrawn="1"/>
        </p:nvCxnSpPr>
        <p:spPr>
          <a:xfrm flipH="1">
            <a:off x="8122081" y="3084215"/>
            <a:ext cx="2382" cy="8585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cxnSp>
        <p:nvCxnSpPr>
          <p:cNvPr id="11" name="Straight Connector 10"/>
          <p:cNvCxnSpPr>
            <a:stCxn id="2" idx="0"/>
          </p:cNvCxnSpPr>
          <p:nvPr userDrawn="1"/>
        </p:nvCxnSpPr>
        <p:spPr>
          <a:xfrm flipV="1">
            <a:off x="8124463" y="0"/>
            <a:ext cx="0" cy="2306514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>
            <a:off x="8068081" y="2187489"/>
            <a:ext cx="108000" cy="27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" name="Rectangle 50" hidden="1"/>
          <p:cNvSpPr/>
          <p:nvPr userDrawn="1"/>
        </p:nvSpPr>
        <p:spPr>
          <a:xfrm>
            <a:off x="1467348" y="1851659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 rot="5400000">
            <a:off x="7467553" y="2675445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7605997" y="2306515"/>
            <a:ext cx="1036934" cy="7777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4" name="Diamond 43"/>
          <p:cNvSpPr/>
          <p:nvPr userDrawn="1"/>
        </p:nvSpPr>
        <p:spPr>
          <a:xfrm>
            <a:off x="8096804" y="3340527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083018" y="426772"/>
            <a:ext cx="4174478" cy="3168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" name="Diamond 52"/>
          <p:cNvSpPr/>
          <p:nvPr userDrawn="1"/>
        </p:nvSpPr>
        <p:spPr>
          <a:xfrm>
            <a:off x="8060588" y="499685"/>
            <a:ext cx="131946" cy="171019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" name="Diamond 53"/>
          <p:cNvSpPr/>
          <p:nvPr userDrawn="1"/>
        </p:nvSpPr>
        <p:spPr>
          <a:xfrm>
            <a:off x="8099561" y="3193818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1467347" y="123432"/>
            <a:ext cx="5405821" cy="3168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1472862" y="2279952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1467346" y="2706061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955515" y="1839691"/>
            <a:ext cx="36000" cy="17145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487349" y="1851659"/>
            <a:ext cx="5385818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2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1487349" y="2273093"/>
            <a:ext cx="5385818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5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1467346" y="2706061"/>
            <a:ext cx="5405821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6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1472862" y="123432"/>
            <a:ext cx="5405821" cy="31684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7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2083018" y="419784"/>
            <a:ext cx="4174478" cy="31684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9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7606528" y="2306515"/>
            <a:ext cx="1040067" cy="765919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5090839" y="1851659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3285197" y="1851659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 userDrawn="1"/>
        </p:nvSpPr>
        <p:spPr>
          <a:xfrm>
            <a:off x="1476828" y="1851658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 userDrawn="1"/>
        </p:nvSpPr>
        <p:spPr>
          <a:xfrm>
            <a:off x="5088458" y="2279951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 userDrawn="1"/>
        </p:nvSpPr>
        <p:spPr>
          <a:xfrm>
            <a:off x="3285197" y="2279951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 userDrawn="1"/>
        </p:nvSpPr>
        <p:spPr>
          <a:xfrm>
            <a:off x="1476828" y="2279950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4" name="Rectangle 73"/>
          <p:cNvSpPr/>
          <p:nvPr userDrawn="1"/>
        </p:nvSpPr>
        <p:spPr>
          <a:xfrm>
            <a:off x="5087932" y="2706058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5" name="Rectangle 74"/>
          <p:cNvSpPr/>
          <p:nvPr userDrawn="1"/>
        </p:nvSpPr>
        <p:spPr>
          <a:xfrm>
            <a:off x="3285197" y="2706061"/>
            <a:ext cx="178308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6" name="Rectangle 75"/>
          <p:cNvSpPr/>
          <p:nvPr userDrawn="1"/>
        </p:nvSpPr>
        <p:spPr>
          <a:xfrm>
            <a:off x="1476828" y="2706060"/>
            <a:ext cx="1782654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7" name="Text Placeholder 20" hidden="1"/>
          <p:cNvSpPr>
            <a:spLocks noGrp="1"/>
          </p:cNvSpPr>
          <p:nvPr>
            <p:ph type="body" sz="quarter" idx="24" hasCustomPrompt="1"/>
          </p:nvPr>
        </p:nvSpPr>
        <p:spPr>
          <a:xfrm>
            <a:off x="1456007" y="1851657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78" name="Text Placeholder 20" hidden="1"/>
          <p:cNvSpPr>
            <a:spLocks noGrp="1"/>
          </p:cNvSpPr>
          <p:nvPr>
            <p:ph type="body" sz="quarter" idx="25" hasCustomPrompt="1"/>
          </p:nvPr>
        </p:nvSpPr>
        <p:spPr>
          <a:xfrm>
            <a:off x="3284558" y="1854424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79" name="Text Placeholder 20" hidden="1"/>
          <p:cNvSpPr>
            <a:spLocks noGrp="1"/>
          </p:cNvSpPr>
          <p:nvPr>
            <p:ph type="body" sz="quarter" idx="26" hasCustomPrompt="1"/>
          </p:nvPr>
        </p:nvSpPr>
        <p:spPr>
          <a:xfrm>
            <a:off x="5074782" y="1851656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1" name="Text Placeholder 20"/>
          <p:cNvSpPr>
            <a:spLocks noGrp="1"/>
          </p:cNvSpPr>
          <p:nvPr>
            <p:ph type="body" sz="quarter" idx="27" hasCustomPrompt="1"/>
          </p:nvPr>
        </p:nvSpPr>
        <p:spPr>
          <a:xfrm>
            <a:off x="5063444" y="2273090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2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3278584" y="2279948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3" name="Text Placeholder 20"/>
          <p:cNvSpPr>
            <a:spLocks noGrp="1"/>
          </p:cNvSpPr>
          <p:nvPr>
            <p:ph type="body" sz="quarter" idx="29" hasCustomPrompt="1"/>
          </p:nvPr>
        </p:nvSpPr>
        <p:spPr>
          <a:xfrm>
            <a:off x="1476828" y="2279948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5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1461523" y="2696118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9" name="Text Placeholder 20"/>
          <p:cNvSpPr>
            <a:spLocks noGrp="1"/>
          </p:cNvSpPr>
          <p:nvPr>
            <p:ph type="body" sz="quarter" idx="32" hasCustomPrompt="1"/>
          </p:nvPr>
        </p:nvSpPr>
        <p:spPr>
          <a:xfrm>
            <a:off x="5080429" y="2706057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0" name="Rectangle 79"/>
          <p:cNvSpPr/>
          <p:nvPr userDrawn="1"/>
        </p:nvSpPr>
        <p:spPr>
          <a:xfrm>
            <a:off x="4200964" y="3136810"/>
            <a:ext cx="2670048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4" name="Rectangle 83"/>
          <p:cNvSpPr/>
          <p:nvPr userDrawn="1"/>
        </p:nvSpPr>
        <p:spPr>
          <a:xfrm>
            <a:off x="1476827" y="3136810"/>
            <a:ext cx="2670048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6" name="Rectangle 85"/>
          <p:cNvSpPr/>
          <p:nvPr userDrawn="1"/>
        </p:nvSpPr>
        <p:spPr>
          <a:xfrm>
            <a:off x="1467346" y="3136874"/>
            <a:ext cx="5403666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8" name="Text Placeholder 20"/>
          <p:cNvSpPr>
            <a:spLocks noGrp="1"/>
          </p:cNvSpPr>
          <p:nvPr>
            <p:ph type="body" sz="quarter" idx="33" hasCustomPrompt="1"/>
          </p:nvPr>
        </p:nvSpPr>
        <p:spPr>
          <a:xfrm>
            <a:off x="4634038" y="3139133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0" name="Text Placeholder 20"/>
          <p:cNvSpPr>
            <a:spLocks noGrp="1"/>
          </p:cNvSpPr>
          <p:nvPr>
            <p:ph type="body" sz="quarter" idx="34" hasCustomPrompt="1"/>
          </p:nvPr>
        </p:nvSpPr>
        <p:spPr>
          <a:xfrm>
            <a:off x="1909901" y="3138434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27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-0.05319 L -3.61111E-6 0.00277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8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3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4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7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2200"/>
                            </p:stCondLst>
                            <p:childTnLst>
                              <p:par>
                                <p:cTn id="160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6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6" grpId="0" animBg="1"/>
      <p:bldP spid="51" grpId="0" animBg="1"/>
      <p:bldP spid="51" grpId="1" animBg="1"/>
      <p:bldP spid="51" grpId="2" animBg="1"/>
      <p:bldP spid="56" grpId="0" animBg="1"/>
      <p:bldP spid="2" grpId="0" animBg="1"/>
      <p:bldP spid="44" grpId="0" animBg="1"/>
      <p:bldP spid="6" grpId="0" animBg="1"/>
      <p:bldP spid="6" grpId="1" animBg="1"/>
      <p:bldP spid="53" grpId="0" animBg="1"/>
      <p:bldP spid="54" grpId="0" animBg="1"/>
      <p:bldP spid="42" grpId="0" animBg="1"/>
      <p:bldP spid="55" grpId="0" animBg="1"/>
      <p:bldP spid="55" grpId="1" animBg="1"/>
      <p:bldP spid="55" grpId="2" animBg="1"/>
      <p:bldP spid="59" grpId="0" animBg="1"/>
      <p:bldP spid="59" grpId="1" animBg="1"/>
      <p:bldP spid="59" grpId="2" animBg="1"/>
      <p:bldP spid="14" grpId="0" animBg="1"/>
      <p:bldP spid="6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/>
      <p:bldP spid="60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 animBg="1"/>
      <p:bldP spid="84" grpId="0" animBg="1"/>
      <p:bldP spid="86" grpId="0" animBg="1"/>
      <p:bldP spid="86" grpId="1" animBg="1"/>
      <p:bldP spid="86" grpId="2" animBg="1"/>
      <p:bldP spid="8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2 موصولی 3به 1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9"/>
          <p:cNvCxnSpPr/>
          <p:nvPr userDrawn="1"/>
        </p:nvCxnSpPr>
        <p:spPr>
          <a:xfrm flipH="1" flipV="1">
            <a:off x="6873169" y="1667871"/>
            <a:ext cx="72969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8-Point Star 3"/>
          <p:cNvSpPr/>
          <p:nvPr userDrawn="1"/>
        </p:nvSpPr>
        <p:spPr>
          <a:xfrm>
            <a:off x="7152455" y="1624799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>
            <a:stCxn id="25" idx="2"/>
          </p:cNvCxnSpPr>
          <p:nvPr userDrawn="1"/>
        </p:nvCxnSpPr>
        <p:spPr>
          <a:xfrm>
            <a:off x="8122081" y="3954331"/>
            <a:ext cx="2382" cy="37444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 flipV="1">
            <a:off x="6837896" y="3561021"/>
            <a:ext cx="765721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2" idx="2"/>
            <a:endCxn id="25" idx="0"/>
          </p:cNvCxnSpPr>
          <p:nvPr userDrawn="1"/>
        </p:nvCxnSpPr>
        <p:spPr>
          <a:xfrm flipH="1">
            <a:off x="8122081" y="2058896"/>
            <a:ext cx="2382" cy="1117733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 userDrawn="1"/>
        </p:nvSpPr>
        <p:spPr>
          <a:xfrm>
            <a:off x="6973515" y="2465461"/>
            <a:ext cx="36000" cy="212598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cxnSp>
        <p:nvCxnSpPr>
          <p:cNvPr id="11" name="Straight Connector 10"/>
          <p:cNvCxnSpPr>
            <a:stCxn id="2" idx="0"/>
          </p:cNvCxnSpPr>
          <p:nvPr userDrawn="1"/>
        </p:nvCxnSpPr>
        <p:spPr>
          <a:xfrm flipV="1">
            <a:off x="8124463" y="0"/>
            <a:ext cx="0" cy="128119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>
            <a:off x="8068081" y="1162170"/>
            <a:ext cx="108000" cy="27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5087932" y="1045153"/>
            <a:ext cx="1785236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 rot="5400000">
            <a:off x="7467553" y="1650126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7605997" y="1281196"/>
            <a:ext cx="1036934" cy="7777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4" name="Diamond 43"/>
          <p:cNvSpPr/>
          <p:nvPr userDrawn="1"/>
        </p:nvSpPr>
        <p:spPr>
          <a:xfrm>
            <a:off x="8096804" y="2315208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" name="Diamond 44"/>
          <p:cNvSpPr/>
          <p:nvPr userDrawn="1"/>
        </p:nvSpPr>
        <p:spPr>
          <a:xfrm>
            <a:off x="8096804" y="4098349"/>
            <a:ext cx="54000" cy="86411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 userDrawn="1"/>
        </p:nvSpPr>
        <p:spPr>
          <a:xfrm rot="5400000">
            <a:off x="7468304" y="3547601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" name="8-Point Star 48"/>
          <p:cNvSpPr/>
          <p:nvPr userDrawn="1"/>
        </p:nvSpPr>
        <p:spPr>
          <a:xfrm>
            <a:off x="7153205" y="3522274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083018" y="426772"/>
            <a:ext cx="4174478" cy="3168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" name="Diamond 52"/>
          <p:cNvSpPr/>
          <p:nvPr userDrawn="1"/>
        </p:nvSpPr>
        <p:spPr>
          <a:xfrm>
            <a:off x="8060588" y="499685"/>
            <a:ext cx="131946" cy="171019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7603615" y="3176630"/>
            <a:ext cx="1036934" cy="7777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" name="Diamond 47"/>
          <p:cNvSpPr/>
          <p:nvPr userDrawn="1"/>
        </p:nvSpPr>
        <p:spPr>
          <a:xfrm>
            <a:off x="8095081" y="3983135"/>
            <a:ext cx="54000" cy="86411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" name="Diamond 53"/>
          <p:cNvSpPr/>
          <p:nvPr userDrawn="1"/>
        </p:nvSpPr>
        <p:spPr>
          <a:xfrm>
            <a:off x="8099561" y="2168499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1467347" y="123432"/>
            <a:ext cx="5405821" cy="3168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5087932" y="1473445"/>
            <a:ext cx="179075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5087932" y="1909493"/>
            <a:ext cx="1785234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955515" y="1045152"/>
            <a:ext cx="36000" cy="125319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1472862" y="123432"/>
            <a:ext cx="5405821" cy="31684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7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2083018" y="419784"/>
            <a:ext cx="4174478" cy="31684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8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7602863" y="3188412"/>
            <a:ext cx="1040067" cy="765919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9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7606528" y="1281196"/>
            <a:ext cx="1040067" cy="765919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41" name="Rectangle 40"/>
          <p:cNvSpPr/>
          <p:nvPr userDrawn="1"/>
        </p:nvSpPr>
        <p:spPr>
          <a:xfrm>
            <a:off x="1456010" y="2461894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>
            <a:off x="1461524" y="2890186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1456008" y="3326234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7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1476010" y="2461894"/>
            <a:ext cx="5385818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58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1476010" y="2886861"/>
            <a:ext cx="5385818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3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1456008" y="3326234"/>
            <a:ext cx="5405821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5090839" y="1045153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 userDrawn="1"/>
        </p:nvSpPr>
        <p:spPr>
          <a:xfrm>
            <a:off x="5088458" y="1473445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4" name="Rectangle 73"/>
          <p:cNvSpPr/>
          <p:nvPr userDrawn="1"/>
        </p:nvSpPr>
        <p:spPr>
          <a:xfrm>
            <a:off x="5087932" y="1909492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9" name="Text Placeholder 20"/>
          <p:cNvSpPr>
            <a:spLocks noGrp="1"/>
          </p:cNvSpPr>
          <p:nvPr>
            <p:ph type="body" sz="quarter" idx="26" hasCustomPrompt="1"/>
          </p:nvPr>
        </p:nvSpPr>
        <p:spPr>
          <a:xfrm>
            <a:off x="5074782" y="1045150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1" name="Text Placeholder 20"/>
          <p:cNvSpPr>
            <a:spLocks noGrp="1"/>
          </p:cNvSpPr>
          <p:nvPr>
            <p:ph type="body" sz="quarter" idx="27" hasCustomPrompt="1"/>
          </p:nvPr>
        </p:nvSpPr>
        <p:spPr>
          <a:xfrm>
            <a:off x="5063444" y="1466584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9" name="Text Placeholder 20"/>
          <p:cNvSpPr>
            <a:spLocks noGrp="1"/>
          </p:cNvSpPr>
          <p:nvPr>
            <p:ph type="body" sz="quarter" idx="32" hasCustomPrompt="1"/>
          </p:nvPr>
        </p:nvSpPr>
        <p:spPr>
          <a:xfrm>
            <a:off x="5080429" y="1909490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0" name="Rectangle 79"/>
          <p:cNvSpPr/>
          <p:nvPr userDrawn="1"/>
        </p:nvSpPr>
        <p:spPr>
          <a:xfrm>
            <a:off x="1456007" y="3757168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4" name="Text Placeholder 20"/>
          <p:cNvSpPr>
            <a:spLocks noGrp="1"/>
          </p:cNvSpPr>
          <p:nvPr>
            <p:ph type="body" sz="quarter" idx="33" hasCustomPrompt="1"/>
          </p:nvPr>
        </p:nvSpPr>
        <p:spPr>
          <a:xfrm>
            <a:off x="1456007" y="3757168"/>
            <a:ext cx="5405821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6" name="Rectangle 85"/>
          <p:cNvSpPr/>
          <p:nvPr userDrawn="1"/>
        </p:nvSpPr>
        <p:spPr>
          <a:xfrm>
            <a:off x="1456006" y="4190238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8" name="Text Placeholder 20"/>
          <p:cNvSpPr>
            <a:spLocks noGrp="1"/>
          </p:cNvSpPr>
          <p:nvPr>
            <p:ph type="body" sz="quarter" idx="34" hasCustomPrompt="1"/>
          </p:nvPr>
        </p:nvSpPr>
        <p:spPr>
          <a:xfrm>
            <a:off x="1456006" y="4190238"/>
            <a:ext cx="5405821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5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-0.05319 L -3.61111E-6 0.00277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8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3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4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7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2200"/>
                            </p:stCondLst>
                            <p:childTnLst>
                              <p:par>
                                <p:cTn id="98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6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1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9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9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4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7" dur="8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82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8700"/>
                            </p:stCondLst>
                            <p:childTnLst>
                              <p:par>
                                <p:cTn id="1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920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9700"/>
                            </p:stCondLst>
                            <p:childTnLst>
                              <p:par>
                                <p:cTn id="1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200"/>
                            </p:stCondLst>
                            <p:childTnLst>
                              <p:par>
                                <p:cTn id="1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4" grpId="0" animBg="1"/>
      <p:bldP spid="36" grpId="0" animBg="1"/>
      <p:bldP spid="51" grpId="0" animBg="1"/>
      <p:bldP spid="51" grpId="1" animBg="1"/>
      <p:bldP spid="51" grpId="2" animBg="1"/>
      <p:bldP spid="56" grpId="0" animBg="1"/>
      <p:bldP spid="2" grpId="0" animBg="1"/>
      <p:bldP spid="44" grpId="0" animBg="1"/>
      <p:bldP spid="45" grpId="0" animBg="1"/>
      <p:bldP spid="47" grpId="0" animBg="1"/>
      <p:bldP spid="49" grpId="0" animBg="1"/>
      <p:bldP spid="6" grpId="0" animBg="1"/>
      <p:bldP spid="6" grpId="1" animBg="1"/>
      <p:bldP spid="53" grpId="0" animBg="1"/>
      <p:bldP spid="25" grpId="0" animBg="1"/>
      <p:bldP spid="48" grpId="0" animBg="1"/>
      <p:bldP spid="54" grpId="0" animBg="1"/>
      <p:bldP spid="42" grpId="0" animBg="1"/>
      <p:bldP spid="55" grpId="0" animBg="1"/>
      <p:bldP spid="55" grpId="1" animBg="1"/>
      <p:bldP spid="55" grpId="2" animBg="1"/>
      <p:bldP spid="59" grpId="0" animBg="1"/>
      <p:bldP spid="59" grpId="1" animBg="1"/>
      <p:bldP spid="59" grpId="2" animBg="1"/>
      <p:bldP spid="14" grpId="0" animBg="1"/>
      <p:bldP spid="6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1" grpId="1" animBg="1"/>
      <p:bldP spid="43" grpId="0" animBg="1"/>
      <p:bldP spid="43" grpId="1" animBg="1"/>
      <p:bldP spid="52" grpId="0" animBg="1"/>
      <p:bldP spid="52" grpId="1" animBg="1"/>
      <p:bldP spid="5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/>
      <p:bldP spid="71" grpId="0" animBg="1"/>
      <p:bldP spid="74" grpId="0" animBg="1"/>
      <p:bldP spid="7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 animBg="1"/>
      <p:bldP spid="80" grpId="1" animBg="1"/>
      <p:bldP spid="8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animBg="1"/>
      <p:bldP spid="86" grpId="1" animBg="1"/>
      <p:bldP spid="8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2 موصولی 3به 1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9"/>
          <p:cNvCxnSpPr/>
          <p:nvPr userDrawn="1"/>
        </p:nvCxnSpPr>
        <p:spPr>
          <a:xfrm flipH="1" flipV="1">
            <a:off x="6953110" y="1667871"/>
            <a:ext cx="640080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8-Point Star 3"/>
          <p:cNvSpPr/>
          <p:nvPr userDrawn="1"/>
        </p:nvSpPr>
        <p:spPr>
          <a:xfrm>
            <a:off x="7152455" y="1624799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>
            <a:stCxn id="25" idx="2"/>
          </p:cNvCxnSpPr>
          <p:nvPr userDrawn="1"/>
        </p:nvCxnSpPr>
        <p:spPr>
          <a:xfrm>
            <a:off x="8122081" y="3954331"/>
            <a:ext cx="2382" cy="37444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 flipV="1">
            <a:off x="7004320" y="3561021"/>
            <a:ext cx="640080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2" idx="2"/>
            <a:endCxn id="25" idx="0"/>
          </p:cNvCxnSpPr>
          <p:nvPr userDrawn="1"/>
        </p:nvCxnSpPr>
        <p:spPr>
          <a:xfrm flipH="1">
            <a:off x="8122081" y="2058896"/>
            <a:ext cx="2382" cy="1117733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 userDrawn="1"/>
        </p:nvSpPr>
        <p:spPr>
          <a:xfrm>
            <a:off x="6973515" y="2465461"/>
            <a:ext cx="36000" cy="212598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cxnSp>
        <p:nvCxnSpPr>
          <p:cNvPr id="11" name="Straight Connector 10"/>
          <p:cNvCxnSpPr>
            <a:stCxn id="2" idx="0"/>
          </p:cNvCxnSpPr>
          <p:nvPr userDrawn="1"/>
        </p:nvCxnSpPr>
        <p:spPr>
          <a:xfrm flipV="1">
            <a:off x="8124463" y="0"/>
            <a:ext cx="0" cy="128119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>
            <a:off x="8068081" y="1162170"/>
            <a:ext cx="108000" cy="27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 rot="5400000">
            <a:off x="7467553" y="1650126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7605997" y="1281196"/>
            <a:ext cx="1036934" cy="7777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4" name="Diamond 43"/>
          <p:cNvSpPr/>
          <p:nvPr userDrawn="1"/>
        </p:nvSpPr>
        <p:spPr>
          <a:xfrm>
            <a:off x="8096804" y="2315208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" name="Diamond 44"/>
          <p:cNvSpPr/>
          <p:nvPr userDrawn="1"/>
        </p:nvSpPr>
        <p:spPr>
          <a:xfrm>
            <a:off x="8096804" y="4098349"/>
            <a:ext cx="54000" cy="86411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 userDrawn="1"/>
        </p:nvSpPr>
        <p:spPr>
          <a:xfrm rot="5400000">
            <a:off x="7468304" y="3547601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" name="8-Point Star 48"/>
          <p:cNvSpPr/>
          <p:nvPr userDrawn="1"/>
        </p:nvSpPr>
        <p:spPr>
          <a:xfrm>
            <a:off x="7153205" y="3522274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083018" y="426772"/>
            <a:ext cx="4174478" cy="3168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" name="Diamond 52"/>
          <p:cNvSpPr/>
          <p:nvPr userDrawn="1"/>
        </p:nvSpPr>
        <p:spPr>
          <a:xfrm>
            <a:off x="8060588" y="499685"/>
            <a:ext cx="131946" cy="171019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7603615" y="3176630"/>
            <a:ext cx="1036934" cy="7777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" name="Diamond 47"/>
          <p:cNvSpPr/>
          <p:nvPr userDrawn="1"/>
        </p:nvSpPr>
        <p:spPr>
          <a:xfrm>
            <a:off x="8095081" y="3983135"/>
            <a:ext cx="54000" cy="86411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" name="Diamond 53"/>
          <p:cNvSpPr/>
          <p:nvPr userDrawn="1"/>
        </p:nvSpPr>
        <p:spPr>
          <a:xfrm>
            <a:off x="8099561" y="2168499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1467347" y="123432"/>
            <a:ext cx="5405821" cy="3168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1456006" y="1473445"/>
            <a:ext cx="5422677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955515" y="1463623"/>
            <a:ext cx="36000" cy="41148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1472862" y="123432"/>
            <a:ext cx="5405821" cy="31684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7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2083018" y="419784"/>
            <a:ext cx="4174478" cy="31684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8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7602863" y="3188412"/>
            <a:ext cx="1040067" cy="765919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9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7606528" y="1281196"/>
            <a:ext cx="1040067" cy="765919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41" name="Rectangle 40"/>
          <p:cNvSpPr/>
          <p:nvPr userDrawn="1"/>
        </p:nvSpPr>
        <p:spPr>
          <a:xfrm>
            <a:off x="1456010" y="2461894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>
            <a:off x="1461524" y="2890186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1456008" y="3326234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7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1476010" y="2461894"/>
            <a:ext cx="5385818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58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1476010" y="2886861"/>
            <a:ext cx="5385818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3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1456008" y="3326234"/>
            <a:ext cx="5405821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0" name="Rectangle 79"/>
          <p:cNvSpPr/>
          <p:nvPr userDrawn="1"/>
        </p:nvSpPr>
        <p:spPr>
          <a:xfrm>
            <a:off x="1456007" y="3757168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4" name="Text Placeholder 20"/>
          <p:cNvSpPr>
            <a:spLocks noGrp="1"/>
          </p:cNvSpPr>
          <p:nvPr>
            <p:ph type="body" sz="quarter" idx="33" hasCustomPrompt="1"/>
          </p:nvPr>
        </p:nvSpPr>
        <p:spPr>
          <a:xfrm>
            <a:off x="1456007" y="3757168"/>
            <a:ext cx="5405821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6" name="Rectangle 85"/>
          <p:cNvSpPr/>
          <p:nvPr userDrawn="1"/>
        </p:nvSpPr>
        <p:spPr>
          <a:xfrm>
            <a:off x="1456006" y="4190238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8" name="Text Placeholder 20"/>
          <p:cNvSpPr>
            <a:spLocks noGrp="1"/>
          </p:cNvSpPr>
          <p:nvPr>
            <p:ph type="body" sz="quarter" idx="34" hasCustomPrompt="1"/>
          </p:nvPr>
        </p:nvSpPr>
        <p:spPr>
          <a:xfrm>
            <a:off x="1456006" y="4190238"/>
            <a:ext cx="5405821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0" name="Rectangle 59"/>
          <p:cNvSpPr/>
          <p:nvPr userDrawn="1"/>
        </p:nvSpPr>
        <p:spPr>
          <a:xfrm>
            <a:off x="3275967" y="1472746"/>
            <a:ext cx="179075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2" name="Text Placeholder 20"/>
          <p:cNvSpPr>
            <a:spLocks noGrp="1"/>
          </p:cNvSpPr>
          <p:nvPr>
            <p:ph type="body" sz="quarter" idx="35" hasCustomPrompt="1"/>
          </p:nvPr>
        </p:nvSpPr>
        <p:spPr>
          <a:xfrm>
            <a:off x="3220792" y="1473443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70" name="Rectangle 69"/>
          <p:cNvSpPr/>
          <p:nvPr userDrawn="1"/>
        </p:nvSpPr>
        <p:spPr>
          <a:xfrm>
            <a:off x="1459844" y="1472746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2" name="Text Placeholder 20"/>
          <p:cNvSpPr>
            <a:spLocks noGrp="1"/>
          </p:cNvSpPr>
          <p:nvPr>
            <p:ph type="body" sz="quarter" idx="36" hasCustomPrompt="1"/>
          </p:nvPr>
        </p:nvSpPr>
        <p:spPr>
          <a:xfrm>
            <a:off x="1456005" y="1473443"/>
            <a:ext cx="1722077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78" name="Rectangle 77"/>
          <p:cNvSpPr/>
          <p:nvPr userDrawn="1"/>
        </p:nvSpPr>
        <p:spPr>
          <a:xfrm>
            <a:off x="5093220" y="1473445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2" name="Text Placeholder 20" hidden="1"/>
          <p:cNvSpPr>
            <a:spLocks noGrp="1"/>
          </p:cNvSpPr>
          <p:nvPr>
            <p:ph type="body" sz="quarter" idx="37" hasCustomPrompt="1"/>
          </p:nvPr>
        </p:nvSpPr>
        <p:spPr>
          <a:xfrm>
            <a:off x="5074782" y="1480753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51" name="Text Placeholder 20"/>
          <p:cNvSpPr>
            <a:spLocks noGrp="1"/>
          </p:cNvSpPr>
          <p:nvPr>
            <p:ph type="body" sz="quarter" idx="38" hasCustomPrompt="1"/>
          </p:nvPr>
        </p:nvSpPr>
        <p:spPr>
          <a:xfrm>
            <a:off x="5093220" y="1473443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7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-0.05319 L -3.61111E-6 0.00277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8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3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4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7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200"/>
                            </p:stCondLst>
                            <p:childTnLst>
                              <p:par>
                                <p:cTn id="82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6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9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9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4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1" dur="8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77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82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87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92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97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240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4" grpId="0" animBg="1"/>
      <p:bldP spid="36" grpId="0" animBg="1"/>
      <p:bldP spid="56" grpId="0" animBg="1"/>
      <p:bldP spid="2" grpId="0" animBg="1"/>
      <p:bldP spid="44" grpId="0" animBg="1"/>
      <p:bldP spid="45" grpId="0" animBg="1"/>
      <p:bldP spid="47" grpId="0" animBg="1"/>
      <p:bldP spid="49" grpId="0" animBg="1"/>
      <p:bldP spid="6" grpId="0" animBg="1"/>
      <p:bldP spid="6" grpId="1" animBg="1"/>
      <p:bldP spid="53" grpId="0" animBg="1"/>
      <p:bldP spid="25" grpId="0" animBg="1"/>
      <p:bldP spid="48" grpId="0" animBg="1"/>
      <p:bldP spid="54" grpId="0" animBg="1"/>
      <p:bldP spid="42" grpId="0" animBg="1"/>
      <p:bldP spid="55" grpId="0" animBg="1"/>
      <p:bldP spid="55" grpId="1" animBg="1"/>
      <p:bldP spid="55" grpId="2" animBg="1"/>
      <p:bldP spid="14" grpId="0" animBg="1"/>
      <p:bldP spid="6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1" grpId="1" animBg="1"/>
      <p:bldP spid="43" grpId="0" animBg="1"/>
      <p:bldP spid="43" grpId="1" animBg="1"/>
      <p:bldP spid="52" grpId="0" animBg="1"/>
      <p:bldP spid="52" grpId="1" animBg="1"/>
      <p:bldP spid="5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 animBg="1"/>
      <p:bldP spid="80" grpId="1" animBg="1"/>
      <p:bldP spid="8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animBg="1"/>
      <p:bldP spid="86" grpId="1" animBg="1"/>
      <p:bldP spid="8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animBg="1"/>
      <p:bldP spid="6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animBg="1"/>
      <p:bldP spid="7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animBg="1"/>
      <p:bldP spid="8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2 موصولی 3به 1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>
            <a:stCxn id="25" idx="2"/>
          </p:cNvCxnSpPr>
          <p:nvPr userDrawn="1"/>
        </p:nvCxnSpPr>
        <p:spPr>
          <a:xfrm>
            <a:off x="8122081" y="3205434"/>
            <a:ext cx="2382" cy="37444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 flipV="1">
            <a:off x="7009515" y="2812125"/>
            <a:ext cx="594102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 userDrawn="1"/>
        </p:nvSpPr>
        <p:spPr>
          <a:xfrm>
            <a:off x="6973515" y="1106327"/>
            <a:ext cx="36000" cy="3429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cxnSp>
        <p:nvCxnSpPr>
          <p:cNvPr id="11" name="Straight Connector 10"/>
          <p:cNvCxnSpPr>
            <a:stCxn id="68" idx="0"/>
          </p:cNvCxnSpPr>
          <p:nvPr userDrawn="1"/>
        </p:nvCxnSpPr>
        <p:spPr>
          <a:xfrm flipV="1">
            <a:off x="8122897" y="1"/>
            <a:ext cx="0" cy="2439514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Diamond 43"/>
          <p:cNvSpPr/>
          <p:nvPr userDrawn="1"/>
        </p:nvSpPr>
        <p:spPr>
          <a:xfrm>
            <a:off x="8096804" y="1537507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" name="Diamond 44"/>
          <p:cNvSpPr/>
          <p:nvPr userDrawn="1"/>
        </p:nvSpPr>
        <p:spPr>
          <a:xfrm>
            <a:off x="8096804" y="3349452"/>
            <a:ext cx="54000" cy="86411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 userDrawn="1"/>
        </p:nvSpPr>
        <p:spPr>
          <a:xfrm rot="5400000">
            <a:off x="7468304" y="2798704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" name="8-Point Star 48"/>
          <p:cNvSpPr/>
          <p:nvPr userDrawn="1"/>
        </p:nvSpPr>
        <p:spPr>
          <a:xfrm>
            <a:off x="7153205" y="2773377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083018" y="426772"/>
            <a:ext cx="4174478" cy="3168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" name="Diamond 52"/>
          <p:cNvSpPr/>
          <p:nvPr userDrawn="1"/>
        </p:nvSpPr>
        <p:spPr>
          <a:xfrm>
            <a:off x="8060588" y="499685"/>
            <a:ext cx="131946" cy="171019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7603615" y="2427733"/>
            <a:ext cx="1036934" cy="7777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" name="Diamond 47"/>
          <p:cNvSpPr/>
          <p:nvPr userDrawn="1"/>
        </p:nvSpPr>
        <p:spPr>
          <a:xfrm>
            <a:off x="8095081" y="3234238"/>
            <a:ext cx="54000" cy="86411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" name="Diamond 53"/>
          <p:cNvSpPr/>
          <p:nvPr userDrawn="1"/>
        </p:nvSpPr>
        <p:spPr>
          <a:xfrm>
            <a:off x="8099561" y="1390797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1467347" y="123432"/>
            <a:ext cx="5405821" cy="3168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1472862" y="123432"/>
            <a:ext cx="5405821" cy="31684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7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2083018" y="419784"/>
            <a:ext cx="4174478" cy="31684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8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7602863" y="2439514"/>
            <a:ext cx="1040067" cy="765919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41" name="Rectangle 40"/>
          <p:cNvSpPr/>
          <p:nvPr userDrawn="1"/>
        </p:nvSpPr>
        <p:spPr>
          <a:xfrm>
            <a:off x="1456010" y="1102760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>
            <a:off x="1461524" y="1531053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1456008" y="1967101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7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1476010" y="1102760"/>
            <a:ext cx="5385818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58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1476010" y="1527727"/>
            <a:ext cx="5385818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3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1456008" y="1967101"/>
            <a:ext cx="5405821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0" name="Rectangle 79"/>
          <p:cNvSpPr/>
          <p:nvPr userDrawn="1"/>
        </p:nvSpPr>
        <p:spPr>
          <a:xfrm>
            <a:off x="1456007" y="2398035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4" name="Text Placeholder 20"/>
          <p:cNvSpPr>
            <a:spLocks noGrp="1"/>
          </p:cNvSpPr>
          <p:nvPr>
            <p:ph type="body" sz="quarter" idx="33" hasCustomPrompt="1"/>
          </p:nvPr>
        </p:nvSpPr>
        <p:spPr>
          <a:xfrm>
            <a:off x="1456007" y="2398035"/>
            <a:ext cx="5405821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6" name="Rectangle 85"/>
          <p:cNvSpPr/>
          <p:nvPr userDrawn="1"/>
        </p:nvSpPr>
        <p:spPr>
          <a:xfrm>
            <a:off x="1456006" y="2831104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8" name="Text Placeholder 20"/>
          <p:cNvSpPr>
            <a:spLocks noGrp="1"/>
          </p:cNvSpPr>
          <p:nvPr>
            <p:ph type="body" sz="quarter" idx="34" hasCustomPrompt="1"/>
          </p:nvPr>
        </p:nvSpPr>
        <p:spPr>
          <a:xfrm>
            <a:off x="1456006" y="2831104"/>
            <a:ext cx="5405821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78" name="Rectangle 77"/>
          <p:cNvSpPr/>
          <p:nvPr userDrawn="1"/>
        </p:nvSpPr>
        <p:spPr>
          <a:xfrm>
            <a:off x="1456005" y="3268114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2" name="Text Placeholder 20"/>
          <p:cNvSpPr>
            <a:spLocks noGrp="1"/>
          </p:cNvSpPr>
          <p:nvPr>
            <p:ph type="body" sz="quarter" idx="35" hasCustomPrompt="1"/>
          </p:nvPr>
        </p:nvSpPr>
        <p:spPr>
          <a:xfrm>
            <a:off x="1456005" y="3268114"/>
            <a:ext cx="5405821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7" name="Rectangle 36"/>
          <p:cNvSpPr/>
          <p:nvPr userDrawn="1"/>
        </p:nvSpPr>
        <p:spPr>
          <a:xfrm>
            <a:off x="1456005" y="3703010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8" name="Text Placeholder 20"/>
          <p:cNvSpPr>
            <a:spLocks noGrp="1"/>
          </p:cNvSpPr>
          <p:nvPr>
            <p:ph type="body" sz="quarter" idx="36" hasCustomPrompt="1"/>
          </p:nvPr>
        </p:nvSpPr>
        <p:spPr>
          <a:xfrm>
            <a:off x="1456005" y="3703010"/>
            <a:ext cx="5405821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9" name="Rectangle 38"/>
          <p:cNvSpPr/>
          <p:nvPr userDrawn="1"/>
        </p:nvSpPr>
        <p:spPr>
          <a:xfrm>
            <a:off x="1456005" y="4146812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" name="Text Placeholder 20"/>
          <p:cNvSpPr>
            <a:spLocks noGrp="1"/>
          </p:cNvSpPr>
          <p:nvPr>
            <p:ph type="body" sz="quarter" idx="37" hasCustomPrompt="1"/>
          </p:nvPr>
        </p:nvSpPr>
        <p:spPr>
          <a:xfrm>
            <a:off x="1456005" y="4146812"/>
            <a:ext cx="5405821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34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-0.05319 L -3.61111E-6 0.00277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6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9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4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9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4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5" dur="8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6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8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2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4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6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8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44" grpId="0" animBg="1"/>
      <p:bldP spid="45" grpId="0" animBg="1"/>
      <p:bldP spid="47" grpId="0" animBg="1"/>
      <p:bldP spid="49" grpId="0" animBg="1"/>
      <p:bldP spid="6" grpId="0" animBg="1"/>
      <p:bldP spid="6" grpId="1" animBg="1"/>
      <p:bldP spid="53" grpId="0" animBg="1"/>
      <p:bldP spid="25" grpId="0" animBg="1"/>
      <p:bldP spid="48" grpId="0" animBg="1"/>
      <p:bldP spid="54" grpId="0" animBg="1"/>
      <p:bldP spid="42" grpId="0" animBg="1"/>
      <p:bldP spid="6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1" grpId="1" animBg="1"/>
      <p:bldP spid="43" grpId="0" animBg="1"/>
      <p:bldP spid="43" grpId="1" animBg="1"/>
      <p:bldP spid="52" grpId="0" animBg="1"/>
      <p:bldP spid="52" grpId="1" animBg="1"/>
      <p:bldP spid="5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 animBg="1"/>
      <p:bldP spid="80" grpId="1" animBg="1"/>
      <p:bldP spid="8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animBg="1"/>
      <p:bldP spid="86" grpId="1" animBg="1"/>
      <p:bldP spid="8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animBg="1"/>
      <p:bldP spid="78" grpId="1" animBg="1"/>
      <p:bldP spid="8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animBg="1"/>
      <p:bldP spid="37" grpId="1" animBg="1"/>
      <p:bldP spid="3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animBg="1"/>
      <p:bldP spid="39" grpId="1" animBg="1"/>
      <p:bldP spid="4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2 موصولی 3به 1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>
            <a:stCxn id="25" idx="2"/>
          </p:cNvCxnSpPr>
          <p:nvPr userDrawn="1"/>
        </p:nvCxnSpPr>
        <p:spPr>
          <a:xfrm>
            <a:off x="8122081" y="3205434"/>
            <a:ext cx="2382" cy="37444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 flipV="1">
            <a:off x="7009515" y="2812125"/>
            <a:ext cx="594102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 userDrawn="1"/>
        </p:nvSpPr>
        <p:spPr>
          <a:xfrm>
            <a:off x="6973515" y="1096388"/>
            <a:ext cx="36000" cy="301752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cxnSp>
        <p:nvCxnSpPr>
          <p:cNvPr id="11" name="Straight Connector 10"/>
          <p:cNvCxnSpPr>
            <a:stCxn id="68" idx="0"/>
          </p:cNvCxnSpPr>
          <p:nvPr userDrawn="1"/>
        </p:nvCxnSpPr>
        <p:spPr>
          <a:xfrm flipV="1">
            <a:off x="8122897" y="1"/>
            <a:ext cx="0" cy="2439514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Diamond 43"/>
          <p:cNvSpPr/>
          <p:nvPr userDrawn="1"/>
        </p:nvSpPr>
        <p:spPr>
          <a:xfrm>
            <a:off x="8096804" y="1537507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" name="Diamond 44"/>
          <p:cNvSpPr/>
          <p:nvPr userDrawn="1"/>
        </p:nvSpPr>
        <p:spPr>
          <a:xfrm>
            <a:off x="8096804" y="3349452"/>
            <a:ext cx="54000" cy="86411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 userDrawn="1"/>
        </p:nvSpPr>
        <p:spPr>
          <a:xfrm rot="5400000">
            <a:off x="7468304" y="2798704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" name="8-Point Star 48"/>
          <p:cNvSpPr/>
          <p:nvPr userDrawn="1"/>
        </p:nvSpPr>
        <p:spPr>
          <a:xfrm>
            <a:off x="7153205" y="2773377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083018" y="426772"/>
            <a:ext cx="4174478" cy="3168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" name="Diamond 52"/>
          <p:cNvSpPr/>
          <p:nvPr userDrawn="1"/>
        </p:nvSpPr>
        <p:spPr>
          <a:xfrm>
            <a:off x="8060588" y="499685"/>
            <a:ext cx="131946" cy="171019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7603615" y="2427733"/>
            <a:ext cx="1036934" cy="7777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" name="Diamond 47"/>
          <p:cNvSpPr/>
          <p:nvPr userDrawn="1"/>
        </p:nvSpPr>
        <p:spPr>
          <a:xfrm>
            <a:off x="8095081" y="3234238"/>
            <a:ext cx="54000" cy="86411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" name="Diamond 53"/>
          <p:cNvSpPr/>
          <p:nvPr userDrawn="1"/>
        </p:nvSpPr>
        <p:spPr>
          <a:xfrm>
            <a:off x="8099561" y="1390797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1467347" y="123432"/>
            <a:ext cx="5405821" cy="3168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1472862" y="123432"/>
            <a:ext cx="5405821" cy="31684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7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2083018" y="419784"/>
            <a:ext cx="4174478" cy="31684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8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7602863" y="2439514"/>
            <a:ext cx="1040067" cy="765919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41" name="Rectangle 40"/>
          <p:cNvSpPr/>
          <p:nvPr userDrawn="1"/>
        </p:nvSpPr>
        <p:spPr>
          <a:xfrm>
            <a:off x="1456010" y="1102760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>
            <a:off x="1461524" y="1531053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1456008" y="1967101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7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1476010" y="1102760"/>
            <a:ext cx="5385818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58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1476010" y="1527727"/>
            <a:ext cx="5385818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3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1456008" y="1967101"/>
            <a:ext cx="5405821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0" name="Rectangle 79"/>
          <p:cNvSpPr/>
          <p:nvPr userDrawn="1"/>
        </p:nvSpPr>
        <p:spPr>
          <a:xfrm>
            <a:off x="1456007" y="2398035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4" name="Text Placeholder 20"/>
          <p:cNvSpPr>
            <a:spLocks noGrp="1"/>
          </p:cNvSpPr>
          <p:nvPr>
            <p:ph type="body" sz="quarter" idx="33" hasCustomPrompt="1"/>
          </p:nvPr>
        </p:nvSpPr>
        <p:spPr>
          <a:xfrm>
            <a:off x="1456007" y="2398035"/>
            <a:ext cx="5405821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6" name="Rectangle 85"/>
          <p:cNvSpPr/>
          <p:nvPr userDrawn="1"/>
        </p:nvSpPr>
        <p:spPr>
          <a:xfrm>
            <a:off x="1456006" y="2831104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8" name="Text Placeholder 20"/>
          <p:cNvSpPr>
            <a:spLocks noGrp="1"/>
          </p:cNvSpPr>
          <p:nvPr>
            <p:ph type="body" sz="quarter" idx="34" hasCustomPrompt="1"/>
          </p:nvPr>
        </p:nvSpPr>
        <p:spPr>
          <a:xfrm>
            <a:off x="1456006" y="2831104"/>
            <a:ext cx="5405821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78" name="Rectangle 77"/>
          <p:cNvSpPr/>
          <p:nvPr userDrawn="1"/>
        </p:nvSpPr>
        <p:spPr>
          <a:xfrm>
            <a:off x="1456005" y="3268114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2" name="Text Placeholder 20"/>
          <p:cNvSpPr>
            <a:spLocks noGrp="1"/>
          </p:cNvSpPr>
          <p:nvPr>
            <p:ph type="body" sz="quarter" idx="35" hasCustomPrompt="1"/>
          </p:nvPr>
        </p:nvSpPr>
        <p:spPr>
          <a:xfrm>
            <a:off x="1456005" y="3268114"/>
            <a:ext cx="5405821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7" name="Rectangle 36"/>
          <p:cNvSpPr/>
          <p:nvPr userDrawn="1"/>
        </p:nvSpPr>
        <p:spPr>
          <a:xfrm>
            <a:off x="1456005" y="3703010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8" name="Text Placeholder 20"/>
          <p:cNvSpPr>
            <a:spLocks noGrp="1"/>
          </p:cNvSpPr>
          <p:nvPr>
            <p:ph type="body" sz="quarter" idx="36" hasCustomPrompt="1"/>
          </p:nvPr>
        </p:nvSpPr>
        <p:spPr>
          <a:xfrm>
            <a:off x="1456005" y="3703010"/>
            <a:ext cx="5405821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39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-0.05319 L -3.61111E-6 0.00277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6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9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4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9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4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5" dur="8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6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8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2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4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6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8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44" grpId="0" animBg="1"/>
      <p:bldP spid="45" grpId="0" animBg="1"/>
      <p:bldP spid="47" grpId="0" animBg="1"/>
      <p:bldP spid="49" grpId="0" animBg="1"/>
      <p:bldP spid="6" grpId="0" animBg="1"/>
      <p:bldP spid="6" grpId="1" animBg="1"/>
      <p:bldP spid="53" grpId="0" animBg="1"/>
      <p:bldP spid="25" grpId="0" animBg="1"/>
      <p:bldP spid="48" grpId="0" animBg="1"/>
      <p:bldP spid="54" grpId="0" animBg="1"/>
      <p:bldP spid="42" grpId="0" animBg="1"/>
      <p:bldP spid="6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1" grpId="1" animBg="1"/>
      <p:bldP spid="43" grpId="0" animBg="1"/>
      <p:bldP spid="43" grpId="1" animBg="1"/>
      <p:bldP spid="52" grpId="0" animBg="1"/>
      <p:bldP spid="52" grpId="1" animBg="1"/>
      <p:bldP spid="5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 animBg="1"/>
      <p:bldP spid="80" grpId="1" animBg="1"/>
      <p:bldP spid="8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animBg="1"/>
      <p:bldP spid="86" grpId="1" animBg="1"/>
      <p:bldP spid="8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animBg="1"/>
      <p:bldP spid="78" grpId="1" animBg="1"/>
      <p:bldP spid="8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animBg="1"/>
      <p:bldP spid="37" grpId="1" animBg="1"/>
      <p:bldP spid="3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2 موصولی 3به 1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9"/>
          <p:cNvCxnSpPr>
            <a:stCxn id="2" idx="1"/>
            <a:endCxn id="14" idx="3"/>
          </p:cNvCxnSpPr>
          <p:nvPr userDrawn="1"/>
        </p:nvCxnSpPr>
        <p:spPr>
          <a:xfrm flipH="1" flipV="1">
            <a:off x="6991516" y="1669205"/>
            <a:ext cx="614481" cy="84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8-Point Star 3"/>
          <p:cNvSpPr/>
          <p:nvPr userDrawn="1"/>
        </p:nvSpPr>
        <p:spPr>
          <a:xfrm>
            <a:off x="7152455" y="1624799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>
            <a:stCxn id="25" idx="2"/>
          </p:cNvCxnSpPr>
          <p:nvPr userDrawn="1"/>
        </p:nvCxnSpPr>
        <p:spPr>
          <a:xfrm>
            <a:off x="8122081" y="3896724"/>
            <a:ext cx="2382" cy="37444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 flipV="1">
            <a:off x="6973515" y="3507740"/>
            <a:ext cx="630100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2" idx="2"/>
            <a:endCxn id="25" idx="0"/>
          </p:cNvCxnSpPr>
          <p:nvPr userDrawn="1"/>
        </p:nvCxnSpPr>
        <p:spPr>
          <a:xfrm flipH="1">
            <a:off x="8122081" y="2058896"/>
            <a:ext cx="2382" cy="106012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 userDrawn="1"/>
        </p:nvSpPr>
        <p:spPr>
          <a:xfrm>
            <a:off x="6973515" y="2456534"/>
            <a:ext cx="36000" cy="212598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cxnSp>
        <p:nvCxnSpPr>
          <p:cNvPr id="11" name="Straight Connector 10"/>
          <p:cNvCxnSpPr>
            <a:stCxn id="2" idx="0"/>
          </p:cNvCxnSpPr>
          <p:nvPr userDrawn="1"/>
        </p:nvCxnSpPr>
        <p:spPr>
          <a:xfrm flipV="1">
            <a:off x="8124463" y="0"/>
            <a:ext cx="0" cy="128119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>
            <a:off x="8068081" y="1162170"/>
            <a:ext cx="108000" cy="27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1467348" y="1255005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 rot="5400000">
            <a:off x="7467553" y="1650126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7605997" y="1281196"/>
            <a:ext cx="1036934" cy="7777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4" name="Diamond 43"/>
          <p:cNvSpPr/>
          <p:nvPr userDrawn="1"/>
        </p:nvSpPr>
        <p:spPr>
          <a:xfrm>
            <a:off x="8096804" y="2315208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" name="Diamond 44"/>
          <p:cNvSpPr/>
          <p:nvPr userDrawn="1"/>
        </p:nvSpPr>
        <p:spPr>
          <a:xfrm>
            <a:off x="8096804" y="4040742"/>
            <a:ext cx="54000" cy="86411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 userDrawn="1"/>
        </p:nvSpPr>
        <p:spPr>
          <a:xfrm rot="5400000">
            <a:off x="7468304" y="3489994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" name="8-Point Star 48"/>
          <p:cNvSpPr/>
          <p:nvPr userDrawn="1"/>
        </p:nvSpPr>
        <p:spPr>
          <a:xfrm>
            <a:off x="7153205" y="3464667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083018" y="426772"/>
            <a:ext cx="4174478" cy="3168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" name="Diamond 52"/>
          <p:cNvSpPr/>
          <p:nvPr userDrawn="1"/>
        </p:nvSpPr>
        <p:spPr>
          <a:xfrm>
            <a:off x="8060588" y="499685"/>
            <a:ext cx="131946" cy="171019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7603615" y="3119023"/>
            <a:ext cx="1036934" cy="7777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" name="Diamond 47"/>
          <p:cNvSpPr/>
          <p:nvPr userDrawn="1"/>
        </p:nvSpPr>
        <p:spPr>
          <a:xfrm>
            <a:off x="8095081" y="3925528"/>
            <a:ext cx="54000" cy="86411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" name="Diamond 53"/>
          <p:cNvSpPr/>
          <p:nvPr userDrawn="1"/>
        </p:nvSpPr>
        <p:spPr>
          <a:xfrm>
            <a:off x="8099561" y="2168499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1467347" y="123432"/>
            <a:ext cx="5405821" cy="3168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1472862" y="1683298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955515" y="1257724"/>
            <a:ext cx="36000" cy="8229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487349" y="1255005"/>
            <a:ext cx="5385818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2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1487349" y="1676440"/>
            <a:ext cx="5385818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6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1472862" y="123432"/>
            <a:ext cx="5405821" cy="31684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7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2083018" y="419784"/>
            <a:ext cx="4174478" cy="31684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8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7602863" y="3130805"/>
            <a:ext cx="1040067" cy="765919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9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7606528" y="1281196"/>
            <a:ext cx="1040067" cy="765919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41" name="Rectangle 40"/>
          <p:cNvSpPr/>
          <p:nvPr userDrawn="1"/>
        </p:nvSpPr>
        <p:spPr>
          <a:xfrm>
            <a:off x="1469262" y="2461894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>
            <a:off x="1469262" y="2890186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1469262" y="3326234"/>
            <a:ext cx="5405819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7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1489263" y="2461894"/>
            <a:ext cx="5385818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58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1489263" y="2886861"/>
            <a:ext cx="5385818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3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1469260" y="3326234"/>
            <a:ext cx="5405821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5090839" y="1255005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3280434" y="1255005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 userDrawn="1"/>
        </p:nvSpPr>
        <p:spPr>
          <a:xfrm>
            <a:off x="1476828" y="1255005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 userDrawn="1"/>
        </p:nvSpPr>
        <p:spPr>
          <a:xfrm>
            <a:off x="5088458" y="1683298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 userDrawn="1"/>
        </p:nvSpPr>
        <p:spPr>
          <a:xfrm>
            <a:off x="3280434" y="1683298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 userDrawn="1"/>
        </p:nvSpPr>
        <p:spPr>
          <a:xfrm>
            <a:off x="1476828" y="1683297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7" name="Text Placeholder 20"/>
          <p:cNvSpPr>
            <a:spLocks noGrp="1"/>
          </p:cNvSpPr>
          <p:nvPr>
            <p:ph type="body" sz="quarter" idx="24" hasCustomPrompt="1"/>
          </p:nvPr>
        </p:nvSpPr>
        <p:spPr>
          <a:xfrm>
            <a:off x="1456007" y="1255004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78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3284558" y="1257770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79" name="Text Placeholder 20"/>
          <p:cNvSpPr>
            <a:spLocks noGrp="1"/>
          </p:cNvSpPr>
          <p:nvPr>
            <p:ph type="body" sz="quarter" idx="26" hasCustomPrompt="1"/>
          </p:nvPr>
        </p:nvSpPr>
        <p:spPr>
          <a:xfrm>
            <a:off x="5074782" y="1255003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1" name="Text Placeholder 20"/>
          <p:cNvSpPr>
            <a:spLocks noGrp="1"/>
          </p:cNvSpPr>
          <p:nvPr>
            <p:ph type="body" sz="quarter" idx="27" hasCustomPrompt="1"/>
          </p:nvPr>
        </p:nvSpPr>
        <p:spPr>
          <a:xfrm>
            <a:off x="5063444" y="1676437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2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3273821" y="1683295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3" name="Text Placeholder 20"/>
          <p:cNvSpPr>
            <a:spLocks noGrp="1"/>
          </p:cNvSpPr>
          <p:nvPr>
            <p:ph type="body" sz="quarter" idx="29" hasCustomPrompt="1"/>
          </p:nvPr>
        </p:nvSpPr>
        <p:spPr>
          <a:xfrm>
            <a:off x="1476828" y="1683295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59" name="Rectangle 58"/>
          <p:cNvSpPr/>
          <p:nvPr userDrawn="1"/>
        </p:nvSpPr>
        <p:spPr>
          <a:xfrm>
            <a:off x="1469262" y="3759848"/>
            <a:ext cx="5405819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5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1457472" y="3759848"/>
            <a:ext cx="5405821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74" name="Rectangle 73"/>
          <p:cNvSpPr/>
          <p:nvPr userDrawn="1"/>
        </p:nvSpPr>
        <p:spPr>
          <a:xfrm>
            <a:off x="1469261" y="4198393"/>
            <a:ext cx="5405819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5" name="Text Placeholder 20"/>
          <p:cNvSpPr>
            <a:spLocks noGrp="1"/>
          </p:cNvSpPr>
          <p:nvPr>
            <p:ph type="body" sz="quarter" idx="31" hasCustomPrompt="1"/>
          </p:nvPr>
        </p:nvSpPr>
        <p:spPr>
          <a:xfrm>
            <a:off x="1457471" y="4198393"/>
            <a:ext cx="5405821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7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-0.05319 L -3.61111E-6 0.00277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8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3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4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7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200"/>
                            </p:stCondLst>
                            <p:childTnLst>
                              <p:par>
                                <p:cTn id="114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6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1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9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9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6" presetClass="entr" presetSubtype="4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3" dur="8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7700"/>
                            </p:stCondLst>
                            <p:childTnLst>
                              <p:par>
                                <p:cTn id="1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8200"/>
                            </p:stCondLst>
                            <p:childTnLst>
                              <p:par>
                                <p:cTn id="1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8700"/>
                            </p:stCondLst>
                            <p:childTnLst>
                              <p:par>
                                <p:cTn id="1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9200"/>
                            </p:stCondLst>
                            <p:childTnLst>
                              <p:par>
                                <p:cTn id="1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9700"/>
                            </p:stCondLst>
                            <p:childTnLst>
                              <p:par>
                                <p:cTn id="1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4" grpId="0" animBg="1"/>
      <p:bldP spid="36" grpId="0" animBg="1"/>
      <p:bldP spid="51" grpId="0" animBg="1"/>
      <p:bldP spid="51" grpId="1" animBg="1"/>
      <p:bldP spid="51" grpId="2" animBg="1"/>
      <p:bldP spid="56" grpId="0" animBg="1"/>
      <p:bldP spid="2" grpId="0" animBg="1"/>
      <p:bldP spid="44" grpId="0" animBg="1"/>
      <p:bldP spid="45" grpId="0" animBg="1"/>
      <p:bldP spid="47" grpId="0" animBg="1"/>
      <p:bldP spid="49" grpId="0" animBg="1"/>
      <p:bldP spid="6" grpId="0" animBg="1"/>
      <p:bldP spid="6" grpId="1" animBg="1"/>
      <p:bldP spid="53" grpId="0" animBg="1"/>
      <p:bldP spid="25" grpId="0" animBg="1"/>
      <p:bldP spid="48" grpId="0" animBg="1"/>
      <p:bldP spid="54" grpId="0" animBg="1"/>
      <p:bldP spid="42" grpId="0" animBg="1"/>
      <p:bldP spid="55" grpId="0" animBg="1"/>
      <p:bldP spid="55" grpId="1" animBg="1"/>
      <p:bldP spid="55" grpId="2" animBg="1"/>
      <p:bldP spid="14" grpId="0" animBg="1"/>
      <p:bldP spid="6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1" grpId="1" animBg="1"/>
      <p:bldP spid="43" grpId="0" animBg="1"/>
      <p:bldP spid="43" grpId="1" animBg="1"/>
      <p:bldP spid="52" grpId="0" animBg="1"/>
      <p:bldP spid="52" grpId="1" animBg="1"/>
      <p:bldP spid="5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/>
      <p:bldP spid="60" grpId="0" animBg="1"/>
      <p:bldP spid="70" grpId="0" animBg="1"/>
      <p:bldP spid="71" grpId="0" animBg="1"/>
      <p:bldP spid="72" grpId="0" animBg="1"/>
      <p:bldP spid="73" grpId="0" animBg="1"/>
      <p:bldP spid="7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animBg="1"/>
      <p:bldP spid="59" grpId="1" animBg="1"/>
      <p:bldP spid="6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4" grpId="0" animBg="1"/>
      <p:bldP spid="74" grpId="1" animBg="1"/>
      <p:bldP spid="7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به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 flipH="1">
            <a:off x="6975059" y="3450265"/>
            <a:ext cx="630936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2" idx="1"/>
            <a:endCxn id="14" idx="3"/>
          </p:cNvCxnSpPr>
          <p:nvPr userDrawn="1"/>
        </p:nvCxnSpPr>
        <p:spPr>
          <a:xfrm flipH="1" flipV="1">
            <a:off x="6991516" y="1669205"/>
            <a:ext cx="614481" cy="84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8-Point Star 3"/>
          <p:cNvSpPr/>
          <p:nvPr userDrawn="1"/>
        </p:nvSpPr>
        <p:spPr>
          <a:xfrm>
            <a:off x="7152455" y="1624799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>
            <a:stCxn id="25" idx="2"/>
          </p:cNvCxnSpPr>
          <p:nvPr userDrawn="1"/>
        </p:nvCxnSpPr>
        <p:spPr>
          <a:xfrm>
            <a:off x="8122081" y="3839116"/>
            <a:ext cx="2382" cy="37444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2" idx="2"/>
            <a:endCxn id="25" idx="0"/>
          </p:cNvCxnSpPr>
          <p:nvPr userDrawn="1"/>
        </p:nvCxnSpPr>
        <p:spPr>
          <a:xfrm flipH="1">
            <a:off x="8122081" y="2058896"/>
            <a:ext cx="2382" cy="1002518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 userDrawn="1"/>
        </p:nvSpPr>
        <p:spPr>
          <a:xfrm>
            <a:off x="6973515" y="2786403"/>
            <a:ext cx="36000" cy="130302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cxnSp>
        <p:nvCxnSpPr>
          <p:cNvPr id="11" name="Straight Connector 10"/>
          <p:cNvCxnSpPr>
            <a:stCxn id="2" idx="0"/>
          </p:cNvCxnSpPr>
          <p:nvPr userDrawn="1"/>
        </p:nvCxnSpPr>
        <p:spPr>
          <a:xfrm flipV="1">
            <a:off x="8124463" y="0"/>
            <a:ext cx="0" cy="128119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>
            <a:off x="8068081" y="1162170"/>
            <a:ext cx="108000" cy="27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3280434" y="1255005"/>
            <a:ext cx="3592734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 rot="5400000">
            <a:off x="7467553" y="1650126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7605997" y="1281196"/>
            <a:ext cx="1036934" cy="7777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4" name="Diamond 43"/>
          <p:cNvSpPr/>
          <p:nvPr userDrawn="1"/>
        </p:nvSpPr>
        <p:spPr>
          <a:xfrm>
            <a:off x="8096804" y="2315208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" name="Diamond 44"/>
          <p:cNvSpPr/>
          <p:nvPr userDrawn="1"/>
        </p:nvSpPr>
        <p:spPr>
          <a:xfrm>
            <a:off x="8096804" y="3983134"/>
            <a:ext cx="54000" cy="86411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 userDrawn="1"/>
        </p:nvSpPr>
        <p:spPr>
          <a:xfrm rot="5400000">
            <a:off x="7468304" y="3432386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" name="8-Point Star 48"/>
          <p:cNvSpPr/>
          <p:nvPr userDrawn="1"/>
        </p:nvSpPr>
        <p:spPr>
          <a:xfrm>
            <a:off x="7153205" y="3407059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083018" y="426772"/>
            <a:ext cx="4174478" cy="3168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" name="Diamond 52"/>
          <p:cNvSpPr/>
          <p:nvPr userDrawn="1"/>
        </p:nvSpPr>
        <p:spPr>
          <a:xfrm>
            <a:off x="8060588" y="499685"/>
            <a:ext cx="131946" cy="171019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7603615" y="3061415"/>
            <a:ext cx="1036934" cy="7777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" name="Diamond 47"/>
          <p:cNvSpPr/>
          <p:nvPr userDrawn="1"/>
        </p:nvSpPr>
        <p:spPr>
          <a:xfrm>
            <a:off x="8095081" y="3867920"/>
            <a:ext cx="54000" cy="86411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" name="Diamond 53"/>
          <p:cNvSpPr/>
          <p:nvPr userDrawn="1"/>
        </p:nvSpPr>
        <p:spPr>
          <a:xfrm>
            <a:off x="8099561" y="2168499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1467347" y="123432"/>
            <a:ext cx="5405821" cy="3168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3280434" y="1683298"/>
            <a:ext cx="3598248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955515" y="1257724"/>
            <a:ext cx="36000" cy="8229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1472862" y="123432"/>
            <a:ext cx="5405821" cy="31684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7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2083018" y="419784"/>
            <a:ext cx="4174478" cy="31684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8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7602863" y="3073197"/>
            <a:ext cx="1040067" cy="765919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9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7606528" y="1281196"/>
            <a:ext cx="1040067" cy="765919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41" name="Rectangle 40"/>
          <p:cNvSpPr/>
          <p:nvPr userDrawn="1"/>
        </p:nvSpPr>
        <p:spPr>
          <a:xfrm>
            <a:off x="1456010" y="2810626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>
            <a:off x="1461524" y="3238919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1456008" y="3674967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7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1476010" y="2810626"/>
            <a:ext cx="5385818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58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1476010" y="3235594"/>
            <a:ext cx="5385818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3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1456008" y="3674967"/>
            <a:ext cx="5405821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5090839" y="1255005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3280434" y="1255005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 userDrawn="1"/>
        </p:nvSpPr>
        <p:spPr>
          <a:xfrm>
            <a:off x="5088458" y="1683298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 userDrawn="1"/>
        </p:nvSpPr>
        <p:spPr>
          <a:xfrm>
            <a:off x="3280434" y="1683298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8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3284558" y="1257770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79" name="Text Placeholder 20"/>
          <p:cNvSpPr>
            <a:spLocks noGrp="1"/>
          </p:cNvSpPr>
          <p:nvPr>
            <p:ph type="body" sz="quarter" idx="26" hasCustomPrompt="1"/>
          </p:nvPr>
        </p:nvSpPr>
        <p:spPr>
          <a:xfrm>
            <a:off x="5074782" y="1255003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1" name="Text Placeholder 20"/>
          <p:cNvSpPr>
            <a:spLocks noGrp="1"/>
          </p:cNvSpPr>
          <p:nvPr>
            <p:ph type="body" sz="quarter" idx="27" hasCustomPrompt="1"/>
          </p:nvPr>
        </p:nvSpPr>
        <p:spPr>
          <a:xfrm>
            <a:off x="5063444" y="1676437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2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3273821" y="1683295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-0.05319 L -3.61111E-6 0.00277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8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3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4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7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200"/>
                            </p:stCondLst>
                            <p:childTnLst>
                              <p:par>
                                <p:cTn id="96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6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9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1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6" presetClass="entr" presetSubtype="4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5" dur="8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77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82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87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4" grpId="0" animBg="1"/>
      <p:bldP spid="36" grpId="0" animBg="1"/>
      <p:bldP spid="51" grpId="0" animBg="1"/>
      <p:bldP spid="51" grpId="1" animBg="1"/>
      <p:bldP spid="51" grpId="2" animBg="1"/>
      <p:bldP spid="56" grpId="0" animBg="1"/>
      <p:bldP spid="2" grpId="0" animBg="1"/>
      <p:bldP spid="44" grpId="0" animBg="1"/>
      <p:bldP spid="45" grpId="0" animBg="1"/>
      <p:bldP spid="47" grpId="0" animBg="1"/>
      <p:bldP spid="49" grpId="0" animBg="1"/>
      <p:bldP spid="6" grpId="0" animBg="1"/>
      <p:bldP spid="6" grpId="1" animBg="1"/>
      <p:bldP spid="53" grpId="0" animBg="1"/>
      <p:bldP spid="25" grpId="0" animBg="1"/>
      <p:bldP spid="48" grpId="0" animBg="1"/>
      <p:bldP spid="54" grpId="0" animBg="1"/>
      <p:bldP spid="42" grpId="0" animBg="1"/>
      <p:bldP spid="55" grpId="0" animBg="1"/>
      <p:bldP spid="55" grpId="1" animBg="1"/>
      <p:bldP spid="55" grpId="2" animBg="1"/>
      <p:bldP spid="14" grpId="0" animBg="1"/>
      <p:bldP spid="6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1" grpId="1" animBg="1"/>
      <p:bldP spid="43" grpId="0" animBg="1"/>
      <p:bldP spid="43" grpId="1" animBg="1"/>
      <p:bldP spid="52" grpId="0" animBg="1"/>
      <p:bldP spid="52" grpId="1" animBg="1"/>
      <p:bldP spid="5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/>
      <p:bldP spid="60" grpId="0" animBg="1"/>
      <p:bldP spid="71" grpId="0" animBg="1"/>
      <p:bldP spid="72" grpId="0" animBg="1"/>
      <p:bldP spid="7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به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 flipH="1">
            <a:off x="6975059" y="3517811"/>
            <a:ext cx="630936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2" idx="1"/>
            <a:endCxn id="14" idx="3"/>
          </p:cNvCxnSpPr>
          <p:nvPr userDrawn="1"/>
        </p:nvCxnSpPr>
        <p:spPr>
          <a:xfrm flipH="1">
            <a:off x="6991516" y="1670047"/>
            <a:ext cx="614481" cy="13408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8-Point Star 3"/>
          <p:cNvSpPr/>
          <p:nvPr userDrawn="1"/>
        </p:nvSpPr>
        <p:spPr>
          <a:xfrm>
            <a:off x="7152455" y="1624799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>
            <a:stCxn id="25" idx="2"/>
          </p:cNvCxnSpPr>
          <p:nvPr userDrawn="1"/>
        </p:nvCxnSpPr>
        <p:spPr>
          <a:xfrm>
            <a:off x="8122081" y="3906663"/>
            <a:ext cx="2382" cy="37444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2" idx="2"/>
            <a:endCxn id="25" idx="0"/>
          </p:cNvCxnSpPr>
          <p:nvPr userDrawn="1"/>
        </p:nvCxnSpPr>
        <p:spPr>
          <a:xfrm flipH="1">
            <a:off x="8122081" y="2058896"/>
            <a:ext cx="2382" cy="1070064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 userDrawn="1"/>
        </p:nvSpPr>
        <p:spPr>
          <a:xfrm>
            <a:off x="6953111" y="2480758"/>
            <a:ext cx="45719" cy="212856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cxnSp>
        <p:nvCxnSpPr>
          <p:cNvPr id="11" name="Straight Connector 10"/>
          <p:cNvCxnSpPr>
            <a:stCxn id="2" idx="0"/>
          </p:cNvCxnSpPr>
          <p:nvPr userDrawn="1"/>
        </p:nvCxnSpPr>
        <p:spPr>
          <a:xfrm flipV="1">
            <a:off x="8124463" y="0"/>
            <a:ext cx="0" cy="128119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>
            <a:off x="8068081" y="1162170"/>
            <a:ext cx="108000" cy="27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1456008" y="1274884"/>
            <a:ext cx="541716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 rot="5400000">
            <a:off x="7467553" y="1650126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7605997" y="1281196"/>
            <a:ext cx="1036934" cy="7777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4" name="Diamond 43"/>
          <p:cNvSpPr/>
          <p:nvPr userDrawn="1"/>
        </p:nvSpPr>
        <p:spPr>
          <a:xfrm>
            <a:off x="8096804" y="2315208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" name="Diamond 44"/>
          <p:cNvSpPr/>
          <p:nvPr userDrawn="1"/>
        </p:nvSpPr>
        <p:spPr>
          <a:xfrm>
            <a:off x="8096804" y="4050681"/>
            <a:ext cx="54000" cy="86411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 userDrawn="1"/>
        </p:nvSpPr>
        <p:spPr>
          <a:xfrm rot="5400000">
            <a:off x="7468304" y="3499933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" name="8-Point Star 48"/>
          <p:cNvSpPr/>
          <p:nvPr userDrawn="1"/>
        </p:nvSpPr>
        <p:spPr>
          <a:xfrm>
            <a:off x="7153205" y="3474606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083018" y="426772"/>
            <a:ext cx="4174478" cy="3168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" name="Diamond 52"/>
          <p:cNvSpPr/>
          <p:nvPr userDrawn="1"/>
        </p:nvSpPr>
        <p:spPr>
          <a:xfrm>
            <a:off x="8060588" y="499685"/>
            <a:ext cx="131946" cy="171019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7603615" y="3128962"/>
            <a:ext cx="1036934" cy="7777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" name="Diamond 47"/>
          <p:cNvSpPr/>
          <p:nvPr userDrawn="1"/>
        </p:nvSpPr>
        <p:spPr>
          <a:xfrm>
            <a:off x="8095081" y="3935467"/>
            <a:ext cx="54000" cy="86411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" name="Diamond 53"/>
          <p:cNvSpPr/>
          <p:nvPr userDrawn="1"/>
        </p:nvSpPr>
        <p:spPr>
          <a:xfrm>
            <a:off x="8099561" y="2168499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1467347" y="123432"/>
            <a:ext cx="5405821" cy="3168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1456008" y="1703176"/>
            <a:ext cx="5422675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945797" y="1274882"/>
            <a:ext cx="45719" cy="81714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1472862" y="123432"/>
            <a:ext cx="5405821" cy="31684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7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2083018" y="419784"/>
            <a:ext cx="4174478" cy="31684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8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7602863" y="3140744"/>
            <a:ext cx="1040067" cy="765919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9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7606528" y="1281196"/>
            <a:ext cx="1040067" cy="765919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41" name="Rectangle 40"/>
          <p:cNvSpPr/>
          <p:nvPr userDrawn="1"/>
        </p:nvSpPr>
        <p:spPr>
          <a:xfrm>
            <a:off x="1456010" y="2480758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>
            <a:off x="1461524" y="2909051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1456008" y="3345099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7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1476010" y="2480758"/>
            <a:ext cx="5385818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58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1476010" y="2905726"/>
            <a:ext cx="5385818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3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1456008" y="3345099"/>
            <a:ext cx="5405821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4221409" y="1274884"/>
            <a:ext cx="265251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1456008" y="1274884"/>
            <a:ext cx="270291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 userDrawn="1"/>
        </p:nvSpPr>
        <p:spPr>
          <a:xfrm>
            <a:off x="4221408" y="1703176"/>
            <a:ext cx="265176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 userDrawn="1"/>
        </p:nvSpPr>
        <p:spPr>
          <a:xfrm>
            <a:off x="1456008" y="1703176"/>
            <a:ext cx="270291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8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1905513" y="1277602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79" name="Text Placeholder 20"/>
          <p:cNvSpPr>
            <a:spLocks noGrp="1"/>
          </p:cNvSpPr>
          <p:nvPr>
            <p:ph type="body" sz="quarter" idx="26" hasCustomPrompt="1"/>
          </p:nvPr>
        </p:nvSpPr>
        <p:spPr>
          <a:xfrm>
            <a:off x="4645338" y="1274881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1" name="Text Placeholder 20"/>
          <p:cNvSpPr>
            <a:spLocks noGrp="1"/>
          </p:cNvSpPr>
          <p:nvPr>
            <p:ph type="body" sz="quarter" idx="27" hasCustomPrompt="1"/>
          </p:nvPr>
        </p:nvSpPr>
        <p:spPr>
          <a:xfrm>
            <a:off x="4645713" y="1696817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2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1922861" y="1703174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59" name="Rectangle 58"/>
          <p:cNvSpPr/>
          <p:nvPr userDrawn="1"/>
        </p:nvSpPr>
        <p:spPr>
          <a:xfrm>
            <a:off x="1472862" y="3784424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" name="Rectangle 60"/>
          <p:cNvSpPr/>
          <p:nvPr userDrawn="1"/>
        </p:nvSpPr>
        <p:spPr>
          <a:xfrm>
            <a:off x="1467346" y="4220472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2" name="Text Placeholder 20"/>
          <p:cNvSpPr>
            <a:spLocks noGrp="1"/>
          </p:cNvSpPr>
          <p:nvPr>
            <p:ph type="body" sz="quarter" idx="29" hasCustomPrompt="1"/>
          </p:nvPr>
        </p:nvSpPr>
        <p:spPr>
          <a:xfrm>
            <a:off x="1487349" y="3781099"/>
            <a:ext cx="5385818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5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1467346" y="4220472"/>
            <a:ext cx="5405821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5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-0.05319 L -3.61111E-6 0.00277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8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3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4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1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600"/>
                            </p:stCondLst>
                            <p:childTnLst>
                              <p:par>
                                <p:cTn id="96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6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9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9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1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6" presetClass="entr" presetSubtype="4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5" dur="8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81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860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9100"/>
                            </p:stCondLst>
                            <p:childTnLst>
                              <p:par>
                                <p:cTn id="1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9600"/>
                            </p:stCondLst>
                            <p:childTnLst>
                              <p:par>
                                <p:cTn id="1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100"/>
                            </p:stCondLst>
                            <p:childTnLst>
                              <p:par>
                                <p:cTn id="1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4" grpId="0" animBg="1"/>
      <p:bldP spid="36" grpId="0" animBg="1"/>
      <p:bldP spid="51" grpId="0" animBg="1"/>
      <p:bldP spid="51" grpId="1" animBg="1"/>
      <p:bldP spid="51" grpId="2" animBg="1"/>
      <p:bldP spid="56" grpId="0" animBg="1"/>
      <p:bldP spid="2" grpId="0" animBg="1"/>
      <p:bldP spid="44" grpId="0" animBg="1"/>
      <p:bldP spid="45" grpId="0" animBg="1"/>
      <p:bldP spid="47" grpId="0" animBg="1"/>
      <p:bldP spid="49" grpId="0" animBg="1"/>
      <p:bldP spid="6" grpId="0" animBg="1"/>
      <p:bldP spid="6" grpId="1" animBg="1"/>
      <p:bldP spid="53" grpId="0" animBg="1"/>
      <p:bldP spid="25" grpId="0" animBg="1"/>
      <p:bldP spid="48" grpId="0" animBg="1"/>
      <p:bldP spid="54" grpId="0" animBg="1"/>
      <p:bldP spid="42" grpId="0" animBg="1"/>
      <p:bldP spid="55" grpId="0" animBg="1"/>
      <p:bldP spid="55" grpId="1" animBg="1"/>
      <p:bldP spid="55" grpId="2" animBg="1"/>
      <p:bldP spid="14" grpId="0" animBg="1"/>
      <p:bldP spid="6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1" grpId="1" animBg="1"/>
      <p:bldP spid="43" grpId="0" animBg="1"/>
      <p:bldP spid="43" grpId="1" animBg="1"/>
      <p:bldP spid="52" grpId="0" animBg="1"/>
      <p:bldP spid="52" grpId="1" animBg="1"/>
      <p:bldP spid="5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/>
      <p:bldP spid="60" grpId="0" animBg="1"/>
      <p:bldP spid="71" grpId="0" animBg="1"/>
      <p:bldP spid="72" grpId="0" animBg="1"/>
      <p:bldP spid="7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animBg="1"/>
      <p:bldP spid="59" grpId="1" animBg="1"/>
      <p:bldP spid="61" grpId="0" animBg="1"/>
      <p:bldP spid="61" grpId="1" animBg="1"/>
      <p:bldP spid="6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4 به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 flipH="1">
            <a:off x="6975059" y="3517811"/>
            <a:ext cx="630936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 userDrawn="1"/>
        </p:nvCxnSpPr>
        <p:spPr>
          <a:xfrm flipH="1">
            <a:off x="6965015" y="1670046"/>
            <a:ext cx="640080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8-Point Star 3"/>
          <p:cNvSpPr/>
          <p:nvPr userDrawn="1"/>
        </p:nvSpPr>
        <p:spPr>
          <a:xfrm>
            <a:off x="7152455" y="1624799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>
            <a:stCxn id="25" idx="2"/>
          </p:cNvCxnSpPr>
          <p:nvPr userDrawn="1"/>
        </p:nvCxnSpPr>
        <p:spPr>
          <a:xfrm>
            <a:off x="8122081" y="3906663"/>
            <a:ext cx="2382" cy="37444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2" idx="2"/>
            <a:endCxn id="25" idx="0"/>
          </p:cNvCxnSpPr>
          <p:nvPr userDrawn="1"/>
        </p:nvCxnSpPr>
        <p:spPr>
          <a:xfrm flipH="1">
            <a:off x="8122081" y="2058896"/>
            <a:ext cx="2382" cy="1070064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 userDrawn="1"/>
        </p:nvSpPr>
        <p:spPr>
          <a:xfrm>
            <a:off x="6953111" y="2882215"/>
            <a:ext cx="45719" cy="130299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cxnSp>
        <p:nvCxnSpPr>
          <p:cNvPr id="11" name="Straight Connector 10"/>
          <p:cNvCxnSpPr>
            <a:stCxn id="2" idx="0"/>
          </p:cNvCxnSpPr>
          <p:nvPr userDrawn="1"/>
        </p:nvCxnSpPr>
        <p:spPr>
          <a:xfrm flipV="1">
            <a:off x="8124463" y="0"/>
            <a:ext cx="0" cy="128119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>
            <a:off x="8068081" y="1162170"/>
            <a:ext cx="108000" cy="27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1456008" y="1274884"/>
            <a:ext cx="541716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 rot="5400000">
            <a:off x="7467553" y="1650126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7605997" y="1281196"/>
            <a:ext cx="1036934" cy="7777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4" name="Diamond 43"/>
          <p:cNvSpPr/>
          <p:nvPr userDrawn="1"/>
        </p:nvSpPr>
        <p:spPr>
          <a:xfrm>
            <a:off x="8096804" y="2315208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" name="Diamond 44"/>
          <p:cNvSpPr/>
          <p:nvPr userDrawn="1"/>
        </p:nvSpPr>
        <p:spPr>
          <a:xfrm>
            <a:off x="8096804" y="4050681"/>
            <a:ext cx="54000" cy="86411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 userDrawn="1"/>
        </p:nvSpPr>
        <p:spPr>
          <a:xfrm rot="5400000">
            <a:off x="7468304" y="3499933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" name="8-Point Star 48"/>
          <p:cNvSpPr/>
          <p:nvPr userDrawn="1"/>
        </p:nvSpPr>
        <p:spPr>
          <a:xfrm>
            <a:off x="7153205" y="3474606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083018" y="426772"/>
            <a:ext cx="4174478" cy="3168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" name="Diamond 52"/>
          <p:cNvSpPr/>
          <p:nvPr userDrawn="1"/>
        </p:nvSpPr>
        <p:spPr>
          <a:xfrm>
            <a:off x="8060588" y="499685"/>
            <a:ext cx="131946" cy="171019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7603615" y="3128962"/>
            <a:ext cx="1036934" cy="7777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" name="Diamond 47"/>
          <p:cNvSpPr/>
          <p:nvPr userDrawn="1"/>
        </p:nvSpPr>
        <p:spPr>
          <a:xfrm>
            <a:off x="8095081" y="3935467"/>
            <a:ext cx="54000" cy="86411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" name="Diamond 53"/>
          <p:cNvSpPr/>
          <p:nvPr userDrawn="1"/>
        </p:nvSpPr>
        <p:spPr>
          <a:xfrm>
            <a:off x="8099561" y="2168499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1467347" y="123432"/>
            <a:ext cx="5405821" cy="3168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1456008" y="1703176"/>
            <a:ext cx="5422675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945797" y="1274878"/>
            <a:ext cx="45719" cy="81714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1472862" y="123432"/>
            <a:ext cx="5405821" cy="31684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7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2083018" y="419784"/>
            <a:ext cx="4174478" cy="31684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8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7602863" y="3140744"/>
            <a:ext cx="1040067" cy="765919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9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7606528" y="1281196"/>
            <a:ext cx="1040067" cy="765919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41" name="Rectangle 40"/>
          <p:cNvSpPr/>
          <p:nvPr userDrawn="1"/>
        </p:nvSpPr>
        <p:spPr>
          <a:xfrm>
            <a:off x="1456010" y="2901754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>
            <a:off x="1461524" y="3330046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1456008" y="3766094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7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1476010" y="2901754"/>
            <a:ext cx="5385818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58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1476010" y="3326721"/>
            <a:ext cx="5385818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3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1456008" y="3766094"/>
            <a:ext cx="5405821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4221409" y="1274884"/>
            <a:ext cx="265251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1456008" y="1274884"/>
            <a:ext cx="270291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 userDrawn="1"/>
        </p:nvSpPr>
        <p:spPr>
          <a:xfrm>
            <a:off x="4221408" y="1703176"/>
            <a:ext cx="265176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 userDrawn="1"/>
        </p:nvSpPr>
        <p:spPr>
          <a:xfrm>
            <a:off x="1456008" y="1703176"/>
            <a:ext cx="270291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8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1905513" y="1277602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79" name="Text Placeholder 20"/>
          <p:cNvSpPr>
            <a:spLocks noGrp="1"/>
          </p:cNvSpPr>
          <p:nvPr>
            <p:ph type="body" sz="quarter" idx="26" hasCustomPrompt="1"/>
          </p:nvPr>
        </p:nvSpPr>
        <p:spPr>
          <a:xfrm>
            <a:off x="4645338" y="1274881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1" name="Text Placeholder 20"/>
          <p:cNvSpPr>
            <a:spLocks noGrp="1"/>
          </p:cNvSpPr>
          <p:nvPr>
            <p:ph type="body" sz="quarter" idx="27" hasCustomPrompt="1"/>
          </p:nvPr>
        </p:nvSpPr>
        <p:spPr>
          <a:xfrm>
            <a:off x="4645713" y="1696817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2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1922861" y="1703174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91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-0.05319 L -3.61111E-6 0.00277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8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3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4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1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600"/>
                            </p:stCondLst>
                            <p:childTnLst>
                              <p:par>
                                <p:cTn id="96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6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9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9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1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6" presetClass="entr" presetSubtype="4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5" dur="8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81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86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91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4" grpId="0" animBg="1"/>
      <p:bldP spid="36" grpId="0" animBg="1"/>
      <p:bldP spid="51" grpId="0" animBg="1"/>
      <p:bldP spid="51" grpId="1" animBg="1"/>
      <p:bldP spid="51" grpId="2" animBg="1"/>
      <p:bldP spid="56" grpId="0" animBg="1"/>
      <p:bldP spid="2" grpId="0" animBg="1"/>
      <p:bldP spid="44" grpId="0" animBg="1"/>
      <p:bldP spid="45" grpId="0" animBg="1"/>
      <p:bldP spid="47" grpId="0" animBg="1"/>
      <p:bldP spid="49" grpId="0" animBg="1"/>
      <p:bldP spid="6" grpId="0" animBg="1"/>
      <p:bldP spid="6" grpId="1" animBg="1"/>
      <p:bldP spid="53" grpId="0" animBg="1"/>
      <p:bldP spid="25" grpId="0" animBg="1"/>
      <p:bldP spid="48" grpId="0" animBg="1"/>
      <p:bldP spid="54" grpId="0" animBg="1"/>
      <p:bldP spid="42" grpId="0" animBg="1"/>
      <p:bldP spid="55" grpId="0" animBg="1"/>
      <p:bldP spid="55" grpId="1" animBg="1"/>
      <p:bldP spid="55" grpId="2" animBg="1"/>
      <p:bldP spid="14" grpId="0" animBg="1"/>
      <p:bldP spid="6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1" grpId="1" animBg="1"/>
      <p:bldP spid="43" grpId="0" animBg="1"/>
      <p:bldP spid="43" grpId="1" animBg="1"/>
      <p:bldP spid="52" grpId="0" animBg="1"/>
      <p:bldP spid="52" grpId="1" animBg="1"/>
      <p:bldP spid="5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/>
      <p:bldP spid="60" grpId="0" animBg="1"/>
      <p:bldP spid="71" grpId="0" animBg="1"/>
      <p:bldP spid="72" grpId="0" animBg="1"/>
      <p:bldP spid="7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8351AE-6D5D-462C-BBFA-93DC2C74214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8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 به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 flipH="1">
            <a:off x="6975059" y="1837254"/>
            <a:ext cx="630936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 userDrawn="1"/>
        </p:nvCxnSpPr>
        <p:spPr>
          <a:xfrm flipH="1">
            <a:off x="6965915" y="3532351"/>
            <a:ext cx="640080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8-Point Star 3"/>
          <p:cNvSpPr/>
          <p:nvPr userDrawn="1"/>
        </p:nvSpPr>
        <p:spPr>
          <a:xfrm>
            <a:off x="7152455" y="3487104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8122081" y="3896724"/>
            <a:ext cx="2382" cy="37444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8" idx="0"/>
          </p:cNvCxnSpPr>
          <p:nvPr userDrawn="1"/>
        </p:nvCxnSpPr>
        <p:spPr>
          <a:xfrm flipV="1">
            <a:off x="8122897" y="0"/>
            <a:ext cx="1566" cy="146018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 userDrawn="1"/>
        </p:nvSpPr>
        <p:spPr>
          <a:xfrm>
            <a:off x="6945796" y="1437766"/>
            <a:ext cx="53034" cy="81714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cxnSp>
        <p:nvCxnSpPr>
          <p:cNvPr id="11" name="Straight Connector 10"/>
          <p:cNvCxnSpPr>
            <a:stCxn id="2" idx="0"/>
            <a:endCxn id="25" idx="2"/>
          </p:cNvCxnSpPr>
          <p:nvPr userDrawn="1"/>
        </p:nvCxnSpPr>
        <p:spPr>
          <a:xfrm flipH="1" flipV="1">
            <a:off x="8122081" y="2226104"/>
            <a:ext cx="2382" cy="91739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>
            <a:off x="8068081" y="1162170"/>
            <a:ext cx="108000" cy="27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1456008" y="3137188"/>
            <a:ext cx="541716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 rot="5400000">
            <a:off x="7467553" y="3512431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7605997" y="3143501"/>
            <a:ext cx="1036934" cy="7777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4" name="Diamond 43"/>
          <p:cNvSpPr/>
          <p:nvPr userDrawn="1"/>
        </p:nvSpPr>
        <p:spPr>
          <a:xfrm>
            <a:off x="8096804" y="2485340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" name="Diamond 44"/>
          <p:cNvSpPr/>
          <p:nvPr userDrawn="1"/>
        </p:nvSpPr>
        <p:spPr>
          <a:xfrm>
            <a:off x="8096804" y="4050681"/>
            <a:ext cx="54000" cy="86411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 userDrawn="1"/>
        </p:nvSpPr>
        <p:spPr>
          <a:xfrm rot="5400000">
            <a:off x="7468304" y="1819376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" name="8-Point Star 48"/>
          <p:cNvSpPr/>
          <p:nvPr userDrawn="1"/>
        </p:nvSpPr>
        <p:spPr>
          <a:xfrm>
            <a:off x="7153205" y="1794049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083018" y="426772"/>
            <a:ext cx="4174478" cy="3168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" name="Diamond 52"/>
          <p:cNvSpPr/>
          <p:nvPr userDrawn="1"/>
        </p:nvSpPr>
        <p:spPr>
          <a:xfrm>
            <a:off x="8060588" y="499685"/>
            <a:ext cx="131946" cy="171019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7603615" y="1448404"/>
            <a:ext cx="1036934" cy="7777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" name="Diamond 47"/>
          <p:cNvSpPr/>
          <p:nvPr userDrawn="1"/>
        </p:nvSpPr>
        <p:spPr>
          <a:xfrm>
            <a:off x="8095081" y="3935467"/>
            <a:ext cx="54000" cy="86411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" name="Diamond 53"/>
          <p:cNvSpPr/>
          <p:nvPr userDrawn="1"/>
        </p:nvSpPr>
        <p:spPr>
          <a:xfrm>
            <a:off x="8099561" y="2338631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1467347" y="123432"/>
            <a:ext cx="5405821" cy="3168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1456008" y="3565481"/>
            <a:ext cx="5422675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945797" y="3137187"/>
            <a:ext cx="45719" cy="81714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1472862" y="123432"/>
            <a:ext cx="5405821" cy="31684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7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2083018" y="419784"/>
            <a:ext cx="4174478" cy="31684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8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7602863" y="1460187"/>
            <a:ext cx="1040067" cy="765919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9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7606528" y="3143501"/>
            <a:ext cx="1040067" cy="765919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41" name="Rectangle 40"/>
          <p:cNvSpPr/>
          <p:nvPr userDrawn="1"/>
        </p:nvSpPr>
        <p:spPr>
          <a:xfrm>
            <a:off x="1456010" y="1427827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>
            <a:off x="1461524" y="1856120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7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1476010" y="1427827"/>
            <a:ext cx="5385818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58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1476010" y="1852794"/>
            <a:ext cx="5385818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4221409" y="3137188"/>
            <a:ext cx="265251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1456008" y="3137188"/>
            <a:ext cx="270291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8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1905513" y="3139907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79" name="Text Placeholder 20"/>
          <p:cNvSpPr>
            <a:spLocks noGrp="1"/>
          </p:cNvSpPr>
          <p:nvPr>
            <p:ph type="body" sz="quarter" idx="26" hasCustomPrompt="1"/>
          </p:nvPr>
        </p:nvSpPr>
        <p:spPr>
          <a:xfrm>
            <a:off x="4645338" y="3137186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2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1472863" y="3565478"/>
            <a:ext cx="5388968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34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-0.05319 L -3.61111E-6 0.00277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9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6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4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8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8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3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800"/>
                            </p:stCondLst>
                            <p:childTnLst>
                              <p:par>
                                <p:cTn id="6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6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4500"/>
                            </p:stCondLst>
                            <p:childTnLst>
                              <p:par>
                                <p:cTn id="91" presetID="22" presetClass="entr" presetSubtype="2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1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7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4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79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4" grpId="0" animBg="1"/>
      <p:bldP spid="36" grpId="0" animBg="1"/>
      <p:bldP spid="51" grpId="0" animBg="1"/>
      <p:bldP spid="51" grpId="1" animBg="1"/>
      <p:bldP spid="51" grpId="2" animBg="1"/>
      <p:bldP spid="56" grpId="0" animBg="1"/>
      <p:bldP spid="2" grpId="0" animBg="1"/>
      <p:bldP spid="44" grpId="0" animBg="1"/>
      <p:bldP spid="45" grpId="0" animBg="1"/>
      <p:bldP spid="47" grpId="0" animBg="1"/>
      <p:bldP spid="49" grpId="0" animBg="1"/>
      <p:bldP spid="6" grpId="0" animBg="1"/>
      <p:bldP spid="6" grpId="1" animBg="1"/>
      <p:bldP spid="53" grpId="0" animBg="1"/>
      <p:bldP spid="25" grpId="0" animBg="1"/>
      <p:bldP spid="48" grpId="0" animBg="1"/>
      <p:bldP spid="54" grpId="0" animBg="1"/>
      <p:bldP spid="42" grpId="0" animBg="1"/>
      <p:bldP spid="55" grpId="0" animBg="1"/>
      <p:bldP spid="55" grpId="1" animBg="1"/>
      <p:bldP spid="14" grpId="0" animBg="1"/>
      <p:bldP spid="6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1" grpId="1" animBg="1"/>
      <p:bldP spid="43" grpId="0" animBg="1"/>
      <p:bldP spid="43" grpId="1" animBg="1"/>
      <p:bldP spid="5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/>
      <p:bldP spid="60" grpId="0" animBg="1"/>
      <p:bldP spid="7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4 به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 flipH="1">
            <a:off x="6975059" y="3517811"/>
            <a:ext cx="630936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 userDrawn="1"/>
        </p:nvCxnSpPr>
        <p:spPr>
          <a:xfrm flipH="1">
            <a:off x="6965915" y="1670046"/>
            <a:ext cx="640080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8-Point Star 3"/>
          <p:cNvSpPr/>
          <p:nvPr userDrawn="1"/>
        </p:nvSpPr>
        <p:spPr>
          <a:xfrm>
            <a:off x="7152455" y="1624799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>
            <a:stCxn id="25" idx="2"/>
          </p:cNvCxnSpPr>
          <p:nvPr userDrawn="1"/>
        </p:nvCxnSpPr>
        <p:spPr>
          <a:xfrm>
            <a:off x="8122081" y="3906663"/>
            <a:ext cx="2382" cy="37444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2" idx="2"/>
            <a:endCxn id="25" idx="0"/>
          </p:cNvCxnSpPr>
          <p:nvPr userDrawn="1"/>
        </p:nvCxnSpPr>
        <p:spPr>
          <a:xfrm flipH="1">
            <a:off x="8122081" y="2058896"/>
            <a:ext cx="2382" cy="1070064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 userDrawn="1"/>
        </p:nvSpPr>
        <p:spPr>
          <a:xfrm>
            <a:off x="6945796" y="3118323"/>
            <a:ext cx="53034" cy="81714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cxnSp>
        <p:nvCxnSpPr>
          <p:cNvPr id="11" name="Straight Connector 10"/>
          <p:cNvCxnSpPr>
            <a:stCxn id="2" idx="0"/>
          </p:cNvCxnSpPr>
          <p:nvPr userDrawn="1"/>
        </p:nvCxnSpPr>
        <p:spPr>
          <a:xfrm flipV="1">
            <a:off x="8124463" y="0"/>
            <a:ext cx="0" cy="128119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>
            <a:off x="8068081" y="1162170"/>
            <a:ext cx="108000" cy="27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1456008" y="1274884"/>
            <a:ext cx="541716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 rot="5400000">
            <a:off x="7467553" y="1650126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7605997" y="1281196"/>
            <a:ext cx="1036934" cy="7777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4" name="Diamond 43"/>
          <p:cNvSpPr/>
          <p:nvPr userDrawn="1"/>
        </p:nvSpPr>
        <p:spPr>
          <a:xfrm>
            <a:off x="8096804" y="2315208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" name="Diamond 44"/>
          <p:cNvSpPr/>
          <p:nvPr userDrawn="1"/>
        </p:nvSpPr>
        <p:spPr>
          <a:xfrm>
            <a:off x="8096804" y="4050681"/>
            <a:ext cx="54000" cy="86411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 userDrawn="1"/>
        </p:nvSpPr>
        <p:spPr>
          <a:xfrm rot="5400000">
            <a:off x="7468304" y="3499933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" name="8-Point Star 48"/>
          <p:cNvSpPr/>
          <p:nvPr userDrawn="1"/>
        </p:nvSpPr>
        <p:spPr>
          <a:xfrm>
            <a:off x="7153205" y="3474606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083018" y="426772"/>
            <a:ext cx="4174478" cy="3168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" name="Diamond 52"/>
          <p:cNvSpPr/>
          <p:nvPr userDrawn="1"/>
        </p:nvSpPr>
        <p:spPr>
          <a:xfrm>
            <a:off x="8060588" y="499685"/>
            <a:ext cx="131946" cy="171019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7603615" y="3128962"/>
            <a:ext cx="1036934" cy="7777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" name="Diamond 47"/>
          <p:cNvSpPr/>
          <p:nvPr userDrawn="1"/>
        </p:nvSpPr>
        <p:spPr>
          <a:xfrm>
            <a:off x="8095081" y="3935467"/>
            <a:ext cx="54000" cy="86411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" name="Diamond 53"/>
          <p:cNvSpPr/>
          <p:nvPr userDrawn="1"/>
        </p:nvSpPr>
        <p:spPr>
          <a:xfrm>
            <a:off x="8099561" y="2168499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1467347" y="123432"/>
            <a:ext cx="5405821" cy="3168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1456008" y="1703176"/>
            <a:ext cx="5422675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945797" y="1274882"/>
            <a:ext cx="45719" cy="81714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1472862" y="123432"/>
            <a:ext cx="5405821" cy="31684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7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2083018" y="419784"/>
            <a:ext cx="4174478" cy="31684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8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7602863" y="3140744"/>
            <a:ext cx="1040067" cy="765919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9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7606528" y="1281196"/>
            <a:ext cx="1040067" cy="765919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41" name="Rectangle 40"/>
          <p:cNvSpPr/>
          <p:nvPr userDrawn="1"/>
        </p:nvSpPr>
        <p:spPr>
          <a:xfrm>
            <a:off x="1456010" y="3108385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>
            <a:off x="1461524" y="3536677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7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1476010" y="3108385"/>
            <a:ext cx="5385818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58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1476010" y="3533352"/>
            <a:ext cx="5385818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4221409" y="1274884"/>
            <a:ext cx="265251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1456008" y="1274884"/>
            <a:ext cx="270291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8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1905513" y="1277602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79" name="Text Placeholder 20"/>
          <p:cNvSpPr>
            <a:spLocks noGrp="1"/>
          </p:cNvSpPr>
          <p:nvPr>
            <p:ph type="body" sz="quarter" idx="26" hasCustomPrompt="1"/>
          </p:nvPr>
        </p:nvSpPr>
        <p:spPr>
          <a:xfrm>
            <a:off x="4645338" y="1274881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2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1472863" y="1703174"/>
            <a:ext cx="5388968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24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-0.05319 L -3.61111E-6 0.00277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8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3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4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7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200"/>
                            </p:stCondLst>
                            <p:childTnLst>
                              <p:par>
                                <p:cTn id="84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6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9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1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4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3" dur="8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77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82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4" grpId="0" animBg="1"/>
      <p:bldP spid="36" grpId="0" animBg="1"/>
      <p:bldP spid="51" grpId="0" animBg="1"/>
      <p:bldP spid="51" grpId="1" animBg="1"/>
      <p:bldP spid="51" grpId="2" animBg="1"/>
      <p:bldP spid="56" grpId="0" animBg="1"/>
      <p:bldP spid="2" grpId="0" animBg="1"/>
      <p:bldP spid="44" grpId="0" animBg="1"/>
      <p:bldP spid="45" grpId="0" animBg="1"/>
      <p:bldP spid="47" grpId="0" animBg="1"/>
      <p:bldP spid="49" grpId="0" animBg="1"/>
      <p:bldP spid="6" grpId="0" animBg="1"/>
      <p:bldP spid="6" grpId="1" animBg="1"/>
      <p:bldP spid="53" grpId="0" animBg="1"/>
      <p:bldP spid="25" grpId="0" animBg="1"/>
      <p:bldP spid="48" grpId="0" animBg="1"/>
      <p:bldP spid="54" grpId="0" animBg="1"/>
      <p:bldP spid="42" grpId="0" animBg="1"/>
      <p:bldP spid="55" grpId="0" animBg="1"/>
      <p:bldP spid="55" grpId="1" animBg="1"/>
      <p:bldP spid="14" grpId="0" animBg="1"/>
      <p:bldP spid="6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1" grpId="1" animBg="1"/>
      <p:bldP spid="43" grpId="0" animBg="1"/>
      <p:bldP spid="43" grpId="1" animBg="1"/>
      <p:bldP spid="5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/>
      <p:bldP spid="60" grpId="0" animBg="1"/>
      <p:bldP spid="7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2 موصولی 3به 1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9"/>
          <p:cNvCxnSpPr>
            <a:endCxn id="14" idx="1"/>
          </p:cNvCxnSpPr>
          <p:nvPr userDrawn="1"/>
        </p:nvCxnSpPr>
        <p:spPr>
          <a:xfrm flipH="1" flipV="1">
            <a:off x="6955516" y="2471489"/>
            <a:ext cx="647349" cy="288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8-Point Star 3"/>
          <p:cNvSpPr/>
          <p:nvPr userDrawn="1"/>
        </p:nvSpPr>
        <p:spPr>
          <a:xfrm>
            <a:off x="7152455" y="2431303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>
            <a:stCxn id="2" idx="2"/>
          </p:cNvCxnSpPr>
          <p:nvPr userDrawn="1"/>
        </p:nvCxnSpPr>
        <p:spPr>
          <a:xfrm flipH="1">
            <a:off x="8122081" y="2865400"/>
            <a:ext cx="2382" cy="8585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cxnSp>
        <p:nvCxnSpPr>
          <p:cNvPr id="11" name="Straight Connector 10"/>
          <p:cNvCxnSpPr>
            <a:stCxn id="2" idx="0"/>
          </p:cNvCxnSpPr>
          <p:nvPr userDrawn="1"/>
        </p:nvCxnSpPr>
        <p:spPr>
          <a:xfrm flipV="1">
            <a:off x="8124463" y="1"/>
            <a:ext cx="0" cy="208769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>
            <a:off x="8068081" y="1968674"/>
            <a:ext cx="108000" cy="27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1467348" y="2062055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 rot="5400000">
            <a:off x="7467553" y="2456630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7605997" y="2087701"/>
            <a:ext cx="1036934" cy="7777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4" name="Diamond 43"/>
          <p:cNvSpPr/>
          <p:nvPr userDrawn="1"/>
        </p:nvSpPr>
        <p:spPr>
          <a:xfrm>
            <a:off x="8096804" y="3121712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083018" y="426772"/>
            <a:ext cx="4174478" cy="3168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" name="Diamond 52"/>
          <p:cNvSpPr/>
          <p:nvPr userDrawn="1"/>
        </p:nvSpPr>
        <p:spPr>
          <a:xfrm>
            <a:off x="8060588" y="499685"/>
            <a:ext cx="131946" cy="171019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" name="Diamond 53"/>
          <p:cNvSpPr/>
          <p:nvPr userDrawn="1"/>
        </p:nvSpPr>
        <p:spPr>
          <a:xfrm>
            <a:off x="8099561" y="2975003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1467347" y="123432"/>
            <a:ext cx="5405821" cy="3168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1472862" y="2490348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955515" y="2025719"/>
            <a:ext cx="36000" cy="8915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487349" y="2062055"/>
            <a:ext cx="5385818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2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1487349" y="2483489"/>
            <a:ext cx="5385818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6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1472862" y="123432"/>
            <a:ext cx="5405821" cy="31684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7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2083018" y="419784"/>
            <a:ext cx="4174478" cy="31684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9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7606528" y="2087700"/>
            <a:ext cx="1040067" cy="765919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5090839" y="2062055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3280434" y="2062055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 userDrawn="1"/>
        </p:nvSpPr>
        <p:spPr>
          <a:xfrm>
            <a:off x="1476828" y="2062054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 userDrawn="1"/>
        </p:nvSpPr>
        <p:spPr>
          <a:xfrm>
            <a:off x="5088458" y="2490346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 userDrawn="1"/>
        </p:nvSpPr>
        <p:spPr>
          <a:xfrm>
            <a:off x="3280434" y="2490346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 userDrawn="1"/>
        </p:nvSpPr>
        <p:spPr>
          <a:xfrm>
            <a:off x="1476828" y="2490346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7" name="Text Placeholder 20"/>
          <p:cNvSpPr>
            <a:spLocks noGrp="1"/>
          </p:cNvSpPr>
          <p:nvPr>
            <p:ph type="body" sz="quarter" idx="24" hasCustomPrompt="1"/>
          </p:nvPr>
        </p:nvSpPr>
        <p:spPr>
          <a:xfrm>
            <a:off x="1456007" y="2062053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78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3284558" y="2064820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79" name="Text Placeholder 20"/>
          <p:cNvSpPr>
            <a:spLocks noGrp="1"/>
          </p:cNvSpPr>
          <p:nvPr>
            <p:ph type="body" sz="quarter" idx="26" hasCustomPrompt="1"/>
          </p:nvPr>
        </p:nvSpPr>
        <p:spPr>
          <a:xfrm>
            <a:off x="5074782" y="2062052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1" name="Text Placeholder 20"/>
          <p:cNvSpPr>
            <a:spLocks noGrp="1"/>
          </p:cNvSpPr>
          <p:nvPr>
            <p:ph type="body" sz="quarter" idx="27" hasCustomPrompt="1"/>
          </p:nvPr>
        </p:nvSpPr>
        <p:spPr>
          <a:xfrm>
            <a:off x="5063444" y="2483486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2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3273821" y="2490344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3" name="Text Placeholder 20"/>
          <p:cNvSpPr>
            <a:spLocks noGrp="1"/>
          </p:cNvSpPr>
          <p:nvPr>
            <p:ph type="body" sz="quarter" idx="29" hasCustomPrompt="1"/>
          </p:nvPr>
        </p:nvSpPr>
        <p:spPr>
          <a:xfrm>
            <a:off x="1476828" y="2490344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9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-0.05319 L -3.61111E-6 0.00277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8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3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4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7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200"/>
                            </p:stCondLst>
                            <p:childTnLst>
                              <p:par>
                                <p:cTn id="114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6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6" grpId="0" animBg="1"/>
      <p:bldP spid="51" grpId="0" animBg="1"/>
      <p:bldP spid="51" grpId="1" animBg="1"/>
      <p:bldP spid="51" grpId="2" animBg="1"/>
      <p:bldP spid="56" grpId="0" animBg="1"/>
      <p:bldP spid="2" grpId="0" animBg="1"/>
      <p:bldP spid="44" grpId="0" animBg="1"/>
      <p:bldP spid="6" grpId="0" animBg="1"/>
      <p:bldP spid="6" grpId="1" animBg="1"/>
      <p:bldP spid="53" grpId="0" animBg="1"/>
      <p:bldP spid="54" grpId="0" animBg="1"/>
      <p:bldP spid="42" grpId="0" animBg="1"/>
      <p:bldP spid="55" grpId="0" animBg="1"/>
      <p:bldP spid="55" grpId="1" animBg="1"/>
      <p:bldP spid="55" grpId="2" animBg="1"/>
      <p:bldP spid="14" grpId="0" animBg="1"/>
      <p:bldP spid="6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/>
      <p:bldP spid="60" grpId="0" animBg="1"/>
      <p:bldP spid="70" grpId="0" animBg="1"/>
      <p:bldP spid="71" grpId="0" animBg="1"/>
      <p:bldP spid="72" grpId="0" animBg="1"/>
      <p:bldP spid="73" grpId="0" animBg="1"/>
      <p:bldP spid="7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2 موصولی 3به 1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9"/>
          <p:cNvCxnSpPr>
            <a:endCxn id="14" idx="1"/>
          </p:cNvCxnSpPr>
          <p:nvPr userDrawn="1"/>
        </p:nvCxnSpPr>
        <p:spPr>
          <a:xfrm flipH="1" flipV="1">
            <a:off x="6955516" y="2471489"/>
            <a:ext cx="647349" cy="288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8-Point Star 3"/>
          <p:cNvSpPr/>
          <p:nvPr userDrawn="1"/>
        </p:nvSpPr>
        <p:spPr>
          <a:xfrm>
            <a:off x="7152455" y="2431303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>
            <a:stCxn id="2" idx="2"/>
          </p:cNvCxnSpPr>
          <p:nvPr userDrawn="1"/>
        </p:nvCxnSpPr>
        <p:spPr>
          <a:xfrm flipH="1">
            <a:off x="8122081" y="2865400"/>
            <a:ext cx="2382" cy="8585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cxnSp>
        <p:nvCxnSpPr>
          <p:cNvPr id="11" name="Straight Connector 10"/>
          <p:cNvCxnSpPr>
            <a:stCxn id="2" idx="0"/>
          </p:cNvCxnSpPr>
          <p:nvPr userDrawn="1"/>
        </p:nvCxnSpPr>
        <p:spPr>
          <a:xfrm flipV="1">
            <a:off x="8124463" y="1"/>
            <a:ext cx="0" cy="208769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>
            <a:off x="8068081" y="1968674"/>
            <a:ext cx="108000" cy="27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3280434" y="2062055"/>
            <a:ext cx="3592734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 rot="5400000">
            <a:off x="7467553" y="2456630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7605997" y="2087701"/>
            <a:ext cx="1036934" cy="7777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4" name="Diamond 43"/>
          <p:cNvSpPr/>
          <p:nvPr userDrawn="1"/>
        </p:nvSpPr>
        <p:spPr>
          <a:xfrm>
            <a:off x="8096804" y="3121712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083018" y="426772"/>
            <a:ext cx="4174478" cy="3168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" name="Diamond 52"/>
          <p:cNvSpPr/>
          <p:nvPr userDrawn="1"/>
        </p:nvSpPr>
        <p:spPr>
          <a:xfrm>
            <a:off x="8060588" y="499685"/>
            <a:ext cx="131946" cy="171019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" name="Diamond 53"/>
          <p:cNvSpPr/>
          <p:nvPr userDrawn="1"/>
        </p:nvSpPr>
        <p:spPr>
          <a:xfrm>
            <a:off x="8099561" y="2975003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1467347" y="123432"/>
            <a:ext cx="5405821" cy="3168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3280434" y="2490348"/>
            <a:ext cx="3598248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955515" y="2025719"/>
            <a:ext cx="36000" cy="8915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1472862" y="123432"/>
            <a:ext cx="5405821" cy="31684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7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2083018" y="419784"/>
            <a:ext cx="4174478" cy="31684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9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7606528" y="2087700"/>
            <a:ext cx="1040067" cy="765919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5090839" y="2062055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3280434" y="2062055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 userDrawn="1"/>
        </p:nvSpPr>
        <p:spPr>
          <a:xfrm>
            <a:off x="5088458" y="2490346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 userDrawn="1"/>
        </p:nvSpPr>
        <p:spPr>
          <a:xfrm>
            <a:off x="3280434" y="2490346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8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3284558" y="2064820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79" name="Text Placeholder 20"/>
          <p:cNvSpPr>
            <a:spLocks noGrp="1"/>
          </p:cNvSpPr>
          <p:nvPr>
            <p:ph type="body" sz="quarter" idx="26" hasCustomPrompt="1"/>
          </p:nvPr>
        </p:nvSpPr>
        <p:spPr>
          <a:xfrm>
            <a:off x="5074782" y="2062052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1" name="Text Placeholder 20"/>
          <p:cNvSpPr>
            <a:spLocks noGrp="1"/>
          </p:cNvSpPr>
          <p:nvPr>
            <p:ph type="body" sz="quarter" idx="27" hasCustomPrompt="1"/>
          </p:nvPr>
        </p:nvSpPr>
        <p:spPr>
          <a:xfrm>
            <a:off x="5063444" y="2483486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2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3273821" y="2490344"/>
            <a:ext cx="1803900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96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-0.05319 L -3.61111E-6 0.00277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8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3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4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700"/>
                            </p:stCondLst>
                            <p:childTnLst>
                              <p:par>
                                <p:cTn id="95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6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6" grpId="0" animBg="1"/>
      <p:bldP spid="51" grpId="0" animBg="1"/>
      <p:bldP spid="51" grpId="1" animBg="1"/>
      <p:bldP spid="51" grpId="2" animBg="1"/>
      <p:bldP spid="56" grpId="0" animBg="1"/>
      <p:bldP spid="2" grpId="0" animBg="1"/>
      <p:bldP spid="44" grpId="0" animBg="1"/>
      <p:bldP spid="6" grpId="0" animBg="1"/>
      <p:bldP spid="6" grpId="1" animBg="1"/>
      <p:bldP spid="53" grpId="0" animBg="1"/>
      <p:bldP spid="54" grpId="0" animBg="1"/>
      <p:bldP spid="42" grpId="0" animBg="1"/>
      <p:bldP spid="55" grpId="0" animBg="1"/>
      <p:bldP spid="55" grpId="1" animBg="1"/>
      <p:bldP spid="55" grpId="2" animBg="1"/>
      <p:bldP spid="14" grpId="0" animBg="1"/>
      <p:bldP spid="6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/>
      <p:bldP spid="60" grpId="0" animBg="1"/>
      <p:bldP spid="71" grpId="0" animBg="1"/>
      <p:bldP spid="72" grpId="0" animBg="1"/>
      <p:bldP spid="7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2 موصولی 3به 1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9"/>
          <p:cNvCxnSpPr/>
          <p:nvPr userDrawn="1"/>
        </p:nvCxnSpPr>
        <p:spPr>
          <a:xfrm flipH="1" flipV="1">
            <a:off x="6873169" y="1667871"/>
            <a:ext cx="72969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8-Point Star 3"/>
          <p:cNvSpPr/>
          <p:nvPr userDrawn="1"/>
        </p:nvSpPr>
        <p:spPr>
          <a:xfrm>
            <a:off x="7152455" y="1624799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>
            <a:stCxn id="25" idx="2"/>
          </p:cNvCxnSpPr>
          <p:nvPr userDrawn="1"/>
        </p:nvCxnSpPr>
        <p:spPr>
          <a:xfrm>
            <a:off x="8122081" y="3695098"/>
            <a:ext cx="2382" cy="37444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 flipV="1">
            <a:off x="6873920" y="3306113"/>
            <a:ext cx="72969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2" idx="2"/>
            <a:endCxn id="25" idx="0"/>
          </p:cNvCxnSpPr>
          <p:nvPr userDrawn="1"/>
        </p:nvCxnSpPr>
        <p:spPr>
          <a:xfrm flipH="1">
            <a:off x="8122081" y="2058896"/>
            <a:ext cx="2382" cy="8585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 userDrawn="1"/>
        </p:nvSpPr>
        <p:spPr>
          <a:xfrm>
            <a:off x="6973515" y="2679823"/>
            <a:ext cx="36000" cy="125319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cxnSp>
        <p:nvCxnSpPr>
          <p:cNvPr id="11" name="Straight Connector 10"/>
          <p:cNvCxnSpPr>
            <a:stCxn id="2" idx="0"/>
          </p:cNvCxnSpPr>
          <p:nvPr userDrawn="1"/>
        </p:nvCxnSpPr>
        <p:spPr>
          <a:xfrm flipV="1">
            <a:off x="8124463" y="0"/>
            <a:ext cx="0" cy="128119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>
            <a:off x="8068081" y="1162170"/>
            <a:ext cx="108000" cy="27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1467348" y="1045153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 rot="5400000">
            <a:off x="7467553" y="1650126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7605997" y="1281196"/>
            <a:ext cx="1036934" cy="7777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4" name="Diamond 43"/>
          <p:cNvSpPr/>
          <p:nvPr userDrawn="1"/>
        </p:nvSpPr>
        <p:spPr>
          <a:xfrm>
            <a:off x="8096804" y="2315208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" name="Diamond 44"/>
          <p:cNvSpPr/>
          <p:nvPr userDrawn="1"/>
        </p:nvSpPr>
        <p:spPr>
          <a:xfrm>
            <a:off x="8096804" y="3839116"/>
            <a:ext cx="54000" cy="86411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 userDrawn="1"/>
        </p:nvSpPr>
        <p:spPr>
          <a:xfrm rot="5400000">
            <a:off x="7468304" y="3288368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" name="8-Point Star 48"/>
          <p:cNvSpPr/>
          <p:nvPr userDrawn="1"/>
        </p:nvSpPr>
        <p:spPr>
          <a:xfrm>
            <a:off x="7153205" y="3263041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083018" y="426772"/>
            <a:ext cx="4174478" cy="3168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" name="Diamond 52"/>
          <p:cNvSpPr/>
          <p:nvPr userDrawn="1"/>
        </p:nvSpPr>
        <p:spPr>
          <a:xfrm>
            <a:off x="8060588" y="499685"/>
            <a:ext cx="131946" cy="171019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7603615" y="2917397"/>
            <a:ext cx="1036934" cy="7777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" name="Diamond 47"/>
          <p:cNvSpPr/>
          <p:nvPr userDrawn="1"/>
        </p:nvSpPr>
        <p:spPr>
          <a:xfrm>
            <a:off x="8095081" y="3723902"/>
            <a:ext cx="54000" cy="86411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" name="Diamond 53"/>
          <p:cNvSpPr/>
          <p:nvPr userDrawn="1"/>
        </p:nvSpPr>
        <p:spPr>
          <a:xfrm>
            <a:off x="8099561" y="2168499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1467347" y="123432"/>
            <a:ext cx="5405821" cy="3168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1472862" y="1473445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1467346" y="1909493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955515" y="1045152"/>
            <a:ext cx="36000" cy="125319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1472862" y="123432"/>
            <a:ext cx="5405821" cy="31684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7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2083018" y="419784"/>
            <a:ext cx="4174478" cy="31684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8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7602863" y="2929179"/>
            <a:ext cx="1040067" cy="765919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9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7606528" y="1281196"/>
            <a:ext cx="1040067" cy="765919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41" name="Rectangle 40"/>
          <p:cNvSpPr/>
          <p:nvPr userDrawn="1"/>
        </p:nvSpPr>
        <p:spPr>
          <a:xfrm>
            <a:off x="1456010" y="2685181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>
            <a:off x="1456008" y="3103534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1456008" y="3528419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7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1476010" y="2685181"/>
            <a:ext cx="5385818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58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1476010" y="3100209"/>
            <a:ext cx="5385818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3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1456008" y="3528419"/>
            <a:ext cx="5405821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5090839" y="1045153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3280434" y="1045153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 userDrawn="1"/>
        </p:nvSpPr>
        <p:spPr>
          <a:xfrm>
            <a:off x="1470075" y="1045152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 userDrawn="1"/>
        </p:nvSpPr>
        <p:spPr>
          <a:xfrm>
            <a:off x="5088458" y="1473445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 userDrawn="1"/>
        </p:nvSpPr>
        <p:spPr>
          <a:xfrm>
            <a:off x="3280434" y="1473445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 userDrawn="1"/>
        </p:nvSpPr>
        <p:spPr>
          <a:xfrm>
            <a:off x="1470075" y="1473751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4" name="Rectangle 73"/>
          <p:cNvSpPr/>
          <p:nvPr userDrawn="1"/>
        </p:nvSpPr>
        <p:spPr>
          <a:xfrm>
            <a:off x="4191783" y="1909493"/>
            <a:ext cx="268690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6" name="Rectangle 75"/>
          <p:cNvSpPr/>
          <p:nvPr userDrawn="1"/>
        </p:nvSpPr>
        <p:spPr>
          <a:xfrm>
            <a:off x="1467346" y="1909492"/>
            <a:ext cx="267953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7" name="Text Placeholder 20"/>
          <p:cNvSpPr>
            <a:spLocks noGrp="1"/>
          </p:cNvSpPr>
          <p:nvPr>
            <p:ph type="body" sz="quarter" idx="24" hasCustomPrompt="1"/>
          </p:nvPr>
        </p:nvSpPr>
        <p:spPr>
          <a:xfrm>
            <a:off x="1476829" y="1045150"/>
            <a:ext cx="1776327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78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3280576" y="1045150"/>
            <a:ext cx="1776327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6" name="Text Placeholder 20"/>
          <p:cNvSpPr>
            <a:spLocks noGrp="1"/>
          </p:cNvSpPr>
          <p:nvPr>
            <p:ph type="body" sz="quarter" idx="26" hasCustomPrompt="1"/>
          </p:nvPr>
        </p:nvSpPr>
        <p:spPr>
          <a:xfrm>
            <a:off x="5102356" y="1045650"/>
            <a:ext cx="1776327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7" name="Text Placeholder 20"/>
          <p:cNvSpPr>
            <a:spLocks noGrp="1"/>
          </p:cNvSpPr>
          <p:nvPr>
            <p:ph type="body" sz="quarter" idx="27" hasCustomPrompt="1"/>
          </p:nvPr>
        </p:nvSpPr>
        <p:spPr>
          <a:xfrm>
            <a:off x="5116514" y="1473443"/>
            <a:ext cx="1776327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8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3287608" y="1477321"/>
            <a:ext cx="1776327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9" name="Text Placeholder 20"/>
          <p:cNvSpPr>
            <a:spLocks noGrp="1"/>
          </p:cNvSpPr>
          <p:nvPr>
            <p:ph type="body" sz="quarter" idx="29" hasCustomPrompt="1"/>
          </p:nvPr>
        </p:nvSpPr>
        <p:spPr>
          <a:xfrm>
            <a:off x="1456007" y="1477321"/>
            <a:ext cx="1776327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0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4191783" y="1911672"/>
            <a:ext cx="2670046" cy="38667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1" name="Text Placeholder 20"/>
          <p:cNvSpPr>
            <a:spLocks noGrp="1"/>
          </p:cNvSpPr>
          <p:nvPr>
            <p:ph type="body" sz="quarter" idx="31" hasCustomPrompt="1"/>
          </p:nvPr>
        </p:nvSpPr>
        <p:spPr>
          <a:xfrm>
            <a:off x="1481060" y="1909265"/>
            <a:ext cx="2670046" cy="38667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56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-0.05319 L -3.61111E-6 0.00277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8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3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4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7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200"/>
                            </p:stCondLst>
                            <p:childTnLst>
                              <p:par>
                                <p:cTn id="125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6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1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9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5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9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6" presetClass="entr" presetSubtype="4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4" dur="8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7700"/>
                            </p:stCondLst>
                            <p:childTnLst>
                              <p:par>
                                <p:cTn id="1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8200"/>
                            </p:stCondLst>
                            <p:childTnLst>
                              <p:par>
                                <p:cTn id="1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8700"/>
                            </p:stCondLst>
                            <p:childTnLst>
                              <p:par>
                                <p:cTn id="1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4" grpId="0" animBg="1"/>
      <p:bldP spid="36" grpId="0" animBg="1"/>
      <p:bldP spid="51" grpId="0" animBg="1"/>
      <p:bldP spid="51" grpId="1" animBg="1"/>
      <p:bldP spid="51" grpId="2" animBg="1"/>
      <p:bldP spid="56" grpId="0" animBg="1"/>
      <p:bldP spid="2" grpId="0" animBg="1"/>
      <p:bldP spid="44" grpId="0" animBg="1"/>
      <p:bldP spid="45" grpId="0" animBg="1"/>
      <p:bldP spid="47" grpId="0" animBg="1"/>
      <p:bldP spid="49" grpId="0" animBg="1"/>
      <p:bldP spid="6" grpId="0" animBg="1"/>
      <p:bldP spid="6" grpId="1" animBg="1"/>
      <p:bldP spid="53" grpId="0" animBg="1"/>
      <p:bldP spid="25" grpId="0" animBg="1"/>
      <p:bldP spid="48" grpId="0" animBg="1"/>
      <p:bldP spid="54" grpId="0" animBg="1"/>
      <p:bldP spid="42" grpId="0" animBg="1"/>
      <p:bldP spid="55" grpId="0" animBg="1"/>
      <p:bldP spid="55" grpId="1" animBg="1"/>
      <p:bldP spid="55" grpId="2" animBg="1"/>
      <p:bldP spid="59" grpId="0" animBg="1"/>
      <p:bldP spid="59" grpId="1" animBg="1"/>
      <p:bldP spid="59" grpId="2" animBg="1"/>
      <p:bldP spid="14" grpId="0" animBg="1"/>
      <p:bldP spid="6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1" grpId="1" animBg="1"/>
      <p:bldP spid="43" grpId="0" animBg="1"/>
      <p:bldP spid="43" grpId="1" animBg="1"/>
      <p:bldP spid="52" grpId="0" animBg="1"/>
      <p:bldP spid="52" grpId="1" animBg="1"/>
      <p:bldP spid="5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/>
      <p:bldP spid="60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6" grpId="0" animBg="1"/>
      <p:bldP spid="7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2 موصولی 3به 1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9"/>
          <p:cNvCxnSpPr/>
          <p:nvPr userDrawn="1"/>
        </p:nvCxnSpPr>
        <p:spPr>
          <a:xfrm flipH="1" flipV="1">
            <a:off x="6979167" y="1493244"/>
            <a:ext cx="640080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8-Point Star 3"/>
          <p:cNvSpPr/>
          <p:nvPr userDrawn="1"/>
        </p:nvSpPr>
        <p:spPr>
          <a:xfrm>
            <a:off x="7152455" y="1450173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>
            <a:stCxn id="25" idx="2"/>
          </p:cNvCxnSpPr>
          <p:nvPr userDrawn="1"/>
        </p:nvCxnSpPr>
        <p:spPr>
          <a:xfrm>
            <a:off x="8122081" y="3867920"/>
            <a:ext cx="2382" cy="37444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 flipV="1">
            <a:off x="6992419" y="3478935"/>
            <a:ext cx="640080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2" idx="2"/>
            <a:endCxn id="25" idx="0"/>
          </p:cNvCxnSpPr>
          <p:nvPr userDrawn="1"/>
        </p:nvCxnSpPr>
        <p:spPr>
          <a:xfrm flipH="1">
            <a:off x="8122081" y="1884270"/>
            <a:ext cx="2382" cy="1205948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 userDrawn="1"/>
        </p:nvSpPr>
        <p:spPr>
          <a:xfrm>
            <a:off x="6960263" y="2214140"/>
            <a:ext cx="36000" cy="25374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cxnSp>
        <p:nvCxnSpPr>
          <p:cNvPr id="11" name="Straight Connector 10"/>
          <p:cNvCxnSpPr>
            <a:stCxn id="2" idx="0"/>
          </p:cNvCxnSpPr>
          <p:nvPr userDrawn="1"/>
        </p:nvCxnSpPr>
        <p:spPr>
          <a:xfrm flipV="1">
            <a:off x="8124463" y="-174626"/>
            <a:ext cx="0" cy="128119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>
            <a:off x="8068081" y="987544"/>
            <a:ext cx="108000" cy="27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1467348" y="1091017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 rot="5400000">
            <a:off x="7467553" y="1475500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7605997" y="1106570"/>
            <a:ext cx="1036934" cy="7777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4" name="Diamond 43"/>
          <p:cNvSpPr/>
          <p:nvPr userDrawn="1"/>
        </p:nvSpPr>
        <p:spPr>
          <a:xfrm>
            <a:off x="8096804" y="2140582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" name="Diamond 44"/>
          <p:cNvSpPr/>
          <p:nvPr userDrawn="1"/>
        </p:nvSpPr>
        <p:spPr>
          <a:xfrm>
            <a:off x="8096804" y="4011938"/>
            <a:ext cx="54000" cy="86411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 userDrawn="1"/>
        </p:nvSpPr>
        <p:spPr>
          <a:xfrm rot="5400000">
            <a:off x="7468304" y="3461190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" name="8-Point Star 48"/>
          <p:cNvSpPr/>
          <p:nvPr userDrawn="1"/>
        </p:nvSpPr>
        <p:spPr>
          <a:xfrm>
            <a:off x="7153205" y="3435863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083018" y="426772"/>
            <a:ext cx="4174478" cy="3168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" name="Diamond 52"/>
          <p:cNvSpPr/>
          <p:nvPr userDrawn="1"/>
        </p:nvSpPr>
        <p:spPr>
          <a:xfrm>
            <a:off x="8060588" y="499685"/>
            <a:ext cx="131946" cy="171019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7603615" y="3090219"/>
            <a:ext cx="1036934" cy="7777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" name="Diamond 47"/>
          <p:cNvSpPr/>
          <p:nvPr userDrawn="1"/>
        </p:nvSpPr>
        <p:spPr>
          <a:xfrm>
            <a:off x="8095081" y="3896724"/>
            <a:ext cx="54000" cy="86411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" name="Diamond 53"/>
          <p:cNvSpPr/>
          <p:nvPr userDrawn="1"/>
        </p:nvSpPr>
        <p:spPr>
          <a:xfrm>
            <a:off x="8099561" y="1993873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1467347" y="123432"/>
            <a:ext cx="5405821" cy="3168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1467346" y="1518611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955515" y="1075574"/>
            <a:ext cx="36000" cy="85039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1472862" y="123432"/>
            <a:ext cx="5405821" cy="31684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7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2083018" y="419784"/>
            <a:ext cx="4174478" cy="31684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8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7602863" y="3102001"/>
            <a:ext cx="1040067" cy="765919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9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7606528" y="1106570"/>
            <a:ext cx="1040067" cy="765919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41" name="Rectangle 40"/>
          <p:cNvSpPr/>
          <p:nvPr userDrawn="1"/>
        </p:nvSpPr>
        <p:spPr>
          <a:xfrm>
            <a:off x="1456010" y="2226106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>
            <a:off x="1456008" y="2644460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1456008" y="3069345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7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1476010" y="2226106"/>
            <a:ext cx="5385818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58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1476010" y="2641135"/>
            <a:ext cx="5385818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3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1456008" y="3069345"/>
            <a:ext cx="5405821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5090839" y="1091017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3267182" y="1091017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 userDrawn="1"/>
        </p:nvSpPr>
        <p:spPr>
          <a:xfrm>
            <a:off x="1456009" y="1091017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4" name="Rectangle 73"/>
          <p:cNvSpPr/>
          <p:nvPr userDrawn="1"/>
        </p:nvSpPr>
        <p:spPr>
          <a:xfrm>
            <a:off x="4191783" y="1518611"/>
            <a:ext cx="268690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6" name="Rectangle 75"/>
          <p:cNvSpPr/>
          <p:nvPr userDrawn="1"/>
        </p:nvSpPr>
        <p:spPr>
          <a:xfrm>
            <a:off x="1443966" y="1518610"/>
            <a:ext cx="270291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7" name="Text Placeholder 20"/>
          <p:cNvSpPr>
            <a:spLocks noGrp="1"/>
          </p:cNvSpPr>
          <p:nvPr>
            <p:ph type="body" sz="quarter" idx="24" hasCustomPrompt="1"/>
          </p:nvPr>
        </p:nvSpPr>
        <p:spPr>
          <a:xfrm>
            <a:off x="1476829" y="1091015"/>
            <a:ext cx="1776327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78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3267323" y="1091015"/>
            <a:ext cx="1776327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6" name="Text Placeholder 20"/>
          <p:cNvSpPr>
            <a:spLocks noGrp="1"/>
          </p:cNvSpPr>
          <p:nvPr>
            <p:ph type="body" sz="quarter" idx="26" hasCustomPrompt="1"/>
          </p:nvPr>
        </p:nvSpPr>
        <p:spPr>
          <a:xfrm>
            <a:off x="5102356" y="1091515"/>
            <a:ext cx="1776327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0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4191783" y="1520790"/>
            <a:ext cx="2670046" cy="38667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1" name="Text Placeholder 20"/>
          <p:cNvSpPr>
            <a:spLocks noGrp="1"/>
          </p:cNvSpPr>
          <p:nvPr>
            <p:ph type="body" sz="quarter" idx="31" hasCustomPrompt="1"/>
          </p:nvPr>
        </p:nvSpPr>
        <p:spPr>
          <a:xfrm>
            <a:off x="1481060" y="1518383"/>
            <a:ext cx="2670046" cy="38667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1" name="Rectangle 60"/>
          <p:cNvSpPr/>
          <p:nvPr userDrawn="1"/>
        </p:nvSpPr>
        <p:spPr>
          <a:xfrm>
            <a:off x="1456009" y="3494770"/>
            <a:ext cx="5400835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2" name="Text Placeholder 20"/>
          <p:cNvSpPr>
            <a:spLocks noGrp="1"/>
          </p:cNvSpPr>
          <p:nvPr>
            <p:ph type="body" sz="quarter" idx="32" hasCustomPrompt="1"/>
          </p:nvPr>
        </p:nvSpPr>
        <p:spPr>
          <a:xfrm>
            <a:off x="1443966" y="3494770"/>
            <a:ext cx="5405821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5" name="Rectangle 64"/>
          <p:cNvSpPr/>
          <p:nvPr userDrawn="1"/>
        </p:nvSpPr>
        <p:spPr>
          <a:xfrm>
            <a:off x="1451023" y="3913438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5" name="Text Placeholder 20"/>
          <p:cNvSpPr>
            <a:spLocks noGrp="1"/>
          </p:cNvSpPr>
          <p:nvPr>
            <p:ph type="body" sz="quarter" idx="33" hasCustomPrompt="1"/>
          </p:nvPr>
        </p:nvSpPr>
        <p:spPr>
          <a:xfrm>
            <a:off x="1451023" y="3913438"/>
            <a:ext cx="5405821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79" name="Rectangle 78"/>
          <p:cNvSpPr/>
          <p:nvPr userDrawn="1"/>
        </p:nvSpPr>
        <p:spPr>
          <a:xfrm>
            <a:off x="1456009" y="4332105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0" name="Text Placeholder 20"/>
          <p:cNvSpPr>
            <a:spLocks noGrp="1"/>
          </p:cNvSpPr>
          <p:nvPr>
            <p:ph type="body" sz="quarter" idx="34" hasCustomPrompt="1"/>
          </p:nvPr>
        </p:nvSpPr>
        <p:spPr>
          <a:xfrm>
            <a:off x="1443965" y="4332105"/>
            <a:ext cx="5405821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58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-0.05319 L -3.61111E-6 0.00277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8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3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4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7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2200"/>
                            </p:stCondLst>
                            <p:childTnLst>
                              <p:par>
                                <p:cTn id="102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6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1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9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9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6" presetClass="entr" presetSubtype="4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1" dur="8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7700"/>
                            </p:stCondLst>
                            <p:childTnLst>
                              <p:par>
                                <p:cTn id="1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8200"/>
                            </p:stCondLst>
                            <p:childTnLst>
                              <p:par>
                                <p:cTn id="1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8700"/>
                            </p:stCondLst>
                            <p:childTnLst>
                              <p:par>
                                <p:cTn id="1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9200"/>
                            </p:stCondLst>
                            <p:childTnLst>
                              <p:par>
                                <p:cTn id="1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9700"/>
                            </p:stCondLst>
                            <p:childTnLst>
                              <p:par>
                                <p:cTn id="1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0200"/>
                            </p:stCondLst>
                            <p:childTnLst>
                              <p:par>
                                <p:cTn id="1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4" grpId="0" animBg="1"/>
      <p:bldP spid="36" grpId="0" animBg="1"/>
      <p:bldP spid="51" grpId="0" animBg="1"/>
      <p:bldP spid="51" grpId="1" animBg="1"/>
      <p:bldP spid="51" grpId="2" animBg="1"/>
      <p:bldP spid="56" grpId="0" animBg="1"/>
      <p:bldP spid="2" grpId="0" animBg="1"/>
      <p:bldP spid="44" grpId="0" animBg="1"/>
      <p:bldP spid="45" grpId="0" animBg="1"/>
      <p:bldP spid="47" grpId="0" animBg="1"/>
      <p:bldP spid="49" grpId="0" animBg="1"/>
      <p:bldP spid="6" grpId="0" animBg="1"/>
      <p:bldP spid="6" grpId="1" animBg="1"/>
      <p:bldP spid="53" grpId="0" animBg="1"/>
      <p:bldP spid="25" grpId="0" animBg="1"/>
      <p:bldP spid="48" grpId="0" animBg="1"/>
      <p:bldP spid="54" grpId="0" animBg="1"/>
      <p:bldP spid="42" grpId="0" animBg="1"/>
      <p:bldP spid="59" grpId="0" animBg="1"/>
      <p:bldP spid="59" grpId="1" animBg="1"/>
      <p:bldP spid="59" grpId="2" animBg="1"/>
      <p:bldP spid="14" grpId="0" animBg="1"/>
      <p:bldP spid="6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1" grpId="1" animBg="1"/>
      <p:bldP spid="43" grpId="0" animBg="1"/>
      <p:bldP spid="43" grpId="1" animBg="1"/>
      <p:bldP spid="52" grpId="0" animBg="1"/>
      <p:bldP spid="52" grpId="1" animBg="1"/>
      <p:bldP spid="5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/>
      <p:bldP spid="60" grpId="0" animBg="1"/>
      <p:bldP spid="70" grpId="0" animBg="1"/>
      <p:bldP spid="74" grpId="0" animBg="1"/>
      <p:bldP spid="76" grpId="0" animBg="1"/>
      <p:bldP spid="7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animBg="1"/>
      <p:bldP spid="61" grpId="1" animBg="1"/>
      <p:bldP spid="6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animBg="1"/>
      <p:bldP spid="65" grpId="1" animBg="1"/>
      <p:bldP spid="7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animBg="1"/>
      <p:bldP spid="79" grpId="1" animBg="1"/>
      <p:bldP spid="8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2 موصولی 3به 1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9"/>
          <p:cNvCxnSpPr/>
          <p:nvPr userDrawn="1"/>
        </p:nvCxnSpPr>
        <p:spPr>
          <a:xfrm flipH="1" flipV="1">
            <a:off x="6873169" y="2474377"/>
            <a:ext cx="72969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8-Point Star 3"/>
          <p:cNvSpPr/>
          <p:nvPr userDrawn="1"/>
        </p:nvSpPr>
        <p:spPr>
          <a:xfrm>
            <a:off x="7152455" y="2431306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>
            <a:stCxn id="2" idx="2"/>
          </p:cNvCxnSpPr>
          <p:nvPr userDrawn="1"/>
        </p:nvCxnSpPr>
        <p:spPr>
          <a:xfrm flipH="1">
            <a:off x="8122081" y="2865403"/>
            <a:ext cx="2382" cy="8585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cxnSp>
        <p:nvCxnSpPr>
          <p:cNvPr id="11" name="Straight Connector 10"/>
          <p:cNvCxnSpPr>
            <a:stCxn id="2" idx="0"/>
          </p:cNvCxnSpPr>
          <p:nvPr userDrawn="1"/>
        </p:nvCxnSpPr>
        <p:spPr>
          <a:xfrm flipV="1">
            <a:off x="8124463" y="0"/>
            <a:ext cx="0" cy="208770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>
            <a:off x="8068081" y="1968677"/>
            <a:ext cx="108000" cy="27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1467348" y="1851659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 rot="5400000">
            <a:off x="7467553" y="2456633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7605997" y="2087703"/>
            <a:ext cx="1036934" cy="7777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4" name="Diamond 43"/>
          <p:cNvSpPr/>
          <p:nvPr userDrawn="1"/>
        </p:nvSpPr>
        <p:spPr>
          <a:xfrm>
            <a:off x="8096804" y="3121714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083018" y="426772"/>
            <a:ext cx="4174478" cy="3168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" name="Diamond 52"/>
          <p:cNvSpPr/>
          <p:nvPr userDrawn="1"/>
        </p:nvSpPr>
        <p:spPr>
          <a:xfrm>
            <a:off x="8060588" y="499685"/>
            <a:ext cx="131946" cy="171019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" name="Diamond 53"/>
          <p:cNvSpPr/>
          <p:nvPr userDrawn="1"/>
        </p:nvSpPr>
        <p:spPr>
          <a:xfrm>
            <a:off x="8099561" y="2975004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1467347" y="123432"/>
            <a:ext cx="5405821" cy="3168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1472862" y="2279952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1467346" y="2715999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955515" y="1851659"/>
            <a:ext cx="36000" cy="125319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1472862" y="123432"/>
            <a:ext cx="5405821" cy="31684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7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2083018" y="419784"/>
            <a:ext cx="4174478" cy="31684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9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7606528" y="2087703"/>
            <a:ext cx="1040067" cy="765919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5090839" y="1851659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3280434" y="1851659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 userDrawn="1"/>
        </p:nvSpPr>
        <p:spPr>
          <a:xfrm>
            <a:off x="1470075" y="1851658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 userDrawn="1"/>
        </p:nvSpPr>
        <p:spPr>
          <a:xfrm>
            <a:off x="5088458" y="2279951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 userDrawn="1"/>
        </p:nvSpPr>
        <p:spPr>
          <a:xfrm>
            <a:off x="3280434" y="2279951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 userDrawn="1"/>
        </p:nvSpPr>
        <p:spPr>
          <a:xfrm>
            <a:off x="1470075" y="2280257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4" name="Rectangle 73"/>
          <p:cNvSpPr/>
          <p:nvPr userDrawn="1"/>
        </p:nvSpPr>
        <p:spPr>
          <a:xfrm>
            <a:off x="4191783" y="2715999"/>
            <a:ext cx="268690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6" name="Rectangle 75"/>
          <p:cNvSpPr/>
          <p:nvPr userDrawn="1"/>
        </p:nvSpPr>
        <p:spPr>
          <a:xfrm>
            <a:off x="1467346" y="2715998"/>
            <a:ext cx="267953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7" name="Text Placeholder 20"/>
          <p:cNvSpPr>
            <a:spLocks noGrp="1"/>
          </p:cNvSpPr>
          <p:nvPr>
            <p:ph type="body" sz="quarter" idx="24" hasCustomPrompt="1"/>
          </p:nvPr>
        </p:nvSpPr>
        <p:spPr>
          <a:xfrm>
            <a:off x="1476829" y="1851656"/>
            <a:ext cx="1776327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78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3280576" y="1851656"/>
            <a:ext cx="1776327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6" name="Text Placeholder 20"/>
          <p:cNvSpPr>
            <a:spLocks noGrp="1"/>
          </p:cNvSpPr>
          <p:nvPr>
            <p:ph type="body" sz="quarter" idx="26" hasCustomPrompt="1"/>
          </p:nvPr>
        </p:nvSpPr>
        <p:spPr>
          <a:xfrm>
            <a:off x="5102356" y="1852157"/>
            <a:ext cx="1776327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7" name="Text Placeholder 20"/>
          <p:cNvSpPr>
            <a:spLocks noGrp="1"/>
          </p:cNvSpPr>
          <p:nvPr>
            <p:ph type="body" sz="quarter" idx="27" hasCustomPrompt="1"/>
          </p:nvPr>
        </p:nvSpPr>
        <p:spPr>
          <a:xfrm>
            <a:off x="5116514" y="2279949"/>
            <a:ext cx="1776327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8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3287608" y="2283827"/>
            <a:ext cx="1776327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9" name="Text Placeholder 20"/>
          <p:cNvSpPr>
            <a:spLocks noGrp="1"/>
          </p:cNvSpPr>
          <p:nvPr>
            <p:ph type="body" sz="quarter" idx="29" hasCustomPrompt="1"/>
          </p:nvPr>
        </p:nvSpPr>
        <p:spPr>
          <a:xfrm>
            <a:off x="1456007" y="2283827"/>
            <a:ext cx="1776327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0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4191783" y="2718178"/>
            <a:ext cx="2670046" cy="38667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1" name="Text Placeholder 20"/>
          <p:cNvSpPr>
            <a:spLocks noGrp="1"/>
          </p:cNvSpPr>
          <p:nvPr>
            <p:ph type="body" sz="quarter" idx="31" hasCustomPrompt="1"/>
          </p:nvPr>
        </p:nvSpPr>
        <p:spPr>
          <a:xfrm>
            <a:off x="1481060" y="2715771"/>
            <a:ext cx="2670046" cy="38667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35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-0.05319 L -3.61111E-6 0.00277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8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3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4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7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2200"/>
                            </p:stCondLst>
                            <p:childTnLst>
                              <p:par>
                                <p:cTn id="128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6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6" grpId="0" animBg="1"/>
      <p:bldP spid="51" grpId="0" animBg="1"/>
      <p:bldP spid="51" grpId="1" animBg="1"/>
      <p:bldP spid="51" grpId="2" animBg="1"/>
      <p:bldP spid="56" grpId="0" animBg="1"/>
      <p:bldP spid="2" grpId="0" animBg="1"/>
      <p:bldP spid="44" grpId="0" animBg="1"/>
      <p:bldP spid="6" grpId="0" animBg="1"/>
      <p:bldP spid="6" grpId="1" animBg="1"/>
      <p:bldP spid="53" grpId="0" animBg="1"/>
      <p:bldP spid="54" grpId="0" animBg="1"/>
      <p:bldP spid="42" grpId="0" animBg="1"/>
      <p:bldP spid="55" grpId="0" animBg="1"/>
      <p:bldP spid="55" grpId="1" animBg="1"/>
      <p:bldP spid="55" grpId="2" animBg="1"/>
      <p:bldP spid="59" grpId="0" animBg="1"/>
      <p:bldP spid="59" grpId="1" animBg="1"/>
      <p:bldP spid="59" grpId="2" animBg="1"/>
      <p:bldP spid="14" grpId="0" animBg="1"/>
      <p:bldP spid="6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/>
      <p:bldP spid="60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6" grpId="0" animBg="1"/>
      <p:bldP spid="7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2 موصولی 3به 1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9"/>
          <p:cNvCxnSpPr/>
          <p:nvPr userDrawn="1"/>
        </p:nvCxnSpPr>
        <p:spPr>
          <a:xfrm flipH="1" flipV="1">
            <a:off x="6992419" y="2708234"/>
            <a:ext cx="640080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8-Point Star 3"/>
          <p:cNvSpPr/>
          <p:nvPr userDrawn="1"/>
        </p:nvSpPr>
        <p:spPr>
          <a:xfrm>
            <a:off x="7152455" y="2665162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>
            <a:stCxn id="2" idx="2"/>
          </p:cNvCxnSpPr>
          <p:nvPr userDrawn="1"/>
        </p:nvCxnSpPr>
        <p:spPr>
          <a:xfrm flipH="1">
            <a:off x="8122081" y="3099259"/>
            <a:ext cx="2382" cy="8585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cxnSp>
        <p:nvCxnSpPr>
          <p:cNvPr id="11" name="Straight Connector 10"/>
          <p:cNvCxnSpPr>
            <a:stCxn id="2" idx="0"/>
          </p:cNvCxnSpPr>
          <p:nvPr userDrawn="1"/>
        </p:nvCxnSpPr>
        <p:spPr>
          <a:xfrm flipV="1">
            <a:off x="8124463" y="1"/>
            <a:ext cx="0" cy="2321558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>
            <a:off x="8068081" y="2202533"/>
            <a:ext cx="108000" cy="27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1467348" y="1851659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 rot="5400000">
            <a:off x="7467553" y="2690489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7605997" y="2321560"/>
            <a:ext cx="1036934" cy="7777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4" name="Diamond 43"/>
          <p:cNvSpPr/>
          <p:nvPr userDrawn="1"/>
        </p:nvSpPr>
        <p:spPr>
          <a:xfrm>
            <a:off x="8096804" y="3355571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083018" y="426772"/>
            <a:ext cx="4174478" cy="3168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" name="Diamond 52"/>
          <p:cNvSpPr/>
          <p:nvPr userDrawn="1"/>
        </p:nvSpPr>
        <p:spPr>
          <a:xfrm>
            <a:off x="8060588" y="499685"/>
            <a:ext cx="131946" cy="171019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" name="Diamond 53"/>
          <p:cNvSpPr/>
          <p:nvPr userDrawn="1"/>
        </p:nvSpPr>
        <p:spPr>
          <a:xfrm>
            <a:off x="8099561" y="3208862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1467347" y="123432"/>
            <a:ext cx="5405821" cy="3168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1472862" y="2279952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1467346" y="2706061"/>
            <a:ext cx="5404193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955515" y="1843499"/>
            <a:ext cx="36000" cy="169392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1472862" y="123432"/>
            <a:ext cx="5405821" cy="31684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7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2083018" y="419784"/>
            <a:ext cx="4174478" cy="31684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9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7606528" y="2321559"/>
            <a:ext cx="1040067" cy="765919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5090840" y="1851659"/>
            <a:ext cx="1780699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3280434" y="1851659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 userDrawn="1"/>
        </p:nvSpPr>
        <p:spPr>
          <a:xfrm>
            <a:off x="1470075" y="1851658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 userDrawn="1"/>
        </p:nvSpPr>
        <p:spPr>
          <a:xfrm>
            <a:off x="5088458" y="2279951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 userDrawn="1"/>
        </p:nvSpPr>
        <p:spPr>
          <a:xfrm>
            <a:off x="3280434" y="2279951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 userDrawn="1"/>
        </p:nvSpPr>
        <p:spPr>
          <a:xfrm>
            <a:off x="1470075" y="2280257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6" name="Rectangle 75"/>
          <p:cNvSpPr/>
          <p:nvPr userDrawn="1"/>
        </p:nvSpPr>
        <p:spPr>
          <a:xfrm>
            <a:off x="1470076" y="3138553"/>
            <a:ext cx="5401463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7" name="Text Placeholder 20"/>
          <p:cNvSpPr>
            <a:spLocks noGrp="1"/>
          </p:cNvSpPr>
          <p:nvPr>
            <p:ph type="body" sz="quarter" idx="24" hasCustomPrompt="1"/>
          </p:nvPr>
        </p:nvSpPr>
        <p:spPr>
          <a:xfrm>
            <a:off x="1476829" y="1851656"/>
            <a:ext cx="1776327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78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3280576" y="1851656"/>
            <a:ext cx="1776327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6" name="Text Placeholder 20"/>
          <p:cNvSpPr>
            <a:spLocks noGrp="1"/>
          </p:cNvSpPr>
          <p:nvPr>
            <p:ph type="body" sz="quarter" idx="26" hasCustomPrompt="1"/>
          </p:nvPr>
        </p:nvSpPr>
        <p:spPr>
          <a:xfrm>
            <a:off x="5102356" y="1852157"/>
            <a:ext cx="1776327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7" name="Text Placeholder 20"/>
          <p:cNvSpPr>
            <a:spLocks noGrp="1"/>
          </p:cNvSpPr>
          <p:nvPr>
            <p:ph type="body" sz="quarter" idx="27" hasCustomPrompt="1"/>
          </p:nvPr>
        </p:nvSpPr>
        <p:spPr>
          <a:xfrm>
            <a:off x="5116514" y="2279949"/>
            <a:ext cx="1776327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8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3287608" y="2283827"/>
            <a:ext cx="1776327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9" name="Text Placeholder 20"/>
          <p:cNvSpPr>
            <a:spLocks noGrp="1"/>
          </p:cNvSpPr>
          <p:nvPr>
            <p:ph type="body" sz="quarter" idx="29" hasCustomPrompt="1"/>
          </p:nvPr>
        </p:nvSpPr>
        <p:spPr>
          <a:xfrm>
            <a:off x="1456007" y="2283827"/>
            <a:ext cx="1776327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0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2229296" y="3148260"/>
            <a:ext cx="3976619" cy="38667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1" name="Text Placeholder 20"/>
          <p:cNvSpPr>
            <a:spLocks noGrp="1"/>
          </p:cNvSpPr>
          <p:nvPr>
            <p:ph type="body" sz="quarter" idx="31" hasCustomPrompt="1"/>
          </p:nvPr>
        </p:nvSpPr>
        <p:spPr>
          <a:xfrm>
            <a:off x="1481059" y="2695893"/>
            <a:ext cx="5390479" cy="38667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3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-0.05319 L -3.61111E-6 0.00277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8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3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4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7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2200"/>
                            </p:stCondLst>
                            <p:childTnLst>
                              <p:par>
                                <p:cTn id="124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6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6" grpId="0" animBg="1"/>
      <p:bldP spid="51" grpId="0" animBg="1"/>
      <p:bldP spid="51" grpId="1" animBg="1"/>
      <p:bldP spid="51" grpId="2" animBg="1"/>
      <p:bldP spid="56" grpId="0" animBg="1"/>
      <p:bldP spid="2" grpId="0" animBg="1"/>
      <p:bldP spid="44" grpId="0" animBg="1"/>
      <p:bldP spid="6" grpId="0" animBg="1"/>
      <p:bldP spid="6" grpId="1" animBg="1"/>
      <p:bldP spid="53" grpId="0" animBg="1"/>
      <p:bldP spid="54" grpId="0" animBg="1"/>
      <p:bldP spid="42" grpId="0" animBg="1"/>
      <p:bldP spid="55" grpId="0" animBg="1"/>
      <p:bldP spid="55" grpId="1" animBg="1"/>
      <p:bldP spid="55" grpId="2" animBg="1"/>
      <p:bldP spid="59" grpId="0" animBg="1"/>
      <p:bldP spid="59" grpId="1" animBg="1"/>
      <p:bldP spid="14" grpId="0" animBg="1"/>
      <p:bldP spid="6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/>
      <p:bldP spid="60" grpId="0" animBg="1"/>
      <p:bldP spid="70" grpId="0" animBg="1"/>
      <p:bldP spid="71" grpId="0" animBg="1"/>
      <p:bldP spid="72" grpId="0" animBg="1"/>
      <p:bldP spid="73" grpId="0" animBg="1"/>
      <p:bldP spid="76" grpId="0" animBg="1"/>
      <p:bldP spid="76" grpId="1" animBg="1"/>
      <p:bldP spid="7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2 موصولی 3به 1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1467347" y="123432"/>
            <a:ext cx="5405821" cy="3168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1472862" y="123432"/>
            <a:ext cx="5405821" cy="31684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7372433" y="1102759"/>
            <a:ext cx="1040068" cy="34564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black"/>
              </a:solidFill>
              <a:cs typeface="B Mitra" pitchFamily="2" charset="-78"/>
            </a:endParaRPr>
          </a:p>
        </p:txBody>
      </p:sp>
      <p:sp>
        <p:nvSpPr>
          <p:cNvPr id="43" name="Rectangle 42"/>
          <p:cNvSpPr/>
          <p:nvPr userDrawn="1"/>
        </p:nvSpPr>
        <p:spPr>
          <a:xfrm>
            <a:off x="7372433" y="1506075"/>
            <a:ext cx="1040068" cy="5486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 userDrawn="1"/>
        </p:nvSpPr>
        <p:spPr>
          <a:xfrm>
            <a:off x="7372433" y="2114341"/>
            <a:ext cx="1040068" cy="5486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 userDrawn="1"/>
        </p:nvSpPr>
        <p:spPr>
          <a:xfrm>
            <a:off x="7372431" y="2715769"/>
            <a:ext cx="1040068" cy="5486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 userDrawn="1"/>
        </p:nvSpPr>
        <p:spPr>
          <a:xfrm>
            <a:off x="7372431" y="3320647"/>
            <a:ext cx="1040068" cy="5486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" name="Rectangle 47"/>
          <p:cNvSpPr/>
          <p:nvPr userDrawn="1"/>
        </p:nvSpPr>
        <p:spPr>
          <a:xfrm>
            <a:off x="2494182" y="1102759"/>
            <a:ext cx="4800600" cy="34564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 userDrawn="1"/>
        </p:nvSpPr>
        <p:spPr>
          <a:xfrm>
            <a:off x="518756" y="1102759"/>
            <a:ext cx="1903370" cy="34564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2494182" y="1506075"/>
            <a:ext cx="4800600" cy="5486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518756" y="1506075"/>
            <a:ext cx="1903370" cy="5486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2494182" y="2114341"/>
            <a:ext cx="4800600" cy="5486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" name="Rectangle 60"/>
          <p:cNvSpPr/>
          <p:nvPr userDrawn="1"/>
        </p:nvSpPr>
        <p:spPr>
          <a:xfrm>
            <a:off x="518756" y="2114341"/>
            <a:ext cx="1903370" cy="5486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 userDrawn="1"/>
        </p:nvSpPr>
        <p:spPr>
          <a:xfrm>
            <a:off x="2494182" y="2715769"/>
            <a:ext cx="4800600" cy="5486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518756" y="2715769"/>
            <a:ext cx="1903370" cy="5486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2494182" y="3320647"/>
            <a:ext cx="4800600" cy="5486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518756" y="3320647"/>
            <a:ext cx="1903370" cy="5486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Frame 7"/>
          <p:cNvSpPr/>
          <p:nvPr userDrawn="1"/>
        </p:nvSpPr>
        <p:spPr>
          <a:xfrm>
            <a:off x="295794" y="929938"/>
            <a:ext cx="8372290" cy="3082001"/>
          </a:xfrm>
          <a:prstGeom prst="frame">
            <a:avLst>
              <a:gd name="adj1" fmla="val 34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7372433" y="1102759"/>
            <a:ext cx="1040068" cy="34564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372431" y="1506075"/>
            <a:ext cx="1040068" cy="54864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7372433" y="2110890"/>
            <a:ext cx="1040068" cy="54864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7372431" y="2715769"/>
            <a:ext cx="1040068" cy="54864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7372431" y="3320647"/>
            <a:ext cx="1040068" cy="54864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3151016" y="1102759"/>
            <a:ext cx="3418045" cy="34564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518755" y="1107764"/>
            <a:ext cx="1926165" cy="34564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518755" y="1506075"/>
            <a:ext cx="1926165" cy="54864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8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518755" y="2110890"/>
            <a:ext cx="1926165" cy="54864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495962" y="2715769"/>
            <a:ext cx="1926165" cy="54864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40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495962" y="3320647"/>
            <a:ext cx="1926165" cy="54864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3131813" y="1506075"/>
            <a:ext cx="3418045" cy="54864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3131813" y="2110890"/>
            <a:ext cx="3418045" cy="54864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50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3131813" y="2715769"/>
            <a:ext cx="3418045" cy="54864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51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3131813" y="3320647"/>
            <a:ext cx="3418045" cy="54864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63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4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6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43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2" grpId="0" animBg="1"/>
      <p:bldP spid="57" grpId="0" animBg="1"/>
      <p:bldP spid="58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2 موصولی 3به 1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1467347" y="123432"/>
            <a:ext cx="5405821" cy="3168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1472862" y="123432"/>
            <a:ext cx="5405821" cy="31684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7372433" y="1102759"/>
            <a:ext cx="1040068" cy="34564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black"/>
              </a:solidFill>
              <a:cs typeface="B Mitra" pitchFamily="2" charset="-78"/>
            </a:endParaRPr>
          </a:p>
        </p:txBody>
      </p:sp>
      <p:sp>
        <p:nvSpPr>
          <p:cNvPr id="43" name="Rectangle 42"/>
          <p:cNvSpPr/>
          <p:nvPr userDrawn="1"/>
        </p:nvSpPr>
        <p:spPr>
          <a:xfrm>
            <a:off x="7372433" y="1506075"/>
            <a:ext cx="1040068" cy="5486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 userDrawn="1"/>
        </p:nvSpPr>
        <p:spPr>
          <a:xfrm>
            <a:off x="7372433" y="2114341"/>
            <a:ext cx="1040068" cy="5486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 userDrawn="1"/>
        </p:nvSpPr>
        <p:spPr>
          <a:xfrm>
            <a:off x="7372431" y="2715769"/>
            <a:ext cx="1040068" cy="5486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 userDrawn="1"/>
        </p:nvSpPr>
        <p:spPr>
          <a:xfrm>
            <a:off x="7372431" y="3320647"/>
            <a:ext cx="1040068" cy="5486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" name="Rectangle 47"/>
          <p:cNvSpPr/>
          <p:nvPr userDrawn="1"/>
        </p:nvSpPr>
        <p:spPr>
          <a:xfrm>
            <a:off x="2494182" y="1102759"/>
            <a:ext cx="4800600" cy="34564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 userDrawn="1"/>
        </p:nvSpPr>
        <p:spPr>
          <a:xfrm>
            <a:off x="518756" y="1102759"/>
            <a:ext cx="1903370" cy="34564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2494182" y="1506075"/>
            <a:ext cx="4800600" cy="5486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518756" y="1506075"/>
            <a:ext cx="1903370" cy="5486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2494182" y="2114341"/>
            <a:ext cx="4800600" cy="5486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" name="Rectangle 60"/>
          <p:cNvSpPr/>
          <p:nvPr userDrawn="1"/>
        </p:nvSpPr>
        <p:spPr>
          <a:xfrm>
            <a:off x="518756" y="2114341"/>
            <a:ext cx="1903370" cy="5486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 userDrawn="1"/>
        </p:nvSpPr>
        <p:spPr>
          <a:xfrm>
            <a:off x="2494182" y="2715769"/>
            <a:ext cx="4800600" cy="5486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518756" y="2715769"/>
            <a:ext cx="1903370" cy="5486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2494182" y="3320647"/>
            <a:ext cx="4800600" cy="5486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518756" y="3320647"/>
            <a:ext cx="1903370" cy="5486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Frame 7"/>
          <p:cNvSpPr/>
          <p:nvPr userDrawn="1"/>
        </p:nvSpPr>
        <p:spPr>
          <a:xfrm>
            <a:off x="295794" y="929938"/>
            <a:ext cx="8372290" cy="3082001"/>
          </a:xfrm>
          <a:prstGeom prst="frame">
            <a:avLst>
              <a:gd name="adj1" fmla="val 34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7372433" y="1102759"/>
            <a:ext cx="1040068" cy="34564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372431" y="1506075"/>
            <a:ext cx="1040068" cy="54864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7372433" y="2110890"/>
            <a:ext cx="1040068" cy="54864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7372431" y="2715769"/>
            <a:ext cx="1040068" cy="54864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7372431" y="3320647"/>
            <a:ext cx="1040068" cy="54864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3151016" y="1102759"/>
            <a:ext cx="3418045" cy="34564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518755" y="1107764"/>
            <a:ext cx="1926165" cy="34564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518755" y="1506075"/>
            <a:ext cx="1926165" cy="54864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495962" y="2715769"/>
            <a:ext cx="1926165" cy="54864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40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495962" y="3320647"/>
            <a:ext cx="1926165" cy="54864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3131813" y="1506075"/>
            <a:ext cx="3418045" cy="54864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3131813" y="2110890"/>
            <a:ext cx="3418045" cy="54864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53" name="Rectangle 52"/>
          <p:cNvSpPr/>
          <p:nvPr userDrawn="1"/>
        </p:nvSpPr>
        <p:spPr>
          <a:xfrm>
            <a:off x="5724150" y="3320647"/>
            <a:ext cx="1570632" cy="5486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4101861" y="3320647"/>
            <a:ext cx="1581912" cy="5486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2494182" y="3320647"/>
            <a:ext cx="1570632" cy="5486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4917342" y="2715769"/>
            <a:ext cx="2377440" cy="5486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2494181" y="2714179"/>
            <a:ext cx="2377440" cy="5486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518755" y="2114341"/>
            <a:ext cx="1903370" cy="2606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 userDrawn="1"/>
        </p:nvSpPr>
        <p:spPr>
          <a:xfrm>
            <a:off x="518755" y="2399596"/>
            <a:ext cx="1903370" cy="2606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9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518756" y="2114341"/>
            <a:ext cx="1903371" cy="27432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72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518756" y="2385372"/>
            <a:ext cx="1903371" cy="27432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51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4101861" y="3320647"/>
            <a:ext cx="1622290" cy="54864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73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5665472" y="3320647"/>
            <a:ext cx="1622290" cy="54864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7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68354" y="3320647"/>
            <a:ext cx="1622290" cy="54864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50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4917342" y="2715769"/>
            <a:ext cx="2377440" cy="54864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76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2517042" y="2715769"/>
            <a:ext cx="2377440" cy="54864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3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9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4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6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43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2" grpId="0" animBg="1"/>
      <p:bldP spid="57" grpId="0" animBg="1"/>
      <p:bldP spid="58" grpId="0" animBg="1"/>
      <p:bldP spid="61" grpId="0" animBg="1"/>
      <p:bldP spid="61" grpId="1" animBg="1"/>
      <p:bldP spid="62" grpId="0" animBg="1"/>
      <p:bldP spid="62" grpId="1" animBg="1"/>
      <p:bldP spid="63" grpId="0" animBg="1"/>
      <p:bldP spid="64" grpId="0" animBg="1"/>
      <p:bldP spid="64" grpId="1" animBg="1"/>
      <p:bldP spid="65" grpId="0" animBg="1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animBg="1"/>
      <p:bldP spid="54" grpId="0" animBg="1"/>
      <p:bldP spid="55" grpId="0" animBg="1"/>
      <p:bldP spid="56" grpId="0" animBg="1"/>
      <p:bldP spid="59" grpId="0" animBg="1"/>
      <p:bldP spid="60" grpId="0" animBg="1"/>
      <p:bldP spid="67" grpId="0" animBg="1"/>
      <p:bldP spid="6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7CB600-13AA-4C4F-983F-7C3715D935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57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2 موصولی 3به 1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9"/>
          <p:cNvCxnSpPr/>
          <p:nvPr userDrawn="1"/>
        </p:nvCxnSpPr>
        <p:spPr>
          <a:xfrm flipH="1" flipV="1">
            <a:off x="6873169" y="1667871"/>
            <a:ext cx="72969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8-Point Star 3"/>
          <p:cNvSpPr/>
          <p:nvPr userDrawn="1"/>
        </p:nvSpPr>
        <p:spPr>
          <a:xfrm>
            <a:off x="7152455" y="1624799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>
            <a:stCxn id="25" idx="2"/>
          </p:cNvCxnSpPr>
          <p:nvPr userDrawn="1"/>
        </p:nvCxnSpPr>
        <p:spPr>
          <a:xfrm>
            <a:off x="8122081" y="3990278"/>
            <a:ext cx="2382" cy="37444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 flipV="1">
            <a:off x="6873920" y="3601293"/>
            <a:ext cx="72969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2" idx="2"/>
            <a:endCxn id="25" idx="0"/>
          </p:cNvCxnSpPr>
          <p:nvPr userDrawn="1"/>
        </p:nvCxnSpPr>
        <p:spPr>
          <a:xfrm flipH="1">
            <a:off x="8122081" y="2058896"/>
            <a:ext cx="2382" cy="115368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 userDrawn="1"/>
        </p:nvSpPr>
        <p:spPr>
          <a:xfrm>
            <a:off x="6937208" y="2980448"/>
            <a:ext cx="36000" cy="125319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cxnSp>
        <p:nvCxnSpPr>
          <p:cNvPr id="11" name="Straight Connector 10"/>
          <p:cNvCxnSpPr>
            <a:stCxn id="2" idx="0"/>
          </p:cNvCxnSpPr>
          <p:nvPr userDrawn="1"/>
        </p:nvCxnSpPr>
        <p:spPr>
          <a:xfrm flipV="1">
            <a:off x="8124463" y="0"/>
            <a:ext cx="0" cy="128119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>
            <a:off x="8068081" y="1162170"/>
            <a:ext cx="108000" cy="27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1467348" y="1045153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 rot="5400000">
            <a:off x="7467553" y="1650126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7605997" y="1281196"/>
            <a:ext cx="1036934" cy="7777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4" name="Diamond 43"/>
          <p:cNvSpPr/>
          <p:nvPr userDrawn="1"/>
        </p:nvSpPr>
        <p:spPr>
          <a:xfrm>
            <a:off x="8096804" y="2315208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" name="Diamond 44"/>
          <p:cNvSpPr/>
          <p:nvPr userDrawn="1"/>
        </p:nvSpPr>
        <p:spPr>
          <a:xfrm>
            <a:off x="8096804" y="4134297"/>
            <a:ext cx="54000" cy="86411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 userDrawn="1"/>
        </p:nvSpPr>
        <p:spPr>
          <a:xfrm rot="5400000">
            <a:off x="7468304" y="3583549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" name="8-Point Star 48"/>
          <p:cNvSpPr/>
          <p:nvPr userDrawn="1"/>
        </p:nvSpPr>
        <p:spPr>
          <a:xfrm>
            <a:off x="7153205" y="3558222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083018" y="426772"/>
            <a:ext cx="4174478" cy="3168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" name="Diamond 52"/>
          <p:cNvSpPr/>
          <p:nvPr userDrawn="1"/>
        </p:nvSpPr>
        <p:spPr>
          <a:xfrm>
            <a:off x="8060588" y="499685"/>
            <a:ext cx="131946" cy="171019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7603615" y="3212578"/>
            <a:ext cx="1036934" cy="7777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" name="Diamond 47"/>
          <p:cNvSpPr/>
          <p:nvPr userDrawn="1"/>
        </p:nvSpPr>
        <p:spPr>
          <a:xfrm>
            <a:off x="8095081" y="4019083"/>
            <a:ext cx="54000" cy="86411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" name="Diamond 53"/>
          <p:cNvSpPr/>
          <p:nvPr userDrawn="1"/>
        </p:nvSpPr>
        <p:spPr>
          <a:xfrm>
            <a:off x="8099561" y="2168499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1467347" y="123432"/>
            <a:ext cx="5405821" cy="3168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1472862" y="1473445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1467346" y="1909493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942682" y="1045151"/>
            <a:ext cx="36576" cy="169993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1472862" y="123432"/>
            <a:ext cx="5405821" cy="31684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7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2083018" y="419784"/>
            <a:ext cx="4174478" cy="31684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8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7602863" y="3224360"/>
            <a:ext cx="1040067" cy="765919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9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7606528" y="1281196"/>
            <a:ext cx="1040067" cy="765919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41" name="Rectangle 40"/>
          <p:cNvSpPr/>
          <p:nvPr userDrawn="1"/>
        </p:nvSpPr>
        <p:spPr>
          <a:xfrm>
            <a:off x="1456010" y="2980361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>
            <a:off x="1456008" y="3398715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1456008" y="3823600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7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1476010" y="2980361"/>
            <a:ext cx="5385818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58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1476010" y="3395389"/>
            <a:ext cx="5385818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3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1456008" y="3823600"/>
            <a:ext cx="5405821" cy="38885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5090839" y="1045153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3280434" y="1045153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 userDrawn="1"/>
        </p:nvSpPr>
        <p:spPr>
          <a:xfrm>
            <a:off x="1470075" y="1045152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 userDrawn="1"/>
        </p:nvSpPr>
        <p:spPr>
          <a:xfrm>
            <a:off x="5088458" y="1473445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 userDrawn="1"/>
        </p:nvSpPr>
        <p:spPr>
          <a:xfrm>
            <a:off x="3280434" y="1473445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 userDrawn="1"/>
        </p:nvSpPr>
        <p:spPr>
          <a:xfrm>
            <a:off x="1470075" y="1473751"/>
            <a:ext cx="178308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4" name="Rectangle 73"/>
          <p:cNvSpPr/>
          <p:nvPr userDrawn="1"/>
        </p:nvSpPr>
        <p:spPr>
          <a:xfrm>
            <a:off x="4191783" y="1909493"/>
            <a:ext cx="268690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6" name="Rectangle 75"/>
          <p:cNvSpPr/>
          <p:nvPr userDrawn="1"/>
        </p:nvSpPr>
        <p:spPr>
          <a:xfrm>
            <a:off x="1467346" y="1909492"/>
            <a:ext cx="267953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7" name="Text Placeholder 20"/>
          <p:cNvSpPr>
            <a:spLocks noGrp="1"/>
          </p:cNvSpPr>
          <p:nvPr>
            <p:ph type="body" sz="quarter" idx="24" hasCustomPrompt="1"/>
          </p:nvPr>
        </p:nvSpPr>
        <p:spPr>
          <a:xfrm>
            <a:off x="1476829" y="1045150"/>
            <a:ext cx="1776327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78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3280576" y="1045150"/>
            <a:ext cx="1776327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6" name="Text Placeholder 20"/>
          <p:cNvSpPr>
            <a:spLocks noGrp="1"/>
          </p:cNvSpPr>
          <p:nvPr>
            <p:ph type="body" sz="quarter" idx="26" hasCustomPrompt="1"/>
          </p:nvPr>
        </p:nvSpPr>
        <p:spPr>
          <a:xfrm>
            <a:off x="5102356" y="1045650"/>
            <a:ext cx="1776327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7" name="Text Placeholder 20"/>
          <p:cNvSpPr>
            <a:spLocks noGrp="1"/>
          </p:cNvSpPr>
          <p:nvPr>
            <p:ph type="body" sz="quarter" idx="27" hasCustomPrompt="1"/>
          </p:nvPr>
        </p:nvSpPr>
        <p:spPr>
          <a:xfrm>
            <a:off x="5116514" y="1473443"/>
            <a:ext cx="1776327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8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3287608" y="1477321"/>
            <a:ext cx="1776327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9" name="Text Placeholder 20"/>
          <p:cNvSpPr>
            <a:spLocks noGrp="1"/>
          </p:cNvSpPr>
          <p:nvPr>
            <p:ph type="body" sz="quarter" idx="29" hasCustomPrompt="1"/>
          </p:nvPr>
        </p:nvSpPr>
        <p:spPr>
          <a:xfrm>
            <a:off x="1456007" y="1477321"/>
            <a:ext cx="1776327" cy="38885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0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4191783" y="1911672"/>
            <a:ext cx="2670046" cy="38667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1" name="Text Placeholder 20"/>
          <p:cNvSpPr>
            <a:spLocks noGrp="1"/>
          </p:cNvSpPr>
          <p:nvPr>
            <p:ph type="body" sz="quarter" idx="31" hasCustomPrompt="1"/>
          </p:nvPr>
        </p:nvSpPr>
        <p:spPr>
          <a:xfrm>
            <a:off x="1481060" y="1909265"/>
            <a:ext cx="2670046" cy="38667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1" name="Rectangle 60"/>
          <p:cNvSpPr/>
          <p:nvPr userDrawn="1"/>
        </p:nvSpPr>
        <p:spPr>
          <a:xfrm>
            <a:off x="1467346" y="2356234"/>
            <a:ext cx="540582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 userDrawn="1"/>
        </p:nvSpPr>
        <p:spPr>
          <a:xfrm>
            <a:off x="4191783" y="2356234"/>
            <a:ext cx="2686900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1467346" y="2356234"/>
            <a:ext cx="2679531" cy="3888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5" name="Text Placeholder 20"/>
          <p:cNvSpPr>
            <a:spLocks noGrp="1"/>
          </p:cNvSpPr>
          <p:nvPr>
            <p:ph type="body" sz="quarter" idx="32" hasCustomPrompt="1"/>
          </p:nvPr>
        </p:nvSpPr>
        <p:spPr>
          <a:xfrm>
            <a:off x="4191783" y="2358413"/>
            <a:ext cx="2670046" cy="38667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79" name="Text Placeholder 20"/>
          <p:cNvSpPr>
            <a:spLocks noGrp="1"/>
          </p:cNvSpPr>
          <p:nvPr>
            <p:ph type="body" sz="quarter" idx="33" hasCustomPrompt="1"/>
          </p:nvPr>
        </p:nvSpPr>
        <p:spPr>
          <a:xfrm>
            <a:off x="1481060" y="2356006"/>
            <a:ext cx="2670046" cy="38667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-0.05319 L -3.61111E-6 0.00277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8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3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4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7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2200"/>
                            </p:stCondLst>
                            <p:childTnLst>
                              <p:par>
                                <p:cTn id="148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6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1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9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8" dur="9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6" presetClass="entr" presetSubtype="4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7" dur="8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7700"/>
                            </p:stCondLst>
                            <p:childTnLst>
                              <p:par>
                                <p:cTn id="1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8200"/>
                            </p:stCondLst>
                            <p:childTnLst>
                              <p:par>
                                <p:cTn id="1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8700"/>
                            </p:stCondLst>
                            <p:childTnLst>
                              <p:par>
                                <p:cTn id="2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4" grpId="0" animBg="1"/>
      <p:bldP spid="36" grpId="0" animBg="1"/>
      <p:bldP spid="51" grpId="0" animBg="1"/>
      <p:bldP spid="51" grpId="1" animBg="1"/>
      <p:bldP spid="51" grpId="2" animBg="1"/>
      <p:bldP spid="56" grpId="0" animBg="1"/>
      <p:bldP spid="2" grpId="0" animBg="1"/>
      <p:bldP spid="44" grpId="0" animBg="1"/>
      <p:bldP spid="45" grpId="0" animBg="1"/>
      <p:bldP spid="47" grpId="0" animBg="1"/>
      <p:bldP spid="49" grpId="0" animBg="1"/>
      <p:bldP spid="6" grpId="0" animBg="1"/>
      <p:bldP spid="6" grpId="1" animBg="1"/>
      <p:bldP spid="53" grpId="0" animBg="1"/>
      <p:bldP spid="25" grpId="0" animBg="1"/>
      <p:bldP spid="48" grpId="0" animBg="1"/>
      <p:bldP spid="54" grpId="0" animBg="1"/>
      <p:bldP spid="42" grpId="0" animBg="1"/>
      <p:bldP spid="55" grpId="0" animBg="1"/>
      <p:bldP spid="55" grpId="1" animBg="1"/>
      <p:bldP spid="55" grpId="2" animBg="1"/>
      <p:bldP spid="59" grpId="0" animBg="1"/>
      <p:bldP spid="59" grpId="1" animBg="1"/>
      <p:bldP spid="59" grpId="2" animBg="1"/>
      <p:bldP spid="14" grpId="0" animBg="1"/>
      <p:bldP spid="6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1" grpId="1" animBg="1"/>
      <p:bldP spid="43" grpId="0" animBg="1"/>
      <p:bldP spid="43" grpId="1" animBg="1"/>
      <p:bldP spid="52" grpId="0" animBg="1"/>
      <p:bldP spid="52" grpId="1" animBg="1"/>
      <p:bldP spid="5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/>
      <p:bldP spid="60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6" grpId="0" animBg="1"/>
      <p:bldP spid="7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animBg="1"/>
      <p:bldP spid="61" grpId="1" animBg="1"/>
      <p:bldP spid="61" grpId="2" animBg="1"/>
      <p:bldP spid="62" grpId="0" animBg="1"/>
      <p:bldP spid="65" grpId="0" animBg="1"/>
      <p:bldP spid="7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ساده_3 موصول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>
            <a:stCxn id="25" idx="2"/>
            <a:endCxn id="26" idx="0"/>
          </p:cNvCxnSpPr>
          <p:nvPr userDrawn="1"/>
        </p:nvCxnSpPr>
        <p:spPr>
          <a:xfrm>
            <a:off x="8122081" y="3090219"/>
            <a:ext cx="2382" cy="37444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 userDrawn="1"/>
        </p:nvCxnSpPr>
        <p:spPr>
          <a:xfrm flipH="1" flipV="1">
            <a:off x="6876302" y="3862215"/>
            <a:ext cx="72969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 flipV="1">
            <a:off x="6873920" y="2711142"/>
            <a:ext cx="72969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2" idx="2"/>
            <a:endCxn id="25" idx="0"/>
          </p:cNvCxnSpPr>
          <p:nvPr userDrawn="1"/>
        </p:nvCxnSpPr>
        <p:spPr>
          <a:xfrm flipH="1">
            <a:off x="8122081" y="1857271"/>
            <a:ext cx="2382" cy="45524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8124463" y="0"/>
            <a:ext cx="0" cy="107395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>
            <a:off x="8068081" y="1005238"/>
            <a:ext cx="108000" cy="27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50" name="Straight Connector 49"/>
          <p:cNvCxnSpPr/>
          <p:nvPr userDrawn="1"/>
        </p:nvCxnSpPr>
        <p:spPr>
          <a:xfrm flipH="1" flipV="1">
            <a:off x="6876301" y="1462806"/>
            <a:ext cx="72969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 userDrawn="1"/>
        </p:nvSpPr>
        <p:spPr>
          <a:xfrm rot="5400000">
            <a:off x="7470686" y="3844470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1470480" y="1079570"/>
            <a:ext cx="5405821" cy="77770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 rot="5400000">
            <a:off x="7470685" y="1445062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8" name="8-Point Star 57"/>
          <p:cNvSpPr/>
          <p:nvPr userDrawn="1"/>
        </p:nvSpPr>
        <p:spPr>
          <a:xfrm>
            <a:off x="7155587" y="3819143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7605997" y="1079570"/>
            <a:ext cx="1036934" cy="7777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8-Point Star 3"/>
          <p:cNvSpPr/>
          <p:nvPr userDrawn="1"/>
        </p:nvSpPr>
        <p:spPr>
          <a:xfrm>
            <a:off x="7155587" y="1419735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1470481" y="3464667"/>
            <a:ext cx="5405822" cy="77770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4" name="Diamond 43"/>
          <p:cNvSpPr/>
          <p:nvPr userDrawn="1"/>
        </p:nvSpPr>
        <p:spPr>
          <a:xfrm>
            <a:off x="8096804" y="2041688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" name="Diamond 44"/>
          <p:cNvSpPr/>
          <p:nvPr userDrawn="1"/>
        </p:nvSpPr>
        <p:spPr>
          <a:xfrm>
            <a:off x="8096804" y="3234237"/>
            <a:ext cx="54000" cy="86411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 userDrawn="1"/>
        </p:nvSpPr>
        <p:spPr>
          <a:xfrm rot="5400000">
            <a:off x="7468304" y="2693397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" name="8-Point Star 48"/>
          <p:cNvSpPr/>
          <p:nvPr userDrawn="1"/>
        </p:nvSpPr>
        <p:spPr>
          <a:xfrm>
            <a:off x="7153205" y="2668070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2087341" y="393703"/>
            <a:ext cx="417447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350" smtClean="0">
                <a:solidFill>
                  <a:prstClr val="black"/>
                </a:solidFill>
                <a:cs typeface="B Mitra" pitchFamily="2" charset="-78"/>
              </a:rPr>
              <a:t>سال 1391 سال</a:t>
            </a: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087341" y="674310"/>
            <a:ext cx="4174478" cy="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1470480" y="1079570"/>
            <a:ext cx="5406571" cy="777806"/>
          </a:xfrm>
        </p:spPr>
        <p:txBody>
          <a:bodyPr/>
          <a:lstStyle>
            <a:lvl1pPr marL="0" indent="0" algn="ctr">
              <a:buNone/>
              <a:defRPr sz="12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  <p:sp>
        <p:nvSpPr>
          <p:cNvPr id="53" name="Diamond 52"/>
          <p:cNvSpPr/>
          <p:nvPr userDrawn="1"/>
        </p:nvSpPr>
        <p:spPr>
          <a:xfrm>
            <a:off x="8060588" y="499685"/>
            <a:ext cx="131946" cy="171019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1470479" y="3464666"/>
            <a:ext cx="5405823" cy="77770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5" name="Rectangle 34"/>
          <p:cNvSpPr/>
          <p:nvPr userDrawn="1"/>
        </p:nvSpPr>
        <p:spPr>
          <a:xfrm>
            <a:off x="1470481" y="2312517"/>
            <a:ext cx="5405821" cy="77770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7603615" y="2312517"/>
            <a:ext cx="1036934" cy="7777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1472863" y="2312517"/>
            <a:ext cx="5401058" cy="77770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26" name="Rectangle 25"/>
          <p:cNvSpPr/>
          <p:nvPr userDrawn="1"/>
        </p:nvSpPr>
        <p:spPr>
          <a:xfrm>
            <a:off x="7605997" y="3464667"/>
            <a:ext cx="1036934" cy="7777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" name="Diamond 47"/>
          <p:cNvSpPr/>
          <p:nvPr userDrawn="1"/>
        </p:nvSpPr>
        <p:spPr>
          <a:xfrm>
            <a:off x="8095081" y="3119023"/>
            <a:ext cx="54000" cy="86411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" name="Diamond 53"/>
          <p:cNvSpPr/>
          <p:nvPr userDrawn="1"/>
        </p:nvSpPr>
        <p:spPr>
          <a:xfrm>
            <a:off x="8099561" y="1894979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24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ساده_3 موصول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>
            <a:stCxn id="25" idx="2"/>
          </p:cNvCxnSpPr>
          <p:nvPr userDrawn="1"/>
        </p:nvCxnSpPr>
        <p:spPr>
          <a:xfrm>
            <a:off x="8122081" y="3781509"/>
            <a:ext cx="2382" cy="37444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 flipV="1">
            <a:off x="6873920" y="3402432"/>
            <a:ext cx="72969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2" idx="2"/>
            <a:endCxn id="25" idx="0"/>
          </p:cNvCxnSpPr>
          <p:nvPr userDrawn="1"/>
        </p:nvCxnSpPr>
        <p:spPr>
          <a:xfrm flipH="1">
            <a:off x="8122081" y="1857271"/>
            <a:ext cx="2382" cy="114653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8124463" y="0"/>
            <a:ext cx="0" cy="107395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>
            <a:off x="8068081" y="1005238"/>
            <a:ext cx="108000" cy="27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50" name="Straight Connector 49"/>
          <p:cNvCxnSpPr/>
          <p:nvPr userDrawn="1"/>
        </p:nvCxnSpPr>
        <p:spPr>
          <a:xfrm flipH="1" flipV="1">
            <a:off x="6876301" y="1462806"/>
            <a:ext cx="72969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 userDrawn="1"/>
        </p:nvSpPr>
        <p:spPr>
          <a:xfrm>
            <a:off x="1470480" y="1016348"/>
            <a:ext cx="5405821" cy="27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 rot="5400000">
            <a:off x="7470685" y="1445062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7605997" y="1079570"/>
            <a:ext cx="1036934" cy="7777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8-Point Star 3"/>
          <p:cNvSpPr/>
          <p:nvPr userDrawn="1"/>
        </p:nvSpPr>
        <p:spPr>
          <a:xfrm>
            <a:off x="7155587" y="1419735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4" name="Diamond 43"/>
          <p:cNvSpPr/>
          <p:nvPr userDrawn="1"/>
        </p:nvSpPr>
        <p:spPr>
          <a:xfrm>
            <a:off x="8096804" y="2041688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" name="Diamond 44"/>
          <p:cNvSpPr/>
          <p:nvPr userDrawn="1"/>
        </p:nvSpPr>
        <p:spPr>
          <a:xfrm>
            <a:off x="8096804" y="3925527"/>
            <a:ext cx="54000" cy="86411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 userDrawn="1"/>
        </p:nvSpPr>
        <p:spPr>
          <a:xfrm rot="5400000">
            <a:off x="7468304" y="3384687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" name="8-Point Star 48"/>
          <p:cNvSpPr/>
          <p:nvPr userDrawn="1"/>
        </p:nvSpPr>
        <p:spPr>
          <a:xfrm>
            <a:off x="7153205" y="3359360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087341" y="411470"/>
            <a:ext cx="4174478" cy="3438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1490480" y="4271171"/>
            <a:ext cx="5406571" cy="270000"/>
          </a:xfrm>
        </p:spPr>
        <p:txBody>
          <a:bodyPr/>
          <a:lstStyle>
            <a:lvl1pPr marL="0" indent="0" algn="ctr">
              <a:buNone/>
              <a:defRPr sz="1200"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 dirty="0"/>
          </a:p>
        </p:txBody>
      </p:sp>
      <p:sp>
        <p:nvSpPr>
          <p:cNvPr id="53" name="Diamond 52"/>
          <p:cNvSpPr/>
          <p:nvPr userDrawn="1"/>
        </p:nvSpPr>
        <p:spPr>
          <a:xfrm>
            <a:off x="8060588" y="499685"/>
            <a:ext cx="131946" cy="171019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1470481" y="3003808"/>
            <a:ext cx="5405821" cy="77770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7603615" y="3003808"/>
            <a:ext cx="1036934" cy="7777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1472863" y="3003807"/>
            <a:ext cx="5401058" cy="77770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48" name="Diamond 47"/>
          <p:cNvSpPr/>
          <p:nvPr userDrawn="1"/>
        </p:nvSpPr>
        <p:spPr>
          <a:xfrm>
            <a:off x="8095081" y="3810312"/>
            <a:ext cx="54000" cy="86411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" name="Diamond 53"/>
          <p:cNvSpPr/>
          <p:nvPr userDrawn="1"/>
        </p:nvSpPr>
        <p:spPr>
          <a:xfrm>
            <a:off x="8099561" y="1894979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 userDrawn="1"/>
        </p:nvSpPr>
        <p:spPr>
          <a:xfrm>
            <a:off x="1468099" y="1328690"/>
            <a:ext cx="5405821" cy="27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>
            <a:off x="1476390" y="1654392"/>
            <a:ext cx="5405821" cy="27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 userDrawn="1"/>
        </p:nvSpPr>
        <p:spPr>
          <a:xfrm>
            <a:off x="1468098" y="92294"/>
            <a:ext cx="5405821" cy="40739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20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تبدیل 3 موصولی به 2موصول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>
            <a:stCxn id="25" idx="2"/>
            <a:endCxn id="26" idx="0"/>
          </p:cNvCxnSpPr>
          <p:nvPr userDrawn="1"/>
        </p:nvCxnSpPr>
        <p:spPr>
          <a:xfrm>
            <a:off x="8122081" y="3090219"/>
            <a:ext cx="2382" cy="37444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 userDrawn="1"/>
        </p:nvCxnSpPr>
        <p:spPr>
          <a:xfrm flipH="1" flipV="1">
            <a:off x="6876302" y="3862215"/>
            <a:ext cx="72969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 flipV="1">
            <a:off x="6873920" y="2711142"/>
            <a:ext cx="72969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2" idx="2"/>
            <a:endCxn id="25" idx="0"/>
          </p:cNvCxnSpPr>
          <p:nvPr userDrawn="1"/>
        </p:nvCxnSpPr>
        <p:spPr>
          <a:xfrm flipH="1">
            <a:off x="8122081" y="1857271"/>
            <a:ext cx="2382" cy="45524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8124463" y="4"/>
            <a:ext cx="0" cy="1501858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>
            <a:off x="8068081" y="1005238"/>
            <a:ext cx="108000" cy="27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50" name="Straight Connector 49"/>
          <p:cNvCxnSpPr/>
          <p:nvPr userDrawn="1"/>
        </p:nvCxnSpPr>
        <p:spPr>
          <a:xfrm flipH="1" flipV="1">
            <a:off x="6868024" y="1501605"/>
            <a:ext cx="72969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 userDrawn="1"/>
        </p:nvSpPr>
        <p:spPr>
          <a:xfrm rot="5400000">
            <a:off x="7470686" y="3844470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1470480" y="1079570"/>
            <a:ext cx="5405821" cy="77770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 rot="5400000">
            <a:off x="7462408" y="1483861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8" name="8-Point Star 57"/>
          <p:cNvSpPr/>
          <p:nvPr userDrawn="1"/>
        </p:nvSpPr>
        <p:spPr>
          <a:xfrm>
            <a:off x="7155587" y="3819143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7605997" y="1079570"/>
            <a:ext cx="1036934" cy="7777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8-Point Star 3"/>
          <p:cNvSpPr/>
          <p:nvPr userDrawn="1"/>
        </p:nvSpPr>
        <p:spPr>
          <a:xfrm>
            <a:off x="7147310" y="1458534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1470481" y="3464667"/>
            <a:ext cx="5405822" cy="77770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4" name="Diamond 43"/>
          <p:cNvSpPr/>
          <p:nvPr userDrawn="1"/>
        </p:nvSpPr>
        <p:spPr>
          <a:xfrm>
            <a:off x="8096804" y="2041688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" name="Diamond 44"/>
          <p:cNvSpPr/>
          <p:nvPr userDrawn="1"/>
        </p:nvSpPr>
        <p:spPr>
          <a:xfrm>
            <a:off x="8096804" y="3234237"/>
            <a:ext cx="54000" cy="86411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 userDrawn="1"/>
        </p:nvSpPr>
        <p:spPr>
          <a:xfrm rot="5400000">
            <a:off x="7468304" y="2693397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" name="8-Point Star 48"/>
          <p:cNvSpPr/>
          <p:nvPr userDrawn="1"/>
        </p:nvSpPr>
        <p:spPr>
          <a:xfrm>
            <a:off x="7153205" y="2668070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2087341" y="393703"/>
            <a:ext cx="417447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350" smtClean="0">
                <a:solidFill>
                  <a:prstClr val="black"/>
                </a:solidFill>
                <a:cs typeface="B Mitra" pitchFamily="2" charset="-78"/>
              </a:rPr>
              <a:t>سال 1391 سال</a:t>
            </a: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087341" y="674310"/>
            <a:ext cx="4174478" cy="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1470480" y="1079570"/>
            <a:ext cx="5406571" cy="777806"/>
          </a:xfrm>
        </p:spPr>
        <p:txBody>
          <a:bodyPr/>
          <a:lstStyle>
            <a:lvl1pPr marL="0" indent="0" algn="ctr">
              <a:buNone/>
              <a:defRPr sz="12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  <p:sp>
        <p:nvSpPr>
          <p:cNvPr id="53" name="Diamond 52"/>
          <p:cNvSpPr/>
          <p:nvPr userDrawn="1"/>
        </p:nvSpPr>
        <p:spPr>
          <a:xfrm>
            <a:off x="8060588" y="499685"/>
            <a:ext cx="131946" cy="171019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1470479" y="3464666"/>
            <a:ext cx="5405823" cy="77770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5" name="Rectangle 34"/>
          <p:cNvSpPr/>
          <p:nvPr userDrawn="1"/>
        </p:nvSpPr>
        <p:spPr>
          <a:xfrm>
            <a:off x="1470481" y="2312517"/>
            <a:ext cx="5405821" cy="77770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7603615" y="2312517"/>
            <a:ext cx="1036934" cy="7777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1472863" y="2312517"/>
            <a:ext cx="5401058" cy="77770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26" name="Rectangle 25"/>
          <p:cNvSpPr/>
          <p:nvPr userDrawn="1"/>
        </p:nvSpPr>
        <p:spPr>
          <a:xfrm>
            <a:off x="7605997" y="3464667"/>
            <a:ext cx="1036934" cy="7777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" name="Diamond 47"/>
          <p:cNvSpPr/>
          <p:nvPr userDrawn="1"/>
        </p:nvSpPr>
        <p:spPr>
          <a:xfrm>
            <a:off x="8095081" y="3119023"/>
            <a:ext cx="54000" cy="86411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" name="Diamond 53"/>
          <p:cNvSpPr/>
          <p:nvPr userDrawn="1"/>
        </p:nvSpPr>
        <p:spPr>
          <a:xfrm>
            <a:off x="8099561" y="1894979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55" name="Straight Connector 54"/>
          <p:cNvCxnSpPr/>
          <p:nvPr userDrawn="1"/>
        </p:nvCxnSpPr>
        <p:spPr>
          <a:xfrm flipH="1" flipV="1">
            <a:off x="6897677" y="1876018"/>
            <a:ext cx="72969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 userDrawn="1"/>
        </p:nvSpPr>
        <p:spPr>
          <a:xfrm rot="5400000">
            <a:off x="7492061" y="1858274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0" name="8-Point Star 59"/>
          <p:cNvSpPr/>
          <p:nvPr userDrawn="1"/>
        </p:nvSpPr>
        <p:spPr>
          <a:xfrm>
            <a:off x="7176962" y="1832947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" name="Rectangle 60"/>
          <p:cNvSpPr/>
          <p:nvPr userDrawn="1"/>
        </p:nvSpPr>
        <p:spPr>
          <a:xfrm>
            <a:off x="1473577" y="1487167"/>
            <a:ext cx="5405821" cy="77770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64" name="Straight Connector 63"/>
          <p:cNvCxnSpPr/>
          <p:nvPr userDrawn="1"/>
        </p:nvCxnSpPr>
        <p:spPr>
          <a:xfrm flipH="1" flipV="1">
            <a:off x="6897677" y="3516665"/>
            <a:ext cx="72969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 userDrawn="1"/>
        </p:nvSpPr>
        <p:spPr>
          <a:xfrm rot="5400000">
            <a:off x="7492061" y="3498920"/>
            <a:ext cx="81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" name="8-Point Star 65"/>
          <p:cNvSpPr/>
          <p:nvPr userDrawn="1"/>
        </p:nvSpPr>
        <p:spPr>
          <a:xfrm>
            <a:off x="7176962" y="3473593"/>
            <a:ext cx="115215" cy="86411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 userDrawn="1"/>
        </p:nvSpPr>
        <p:spPr>
          <a:xfrm>
            <a:off x="1462203" y="3135467"/>
            <a:ext cx="5405821" cy="77770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68" name="Straight Connector 67"/>
          <p:cNvCxnSpPr/>
          <p:nvPr userDrawn="1"/>
        </p:nvCxnSpPr>
        <p:spPr>
          <a:xfrm flipH="1">
            <a:off x="8122081" y="2254909"/>
            <a:ext cx="2382" cy="8640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Diamond 70"/>
          <p:cNvSpPr/>
          <p:nvPr userDrawn="1"/>
        </p:nvSpPr>
        <p:spPr>
          <a:xfrm>
            <a:off x="8096804" y="2365267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2" name="Diamond 71"/>
          <p:cNvSpPr/>
          <p:nvPr userDrawn="1"/>
        </p:nvSpPr>
        <p:spPr>
          <a:xfrm>
            <a:off x="8099561" y="2643702"/>
            <a:ext cx="54000" cy="86411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1462089" y="1501380"/>
            <a:ext cx="5405437" cy="763190"/>
          </a:xfrm>
        </p:spPr>
        <p:txBody>
          <a:bodyPr/>
          <a:lstStyle>
            <a:lvl1pPr marL="0" marR="0" indent="0" algn="ctr" defTabSz="685800" rtl="1" eaLnBrk="1" fontAlgn="auto" latinLnBrk="0" hangingPunct="1">
              <a:lnSpc>
                <a:spcPct val="100000"/>
              </a:lnSpc>
              <a:spcBef>
                <a:spcPts val="435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lvl1pPr>
          </a:lstStyle>
          <a:p>
            <a:pPr marL="0" marR="0" lvl="0" indent="0" algn="ctr" defTabSz="685800" rtl="1" eaLnBrk="1" fontAlgn="auto" latinLnBrk="0" hangingPunct="1">
              <a:lnSpc>
                <a:spcPct val="100000"/>
              </a:lnSpc>
              <a:spcBef>
                <a:spcPts val="435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fa-IR" smtClean="0">
                <a:cs typeface="B Mitra" pitchFamily="2" charset="-78"/>
              </a:rPr>
              <a:t>سلام</a:t>
            </a:r>
            <a:endParaRPr lang="en-US" smtClean="0"/>
          </a:p>
          <a:p>
            <a:pPr lvl="0"/>
            <a:endParaRPr lang="fa-IR" smtClean="0"/>
          </a:p>
        </p:txBody>
      </p:sp>
      <p:sp>
        <p:nvSpPr>
          <p:cNvPr id="73" name="Text Placeholder 28"/>
          <p:cNvSpPr>
            <a:spLocks noGrp="1"/>
          </p:cNvSpPr>
          <p:nvPr>
            <p:ph type="body" sz="quarter" idx="15"/>
          </p:nvPr>
        </p:nvSpPr>
        <p:spPr>
          <a:xfrm>
            <a:off x="1462203" y="3141091"/>
            <a:ext cx="5405437" cy="76319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2943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4" presetClass="path" presetSubtype="0" accel="50000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1.94444E-6 -1.12858E-6 L 1.94444E-6 -0.3832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17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1.94444E-6 -8.14061E-7 L 1.94444E-6 0.1561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79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00"/>
                            </p:stCondLst>
                            <p:childTnLst>
                              <p:par>
                                <p:cTn id="7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6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1" grpId="0" animBg="1"/>
      <p:bldP spid="56" grpId="0" animBg="1"/>
      <p:bldP spid="58" grpId="0" animBg="1"/>
      <p:bldP spid="2" grpId="0" animBg="1"/>
      <p:bldP spid="2" grpId="1" animBg="1"/>
      <p:bldP spid="4" grpId="0" animBg="1"/>
      <p:bldP spid="40" grpId="0" animBg="1"/>
      <p:bldP spid="44" grpId="0" animBg="1"/>
      <p:bldP spid="45" grpId="0" animBg="1"/>
      <p:bldP spid="47" grpId="0" animBg="1"/>
      <p:bldP spid="49" grpId="0" animBg="1"/>
      <p:bldP spid="20" grpId="0" build="p">
        <p:tmplLst>
          <p:tmpl lvl="1">
            <p:tnLst>
              <p:par>
                <p:cTn presetID="10" presetClass="exit" presetSubtype="0" fill="hold" nodeType="withEffect">
                  <p:stCondLst>
                    <p:cond delay="300"/>
                  </p:stCondLst>
                  <p:childTnLst>
                    <p:animEffect transition="out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xit" presetSubtype="0" fill="hold" nodeType="withEffect">
                  <p:stCondLst>
                    <p:cond delay="300"/>
                  </p:stCondLst>
                  <p:childTnLst>
                    <p:animEffect transition="out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35" grpId="0" animBg="1"/>
      <p:bldP spid="25" grpId="0" animBg="1"/>
      <p:bldP spid="21" grpId="0" build="p">
        <p:tmplLst>
          <p:tmpl lvl="1">
            <p:tnLst>
              <p:par>
                <p:cTn presetID="10" presetClass="exit" presetSubtype="0" fill="hold" nodeType="withEffect">
                  <p:stCondLst>
                    <p:cond delay="300"/>
                  </p:stCondLst>
                  <p:childTnLst>
                    <p:animEffect transition="out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26" grpId="0" animBg="1"/>
      <p:bldP spid="48" grpId="0" animBg="1"/>
      <p:bldP spid="54" grpId="0" animBg="1"/>
      <p:bldP spid="59" grpId="0" animBg="1"/>
      <p:bldP spid="60" grpId="0" animBg="1"/>
      <p:bldP spid="61" grpId="0" animBg="1"/>
      <p:bldP spid="65" grpId="0" animBg="1"/>
      <p:bldP spid="66" grpId="0" animBg="1"/>
      <p:bldP spid="67" grpId="0" animBg="1"/>
      <p:bldP spid="71" grpId="0" animBg="1"/>
      <p:bldP spid="72" grpId="0" animBg="1"/>
      <p:bldP spid="7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ساده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20" name="Text Placeholder 19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1687925" y="1030831"/>
            <a:ext cx="5406571" cy="777806"/>
          </a:xfrm>
        </p:spPr>
        <p:txBody>
          <a:bodyPr/>
          <a:lstStyle>
            <a:lvl1pPr marL="0" indent="0" algn="ctr">
              <a:buNone/>
              <a:defRPr sz="12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3001414" y="785918"/>
            <a:ext cx="3141173" cy="3744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>
            <a:stCxn id="53" idx="2"/>
            <a:endCxn id="3" idx="0"/>
          </p:cNvCxnSpPr>
          <p:nvPr userDrawn="1"/>
        </p:nvCxnSpPr>
        <p:spPr>
          <a:xfrm>
            <a:off x="4572000" y="601433"/>
            <a:ext cx="1" cy="184484"/>
          </a:xfrm>
          <a:prstGeom prst="line">
            <a:avLst/>
          </a:prstGeom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3417520" y="1534344"/>
            <a:ext cx="2308961" cy="5184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>
            <a:stCxn id="3" idx="2"/>
            <a:endCxn id="9" idx="0"/>
          </p:cNvCxnSpPr>
          <p:nvPr userDrawn="1"/>
        </p:nvCxnSpPr>
        <p:spPr>
          <a:xfrm>
            <a:off x="4572000" y="1160366"/>
            <a:ext cx="0" cy="373977"/>
          </a:xfrm>
          <a:prstGeom prst="line">
            <a:avLst/>
          </a:prstGeom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 userDrawn="1"/>
        </p:nvSpPr>
        <p:spPr>
          <a:xfrm>
            <a:off x="3679513" y="2654268"/>
            <a:ext cx="1784972" cy="40325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" name="Rounded Rectangle 20"/>
          <p:cNvSpPr/>
          <p:nvPr userDrawn="1"/>
        </p:nvSpPr>
        <p:spPr>
          <a:xfrm>
            <a:off x="6627529" y="2654268"/>
            <a:ext cx="1784972" cy="34564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4" name="Straight Connector 13"/>
          <p:cNvCxnSpPr>
            <a:stCxn id="9" idx="2"/>
            <a:endCxn id="12" idx="0"/>
          </p:cNvCxnSpPr>
          <p:nvPr userDrawn="1"/>
        </p:nvCxnSpPr>
        <p:spPr>
          <a:xfrm flipH="1">
            <a:off x="4572000" y="2052812"/>
            <a:ext cx="1" cy="601457"/>
          </a:xfrm>
          <a:prstGeom prst="line">
            <a:avLst/>
          </a:prstGeom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 userDrawn="1"/>
        </p:nvSpPr>
        <p:spPr>
          <a:xfrm>
            <a:off x="6627529" y="2999913"/>
            <a:ext cx="1784972" cy="40325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 userDrawn="1"/>
        </p:nvSpPr>
        <p:spPr>
          <a:xfrm>
            <a:off x="2682751" y="74751"/>
            <a:ext cx="3778496" cy="5266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2" name="Rounded Rectangle 21"/>
          <p:cNvSpPr/>
          <p:nvPr userDrawn="1"/>
        </p:nvSpPr>
        <p:spPr>
          <a:xfrm>
            <a:off x="851866" y="2654268"/>
            <a:ext cx="1784972" cy="40325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" name="Rounded Rectangle 22"/>
          <p:cNvSpPr/>
          <p:nvPr userDrawn="1"/>
        </p:nvSpPr>
        <p:spPr>
          <a:xfrm>
            <a:off x="851866" y="2999913"/>
            <a:ext cx="1784972" cy="40325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4" name="Straight Connector 3"/>
          <p:cNvCxnSpPr>
            <a:endCxn id="21" idx="0"/>
          </p:cNvCxnSpPr>
          <p:nvPr userDrawn="1"/>
        </p:nvCxnSpPr>
        <p:spPr>
          <a:xfrm>
            <a:off x="7520014" y="2353539"/>
            <a:ext cx="0" cy="300729"/>
          </a:xfrm>
          <a:prstGeom prst="line">
            <a:avLst/>
          </a:prstGeom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1744352" y="2353539"/>
            <a:ext cx="5775663" cy="0"/>
          </a:xfrm>
          <a:prstGeom prst="line">
            <a:avLst/>
          </a:prstGeom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2" idx="0"/>
          </p:cNvCxnSpPr>
          <p:nvPr userDrawn="1"/>
        </p:nvCxnSpPr>
        <p:spPr>
          <a:xfrm flipV="1">
            <a:off x="1744351" y="2353539"/>
            <a:ext cx="0" cy="300729"/>
          </a:xfrm>
          <a:prstGeom prst="line">
            <a:avLst/>
          </a:prstGeom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1" hasCustomPrompt="1"/>
          </p:nvPr>
        </p:nvSpPr>
        <p:spPr>
          <a:xfrm>
            <a:off x="852489" y="2654268"/>
            <a:ext cx="1784350" cy="34564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37" name="Text Placeholder 32"/>
          <p:cNvSpPr>
            <a:spLocks noGrp="1"/>
          </p:cNvSpPr>
          <p:nvPr>
            <p:ph type="body" sz="quarter" idx="12" hasCustomPrompt="1"/>
          </p:nvPr>
        </p:nvSpPr>
        <p:spPr>
          <a:xfrm>
            <a:off x="852488" y="2999913"/>
            <a:ext cx="1784350" cy="403253"/>
          </a:xfrm>
        </p:spPr>
        <p:txBody>
          <a:bodyPr/>
          <a:lstStyle>
            <a:lvl1pPr marL="0" indent="0" algn="ctr">
              <a:buNone/>
              <a:defRPr sz="1800"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3" hasCustomPrompt="1"/>
          </p:nvPr>
        </p:nvSpPr>
        <p:spPr>
          <a:xfrm>
            <a:off x="2682751" y="161836"/>
            <a:ext cx="3778496" cy="352511"/>
          </a:xfrm>
          <a:noFill/>
        </p:spPr>
        <p:txBody>
          <a:bodyPr/>
          <a:lstStyle>
            <a:lvl1pPr marL="0" marR="0" indent="0" algn="ctr" defTabSz="685800" rtl="1" eaLnBrk="1" fontAlgn="auto" latinLnBrk="0" hangingPunct="1">
              <a:lnSpc>
                <a:spcPct val="100000"/>
              </a:lnSpc>
              <a:spcBef>
                <a:spcPts val="435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 sz="2100">
                <a:ln>
                  <a:noFill/>
                </a:ln>
                <a:solidFill>
                  <a:schemeClr val="tx1"/>
                </a:solidFill>
                <a:cs typeface="B Mitra" pitchFamily="2" charset="-78"/>
              </a:defRPr>
            </a:lvl1pPr>
          </a:lstStyle>
          <a:p>
            <a:pPr marL="0" marR="0" lvl="0" indent="0" algn="ctr" defTabSz="685800" rtl="1" eaLnBrk="1" fontAlgn="auto" latinLnBrk="0" hangingPunct="1">
              <a:lnSpc>
                <a:spcPct val="100000"/>
              </a:lnSpc>
              <a:spcBef>
                <a:spcPts val="435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fa-IR" sz="1500" smtClean="0">
                <a:latin typeface="B Titi"/>
                <a:cs typeface="B Mitra" pitchFamily="2" charset="-78"/>
              </a:rPr>
              <a:t>سلام</a:t>
            </a:r>
            <a:endParaRPr lang="en-US" sz="1500" smtClean="0">
              <a:latin typeface="B Titi"/>
              <a:cs typeface="B Titr" pitchFamily="2" charset="-78"/>
            </a:endParaRP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4" hasCustomPrompt="1"/>
          </p:nvPr>
        </p:nvSpPr>
        <p:spPr>
          <a:xfrm>
            <a:off x="3001412" y="785814"/>
            <a:ext cx="3140625" cy="37504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5" hasCustomPrompt="1"/>
          </p:nvPr>
        </p:nvSpPr>
        <p:spPr>
          <a:xfrm>
            <a:off x="3416301" y="1534615"/>
            <a:ext cx="2309813" cy="517922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51" name="Text Placeholder 42"/>
          <p:cNvSpPr>
            <a:spLocks noGrp="1"/>
          </p:cNvSpPr>
          <p:nvPr>
            <p:ph type="body" sz="quarter" idx="16" hasCustomPrompt="1"/>
          </p:nvPr>
        </p:nvSpPr>
        <p:spPr>
          <a:xfrm>
            <a:off x="3679513" y="2654268"/>
            <a:ext cx="1784973" cy="403253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52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6640719" y="2999913"/>
            <a:ext cx="1784350" cy="403253"/>
          </a:xfrm>
        </p:spPr>
        <p:txBody>
          <a:bodyPr/>
          <a:lstStyle>
            <a:lvl1pPr marL="0" indent="0" algn="ctr">
              <a:buNone/>
              <a:defRPr sz="1800"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55" name="Text Placeholder 32"/>
          <p:cNvSpPr>
            <a:spLocks noGrp="1"/>
          </p:cNvSpPr>
          <p:nvPr>
            <p:ph type="body" sz="quarter" idx="18" hasCustomPrompt="1"/>
          </p:nvPr>
        </p:nvSpPr>
        <p:spPr>
          <a:xfrm>
            <a:off x="6627529" y="2668580"/>
            <a:ext cx="1786844" cy="331334"/>
          </a:xfrm>
        </p:spPr>
        <p:txBody>
          <a:bodyPr/>
          <a:lstStyle>
            <a:lvl1pPr marL="0" indent="0" algn="ctr">
              <a:buNone/>
              <a:defRPr sz="1800"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55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انیمیشن _5 موصول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20" name="Text Placeholder 19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1687925" y="1030831"/>
            <a:ext cx="5406571" cy="777806"/>
          </a:xfrm>
        </p:spPr>
        <p:txBody>
          <a:bodyPr/>
          <a:lstStyle>
            <a:lvl1pPr marL="0" indent="0" algn="ctr">
              <a:buNone/>
              <a:defRPr sz="12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3001414" y="785918"/>
            <a:ext cx="3141173" cy="3744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417520" y="1534344"/>
            <a:ext cx="2308961" cy="5184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 userDrawn="1"/>
        </p:nvSpPr>
        <p:spPr>
          <a:xfrm>
            <a:off x="3679513" y="2654268"/>
            <a:ext cx="1784972" cy="40325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" name="Rounded Rectangle 20"/>
          <p:cNvSpPr/>
          <p:nvPr userDrawn="1"/>
        </p:nvSpPr>
        <p:spPr>
          <a:xfrm>
            <a:off x="6627529" y="2654268"/>
            <a:ext cx="1784972" cy="40325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4" name="Straight Connector 13"/>
          <p:cNvCxnSpPr>
            <a:stCxn id="9" idx="2"/>
            <a:endCxn id="12" idx="0"/>
          </p:cNvCxnSpPr>
          <p:nvPr userDrawn="1"/>
        </p:nvCxnSpPr>
        <p:spPr>
          <a:xfrm flipH="1">
            <a:off x="4572000" y="2052812"/>
            <a:ext cx="1" cy="601457"/>
          </a:xfrm>
          <a:prstGeom prst="line">
            <a:avLst/>
          </a:prstGeom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 userDrawn="1"/>
        </p:nvSpPr>
        <p:spPr>
          <a:xfrm>
            <a:off x="6627529" y="2999913"/>
            <a:ext cx="1784972" cy="40325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 userDrawn="1"/>
        </p:nvSpPr>
        <p:spPr>
          <a:xfrm>
            <a:off x="2682751" y="74751"/>
            <a:ext cx="3778496" cy="5266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2" name="Rounded Rectangle 21"/>
          <p:cNvSpPr/>
          <p:nvPr userDrawn="1"/>
        </p:nvSpPr>
        <p:spPr>
          <a:xfrm>
            <a:off x="851866" y="2654268"/>
            <a:ext cx="1784972" cy="40325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" name="Rounded Rectangle 22"/>
          <p:cNvSpPr/>
          <p:nvPr userDrawn="1"/>
        </p:nvSpPr>
        <p:spPr>
          <a:xfrm>
            <a:off x="851866" y="2999913"/>
            <a:ext cx="1784972" cy="40325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4" name="Straight Connector 3"/>
          <p:cNvCxnSpPr>
            <a:endCxn id="21" idx="0"/>
          </p:cNvCxnSpPr>
          <p:nvPr userDrawn="1"/>
        </p:nvCxnSpPr>
        <p:spPr>
          <a:xfrm>
            <a:off x="7520014" y="2353539"/>
            <a:ext cx="0" cy="300729"/>
          </a:xfrm>
          <a:prstGeom prst="line">
            <a:avLst/>
          </a:prstGeom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1744352" y="2353539"/>
            <a:ext cx="5775663" cy="0"/>
          </a:xfrm>
          <a:prstGeom prst="line">
            <a:avLst/>
          </a:prstGeom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2" idx="0"/>
          </p:cNvCxnSpPr>
          <p:nvPr userDrawn="1"/>
        </p:nvCxnSpPr>
        <p:spPr>
          <a:xfrm flipV="1">
            <a:off x="1744351" y="2353539"/>
            <a:ext cx="0" cy="300729"/>
          </a:xfrm>
          <a:prstGeom prst="line">
            <a:avLst/>
          </a:prstGeom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1" hasCustomPrompt="1"/>
          </p:nvPr>
        </p:nvSpPr>
        <p:spPr>
          <a:xfrm>
            <a:off x="852489" y="2654268"/>
            <a:ext cx="1784350" cy="34564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37" name="Text Placeholder 32"/>
          <p:cNvSpPr>
            <a:spLocks noGrp="1"/>
          </p:cNvSpPr>
          <p:nvPr>
            <p:ph type="body" sz="quarter" idx="12" hasCustomPrompt="1"/>
          </p:nvPr>
        </p:nvSpPr>
        <p:spPr>
          <a:xfrm>
            <a:off x="851865" y="2999913"/>
            <a:ext cx="1784350" cy="403253"/>
          </a:xfrm>
        </p:spPr>
        <p:txBody>
          <a:bodyPr/>
          <a:lstStyle>
            <a:lvl1pPr marL="0" indent="0" algn="ctr">
              <a:buNone/>
              <a:defRPr sz="1800"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3" hasCustomPrompt="1"/>
          </p:nvPr>
        </p:nvSpPr>
        <p:spPr>
          <a:xfrm>
            <a:off x="2682751" y="161836"/>
            <a:ext cx="3778496" cy="352511"/>
          </a:xfrm>
          <a:noFill/>
        </p:spPr>
        <p:txBody>
          <a:bodyPr/>
          <a:lstStyle>
            <a:lvl1pPr marL="0" marR="0" indent="0" algn="ctr" defTabSz="685800" rtl="1" eaLnBrk="1" fontAlgn="auto" latinLnBrk="0" hangingPunct="1">
              <a:lnSpc>
                <a:spcPct val="100000"/>
              </a:lnSpc>
              <a:spcBef>
                <a:spcPts val="435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 sz="2100">
                <a:ln>
                  <a:noFill/>
                </a:ln>
                <a:solidFill>
                  <a:schemeClr val="tx1"/>
                </a:solidFill>
                <a:cs typeface="B Mitra" pitchFamily="2" charset="-78"/>
              </a:defRPr>
            </a:lvl1pPr>
          </a:lstStyle>
          <a:p>
            <a:pPr marL="0" marR="0" lvl="0" indent="0" algn="ctr" defTabSz="685800" rtl="1" eaLnBrk="1" fontAlgn="auto" latinLnBrk="0" hangingPunct="1">
              <a:lnSpc>
                <a:spcPct val="100000"/>
              </a:lnSpc>
              <a:spcBef>
                <a:spcPts val="435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fa-IR" sz="1500" smtClean="0">
                <a:latin typeface="B Titi"/>
                <a:cs typeface="B Mitra" pitchFamily="2" charset="-78"/>
              </a:rPr>
              <a:t>سلام</a:t>
            </a:r>
            <a:endParaRPr lang="en-US" sz="1500" smtClean="0">
              <a:latin typeface="B Titi"/>
              <a:cs typeface="B Titr" pitchFamily="2" charset="-78"/>
            </a:endParaRP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4" hasCustomPrompt="1"/>
          </p:nvPr>
        </p:nvSpPr>
        <p:spPr>
          <a:xfrm>
            <a:off x="3001412" y="785814"/>
            <a:ext cx="3140625" cy="37504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5" hasCustomPrompt="1"/>
          </p:nvPr>
        </p:nvSpPr>
        <p:spPr>
          <a:xfrm>
            <a:off x="3416301" y="1591850"/>
            <a:ext cx="2309813" cy="403452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51" name="Text Placeholder 42"/>
          <p:cNvSpPr>
            <a:spLocks noGrp="1"/>
          </p:cNvSpPr>
          <p:nvPr>
            <p:ph type="body" sz="quarter" idx="16" hasCustomPrompt="1"/>
          </p:nvPr>
        </p:nvSpPr>
        <p:spPr>
          <a:xfrm>
            <a:off x="3679513" y="2654268"/>
            <a:ext cx="1784973" cy="403253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52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6628151" y="3006381"/>
            <a:ext cx="1784350" cy="403253"/>
          </a:xfrm>
        </p:spPr>
        <p:txBody>
          <a:bodyPr/>
          <a:lstStyle>
            <a:lvl1pPr marL="0" indent="0" algn="ctr">
              <a:buNone/>
              <a:defRPr sz="1800"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55" name="Text Placeholder 32"/>
          <p:cNvSpPr>
            <a:spLocks noGrp="1"/>
          </p:cNvSpPr>
          <p:nvPr>
            <p:ph type="body" sz="quarter" idx="18" hasCustomPrompt="1"/>
          </p:nvPr>
        </p:nvSpPr>
        <p:spPr>
          <a:xfrm>
            <a:off x="6627529" y="2668580"/>
            <a:ext cx="1786844" cy="331334"/>
          </a:xfrm>
        </p:spPr>
        <p:txBody>
          <a:bodyPr/>
          <a:lstStyle>
            <a:lvl1pPr marL="0" indent="0" algn="ctr">
              <a:buNone/>
              <a:defRPr sz="1800"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3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2" grpId="0" animBg="1"/>
      <p:bldP spid="21" grpId="0" animBg="1"/>
      <p:bldP spid="31" grpId="0" animBg="1"/>
      <p:bldP spid="53" grpId="0" animBg="1"/>
      <p:bldP spid="22" grpId="0" animBg="1"/>
      <p:bldP spid="23" grpId="0" animBg="1"/>
      <p:bldP spid="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انیمیشن_6 موصول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20" name="Text Placeholder 19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1687925" y="1030831"/>
            <a:ext cx="5406571" cy="777806"/>
          </a:xfrm>
        </p:spPr>
        <p:txBody>
          <a:bodyPr/>
          <a:lstStyle>
            <a:lvl1pPr marL="0" indent="0" algn="ctr">
              <a:buNone/>
              <a:defRPr sz="12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3001414" y="785918"/>
            <a:ext cx="3141173" cy="3744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417520" y="1534344"/>
            <a:ext cx="2308961" cy="5184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 userDrawn="1"/>
        </p:nvSpPr>
        <p:spPr>
          <a:xfrm>
            <a:off x="3679513" y="2654268"/>
            <a:ext cx="1784972" cy="40325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" name="Rounded Rectangle 20"/>
          <p:cNvSpPr/>
          <p:nvPr userDrawn="1"/>
        </p:nvSpPr>
        <p:spPr>
          <a:xfrm>
            <a:off x="6627529" y="2654268"/>
            <a:ext cx="1784972" cy="40325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4" name="Straight Connector 13"/>
          <p:cNvCxnSpPr>
            <a:stCxn id="9" idx="2"/>
            <a:endCxn id="12" idx="0"/>
          </p:cNvCxnSpPr>
          <p:nvPr userDrawn="1"/>
        </p:nvCxnSpPr>
        <p:spPr>
          <a:xfrm flipH="1">
            <a:off x="4572000" y="2052812"/>
            <a:ext cx="1" cy="601457"/>
          </a:xfrm>
          <a:prstGeom prst="line">
            <a:avLst/>
          </a:prstGeom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 userDrawn="1"/>
        </p:nvSpPr>
        <p:spPr>
          <a:xfrm>
            <a:off x="6627529" y="2999913"/>
            <a:ext cx="1784972" cy="40325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 userDrawn="1"/>
        </p:nvSpPr>
        <p:spPr>
          <a:xfrm>
            <a:off x="2682751" y="74751"/>
            <a:ext cx="3778496" cy="5266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2" name="Rounded Rectangle 21"/>
          <p:cNvSpPr/>
          <p:nvPr userDrawn="1"/>
        </p:nvSpPr>
        <p:spPr>
          <a:xfrm>
            <a:off x="851866" y="2654268"/>
            <a:ext cx="1784972" cy="40325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" name="Rounded Rectangle 22"/>
          <p:cNvSpPr/>
          <p:nvPr userDrawn="1"/>
        </p:nvSpPr>
        <p:spPr>
          <a:xfrm>
            <a:off x="851866" y="2999913"/>
            <a:ext cx="1784972" cy="40325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4" name="Straight Connector 3"/>
          <p:cNvCxnSpPr>
            <a:endCxn id="21" idx="0"/>
          </p:cNvCxnSpPr>
          <p:nvPr userDrawn="1"/>
        </p:nvCxnSpPr>
        <p:spPr>
          <a:xfrm>
            <a:off x="7520014" y="2353539"/>
            <a:ext cx="0" cy="300729"/>
          </a:xfrm>
          <a:prstGeom prst="line">
            <a:avLst/>
          </a:prstGeom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1744352" y="2353539"/>
            <a:ext cx="5775663" cy="0"/>
          </a:xfrm>
          <a:prstGeom prst="line">
            <a:avLst/>
          </a:prstGeom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2" idx="0"/>
          </p:cNvCxnSpPr>
          <p:nvPr userDrawn="1"/>
        </p:nvCxnSpPr>
        <p:spPr>
          <a:xfrm flipV="1">
            <a:off x="1744351" y="2353539"/>
            <a:ext cx="0" cy="300729"/>
          </a:xfrm>
          <a:prstGeom prst="line">
            <a:avLst/>
          </a:prstGeom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1" hasCustomPrompt="1"/>
          </p:nvPr>
        </p:nvSpPr>
        <p:spPr>
          <a:xfrm>
            <a:off x="852489" y="2654268"/>
            <a:ext cx="1784350" cy="34564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37" name="Text Placeholder 32"/>
          <p:cNvSpPr>
            <a:spLocks noGrp="1"/>
          </p:cNvSpPr>
          <p:nvPr>
            <p:ph type="body" sz="quarter" idx="12" hasCustomPrompt="1"/>
          </p:nvPr>
        </p:nvSpPr>
        <p:spPr>
          <a:xfrm>
            <a:off x="851865" y="2999913"/>
            <a:ext cx="1784350" cy="403253"/>
          </a:xfrm>
        </p:spPr>
        <p:txBody>
          <a:bodyPr/>
          <a:lstStyle>
            <a:lvl1pPr marL="0" indent="0" algn="ctr">
              <a:buNone/>
              <a:defRPr sz="1800"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3" hasCustomPrompt="1"/>
          </p:nvPr>
        </p:nvSpPr>
        <p:spPr>
          <a:xfrm>
            <a:off x="2682751" y="161836"/>
            <a:ext cx="3778496" cy="352511"/>
          </a:xfrm>
          <a:noFill/>
        </p:spPr>
        <p:txBody>
          <a:bodyPr/>
          <a:lstStyle>
            <a:lvl1pPr marL="0" marR="0" indent="0" algn="ctr" defTabSz="685800" rtl="1" eaLnBrk="1" fontAlgn="auto" latinLnBrk="0" hangingPunct="1">
              <a:lnSpc>
                <a:spcPct val="100000"/>
              </a:lnSpc>
              <a:spcBef>
                <a:spcPts val="435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 sz="2100">
                <a:ln>
                  <a:noFill/>
                </a:ln>
                <a:solidFill>
                  <a:schemeClr val="tx1"/>
                </a:solidFill>
                <a:cs typeface="B Mitra" pitchFamily="2" charset="-78"/>
              </a:defRPr>
            </a:lvl1pPr>
          </a:lstStyle>
          <a:p>
            <a:pPr marL="0" marR="0" lvl="0" indent="0" algn="ctr" defTabSz="685800" rtl="1" eaLnBrk="1" fontAlgn="auto" latinLnBrk="0" hangingPunct="1">
              <a:lnSpc>
                <a:spcPct val="100000"/>
              </a:lnSpc>
              <a:spcBef>
                <a:spcPts val="435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fa-IR" sz="1500" smtClean="0">
                <a:latin typeface="B Titi"/>
                <a:cs typeface="B Mitra" pitchFamily="2" charset="-78"/>
              </a:rPr>
              <a:t>سلام</a:t>
            </a:r>
            <a:endParaRPr lang="en-US" sz="1500" smtClean="0">
              <a:latin typeface="B Titi"/>
              <a:cs typeface="B Titr" pitchFamily="2" charset="-78"/>
            </a:endParaRP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4" hasCustomPrompt="1"/>
          </p:nvPr>
        </p:nvSpPr>
        <p:spPr>
          <a:xfrm>
            <a:off x="3001412" y="785814"/>
            <a:ext cx="3140625" cy="37504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5" hasCustomPrompt="1"/>
          </p:nvPr>
        </p:nvSpPr>
        <p:spPr>
          <a:xfrm>
            <a:off x="3416301" y="1591850"/>
            <a:ext cx="2309813" cy="403452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51" name="Text Placeholder 42"/>
          <p:cNvSpPr>
            <a:spLocks noGrp="1"/>
          </p:cNvSpPr>
          <p:nvPr>
            <p:ph type="body" sz="quarter" idx="16" hasCustomPrompt="1"/>
          </p:nvPr>
        </p:nvSpPr>
        <p:spPr>
          <a:xfrm>
            <a:off x="3679513" y="2654268"/>
            <a:ext cx="1784973" cy="403253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52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6628151" y="3006381"/>
            <a:ext cx="1784350" cy="403253"/>
          </a:xfrm>
        </p:spPr>
        <p:txBody>
          <a:bodyPr/>
          <a:lstStyle>
            <a:lvl1pPr marL="0" indent="0" algn="ctr">
              <a:buNone/>
              <a:defRPr sz="1800"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55" name="Text Placeholder 32"/>
          <p:cNvSpPr>
            <a:spLocks noGrp="1"/>
          </p:cNvSpPr>
          <p:nvPr>
            <p:ph type="body" sz="quarter" idx="18" hasCustomPrompt="1"/>
          </p:nvPr>
        </p:nvSpPr>
        <p:spPr>
          <a:xfrm>
            <a:off x="6627529" y="2668580"/>
            <a:ext cx="1786844" cy="331334"/>
          </a:xfrm>
        </p:spPr>
        <p:txBody>
          <a:bodyPr/>
          <a:lstStyle>
            <a:lvl1pPr marL="0" indent="0" algn="ctr">
              <a:buNone/>
              <a:defRPr sz="1800"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30" name="Rounded Rectangle 29"/>
          <p:cNvSpPr/>
          <p:nvPr userDrawn="1"/>
        </p:nvSpPr>
        <p:spPr>
          <a:xfrm>
            <a:off x="3679515" y="2999913"/>
            <a:ext cx="1784972" cy="40325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2" name="Text Placeholder 42"/>
          <p:cNvSpPr>
            <a:spLocks noGrp="1"/>
          </p:cNvSpPr>
          <p:nvPr>
            <p:ph type="body" sz="quarter" idx="19" hasCustomPrompt="1"/>
          </p:nvPr>
        </p:nvSpPr>
        <p:spPr>
          <a:xfrm>
            <a:off x="3679514" y="2999913"/>
            <a:ext cx="1784973" cy="403253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0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2" grpId="0" animBg="1"/>
      <p:bldP spid="21" grpId="0" animBg="1"/>
      <p:bldP spid="31" grpId="0" animBg="1"/>
      <p:bldP spid="53" grpId="0" animBg="1"/>
      <p:bldP spid="22" grpId="0" animBg="1"/>
      <p:bldP spid="23" grpId="0" animBg="1"/>
      <p:bldP spid="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ساده_3 موصول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20" name="Text Placeholder 19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1687925" y="1030831"/>
            <a:ext cx="5406571" cy="777806"/>
          </a:xfrm>
        </p:spPr>
        <p:txBody>
          <a:bodyPr/>
          <a:lstStyle>
            <a:lvl1pPr marL="0" indent="0" algn="ctr">
              <a:buNone/>
              <a:defRPr sz="12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3001414" y="785918"/>
            <a:ext cx="3141173" cy="3744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417520" y="1534344"/>
            <a:ext cx="2308961" cy="5184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 userDrawn="1"/>
        </p:nvSpPr>
        <p:spPr>
          <a:xfrm>
            <a:off x="3679513" y="2654268"/>
            <a:ext cx="1784972" cy="40325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" name="Rounded Rectangle 20"/>
          <p:cNvSpPr/>
          <p:nvPr userDrawn="1"/>
        </p:nvSpPr>
        <p:spPr>
          <a:xfrm>
            <a:off x="6627529" y="2654268"/>
            <a:ext cx="1784972" cy="40325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4" name="Straight Connector 13"/>
          <p:cNvCxnSpPr>
            <a:stCxn id="9" idx="2"/>
            <a:endCxn id="12" idx="0"/>
          </p:cNvCxnSpPr>
          <p:nvPr userDrawn="1"/>
        </p:nvCxnSpPr>
        <p:spPr>
          <a:xfrm flipH="1">
            <a:off x="4572000" y="2052812"/>
            <a:ext cx="1" cy="601457"/>
          </a:xfrm>
          <a:prstGeom prst="line">
            <a:avLst/>
          </a:prstGeom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 userDrawn="1"/>
        </p:nvSpPr>
        <p:spPr>
          <a:xfrm>
            <a:off x="2682751" y="74751"/>
            <a:ext cx="3778496" cy="5266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2" name="Rounded Rectangle 21"/>
          <p:cNvSpPr/>
          <p:nvPr userDrawn="1"/>
        </p:nvSpPr>
        <p:spPr>
          <a:xfrm>
            <a:off x="851866" y="2654268"/>
            <a:ext cx="1784972" cy="40325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4" name="Straight Connector 3"/>
          <p:cNvCxnSpPr>
            <a:endCxn id="21" idx="0"/>
          </p:cNvCxnSpPr>
          <p:nvPr userDrawn="1"/>
        </p:nvCxnSpPr>
        <p:spPr>
          <a:xfrm>
            <a:off x="7520014" y="2353539"/>
            <a:ext cx="0" cy="300729"/>
          </a:xfrm>
          <a:prstGeom prst="line">
            <a:avLst/>
          </a:prstGeom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1744352" y="2353539"/>
            <a:ext cx="5775663" cy="0"/>
          </a:xfrm>
          <a:prstGeom prst="line">
            <a:avLst/>
          </a:prstGeom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2" idx="0"/>
          </p:cNvCxnSpPr>
          <p:nvPr userDrawn="1"/>
        </p:nvCxnSpPr>
        <p:spPr>
          <a:xfrm flipV="1">
            <a:off x="1744351" y="2353539"/>
            <a:ext cx="0" cy="300729"/>
          </a:xfrm>
          <a:prstGeom prst="line">
            <a:avLst/>
          </a:prstGeom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1" hasCustomPrompt="1"/>
          </p:nvPr>
        </p:nvSpPr>
        <p:spPr>
          <a:xfrm>
            <a:off x="852489" y="2654268"/>
            <a:ext cx="1784350" cy="34564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3" hasCustomPrompt="1"/>
          </p:nvPr>
        </p:nvSpPr>
        <p:spPr>
          <a:xfrm>
            <a:off x="2682751" y="161836"/>
            <a:ext cx="3778496" cy="352511"/>
          </a:xfrm>
          <a:noFill/>
        </p:spPr>
        <p:txBody>
          <a:bodyPr/>
          <a:lstStyle>
            <a:lvl1pPr marL="0" marR="0" indent="0" algn="ctr" defTabSz="685800" rtl="1" eaLnBrk="1" fontAlgn="auto" latinLnBrk="0" hangingPunct="1">
              <a:lnSpc>
                <a:spcPct val="100000"/>
              </a:lnSpc>
              <a:spcBef>
                <a:spcPts val="435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 sz="2100">
                <a:ln>
                  <a:noFill/>
                </a:ln>
                <a:solidFill>
                  <a:schemeClr val="tx1"/>
                </a:solidFill>
                <a:cs typeface="B Mitra" pitchFamily="2" charset="-78"/>
              </a:defRPr>
            </a:lvl1pPr>
          </a:lstStyle>
          <a:p>
            <a:pPr marL="0" marR="0" lvl="0" indent="0" algn="ctr" defTabSz="685800" rtl="1" eaLnBrk="1" fontAlgn="auto" latinLnBrk="0" hangingPunct="1">
              <a:lnSpc>
                <a:spcPct val="100000"/>
              </a:lnSpc>
              <a:spcBef>
                <a:spcPts val="435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fa-IR" sz="1500" smtClean="0">
                <a:latin typeface="B Titi"/>
                <a:cs typeface="B Mitra" pitchFamily="2" charset="-78"/>
              </a:rPr>
              <a:t>سلام</a:t>
            </a:r>
            <a:endParaRPr lang="en-US" sz="1500" smtClean="0">
              <a:latin typeface="B Titi"/>
              <a:cs typeface="B Titr" pitchFamily="2" charset="-78"/>
            </a:endParaRP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4" hasCustomPrompt="1"/>
          </p:nvPr>
        </p:nvSpPr>
        <p:spPr>
          <a:xfrm>
            <a:off x="3001412" y="785814"/>
            <a:ext cx="3140625" cy="37504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5" hasCustomPrompt="1"/>
          </p:nvPr>
        </p:nvSpPr>
        <p:spPr>
          <a:xfrm>
            <a:off x="3416301" y="1591850"/>
            <a:ext cx="2309813" cy="403452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51" name="Text Placeholder 42"/>
          <p:cNvSpPr>
            <a:spLocks noGrp="1"/>
          </p:cNvSpPr>
          <p:nvPr>
            <p:ph type="body" sz="quarter" idx="16" hasCustomPrompt="1"/>
          </p:nvPr>
        </p:nvSpPr>
        <p:spPr>
          <a:xfrm>
            <a:off x="3679513" y="2654268"/>
            <a:ext cx="1784973" cy="403253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55" name="Text Placeholder 32"/>
          <p:cNvSpPr>
            <a:spLocks noGrp="1"/>
          </p:cNvSpPr>
          <p:nvPr>
            <p:ph type="body" sz="quarter" idx="18" hasCustomPrompt="1"/>
          </p:nvPr>
        </p:nvSpPr>
        <p:spPr>
          <a:xfrm>
            <a:off x="6627529" y="2668580"/>
            <a:ext cx="1786844" cy="331334"/>
          </a:xfrm>
        </p:spPr>
        <p:txBody>
          <a:bodyPr/>
          <a:lstStyle>
            <a:lvl1pPr marL="0" indent="0" algn="ctr">
              <a:buNone/>
              <a:defRPr sz="1800"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2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2" grpId="0" animBg="1"/>
      <p:bldP spid="21" grpId="0" animBg="1"/>
      <p:bldP spid="53" grpId="0" animBg="1"/>
      <p:bldP spid="22" grpId="0" animBg="1"/>
      <p:bldP spid="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سر فصل صفحه ا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2" name="Rounded Rectangle 11"/>
          <p:cNvSpPr/>
          <p:nvPr userDrawn="1"/>
        </p:nvSpPr>
        <p:spPr>
          <a:xfrm>
            <a:off x="3427314" y="1835543"/>
            <a:ext cx="2322001" cy="540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" name="Rounded Rectangle 20"/>
          <p:cNvSpPr/>
          <p:nvPr userDrawn="1"/>
        </p:nvSpPr>
        <p:spPr>
          <a:xfrm>
            <a:off x="6261820" y="1835544"/>
            <a:ext cx="2322000" cy="540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4" name="Straight Connector 13"/>
          <p:cNvCxnSpPr>
            <a:stCxn id="53" idx="2"/>
            <a:endCxn id="12" idx="0"/>
          </p:cNvCxnSpPr>
          <p:nvPr userDrawn="1"/>
        </p:nvCxnSpPr>
        <p:spPr>
          <a:xfrm>
            <a:off x="4571248" y="602284"/>
            <a:ext cx="17066" cy="1233260"/>
          </a:xfrm>
          <a:prstGeom prst="line">
            <a:avLst/>
          </a:prstGeom>
          <a:ln w="3175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 userDrawn="1"/>
        </p:nvSpPr>
        <p:spPr>
          <a:xfrm>
            <a:off x="6269439" y="2314442"/>
            <a:ext cx="2322000" cy="540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 userDrawn="1"/>
        </p:nvSpPr>
        <p:spPr>
          <a:xfrm>
            <a:off x="2682001" y="75601"/>
            <a:ext cx="3778496" cy="5266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2" name="Rounded Rectangle 21"/>
          <p:cNvSpPr/>
          <p:nvPr userDrawn="1"/>
        </p:nvSpPr>
        <p:spPr>
          <a:xfrm>
            <a:off x="539475" y="1835544"/>
            <a:ext cx="2322000" cy="540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" name="Rounded Rectangle 22"/>
          <p:cNvSpPr/>
          <p:nvPr userDrawn="1"/>
        </p:nvSpPr>
        <p:spPr>
          <a:xfrm>
            <a:off x="532007" y="2314442"/>
            <a:ext cx="2322000" cy="540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4" name="Straight Connector 3"/>
          <p:cNvCxnSpPr>
            <a:endCxn id="21" idx="0"/>
          </p:cNvCxnSpPr>
          <p:nvPr userDrawn="1"/>
        </p:nvCxnSpPr>
        <p:spPr>
          <a:xfrm>
            <a:off x="7422820" y="1534815"/>
            <a:ext cx="0" cy="300729"/>
          </a:xfrm>
          <a:prstGeom prst="line">
            <a:avLst/>
          </a:prstGeom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1700478" y="1534815"/>
            <a:ext cx="5722343" cy="0"/>
          </a:xfrm>
          <a:prstGeom prst="line">
            <a:avLst/>
          </a:prstGeom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2" idx="0"/>
          </p:cNvCxnSpPr>
          <p:nvPr userDrawn="1"/>
        </p:nvCxnSpPr>
        <p:spPr>
          <a:xfrm flipV="1">
            <a:off x="1700475" y="1534815"/>
            <a:ext cx="0" cy="300729"/>
          </a:xfrm>
          <a:prstGeom prst="line">
            <a:avLst/>
          </a:prstGeom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1" hasCustomPrompt="1"/>
          </p:nvPr>
        </p:nvSpPr>
        <p:spPr>
          <a:xfrm>
            <a:off x="800832" y="1932722"/>
            <a:ext cx="1784350" cy="34564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37" name="Text Placeholder 32"/>
          <p:cNvSpPr>
            <a:spLocks noGrp="1"/>
          </p:cNvSpPr>
          <p:nvPr>
            <p:ph type="body" sz="quarter" idx="12" hasCustomPrompt="1"/>
          </p:nvPr>
        </p:nvSpPr>
        <p:spPr>
          <a:xfrm>
            <a:off x="808302" y="2382815"/>
            <a:ext cx="1784350" cy="403253"/>
          </a:xfrm>
        </p:spPr>
        <p:txBody>
          <a:bodyPr/>
          <a:lstStyle>
            <a:lvl1pPr marL="0" indent="0" algn="ctr">
              <a:buNone/>
              <a:defRPr sz="1800"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3" hasCustomPrompt="1"/>
          </p:nvPr>
        </p:nvSpPr>
        <p:spPr>
          <a:xfrm>
            <a:off x="2682751" y="161836"/>
            <a:ext cx="3778496" cy="352511"/>
          </a:xfrm>
          <a:noFill/>
        </p:spPr>
        <p:txBody>
          <a:bodyPr/>
          <a:lstStyle>
            <a:lvl1pPr marL="0" marR="0" indent="0" algn="ctr" defTabSz="685800" rtl="1" eaLnBrk="1" fontAlgn="auto" latinLnBrk="0" hangingPunct="1">
              <a:lnSpc>
                <a:spcPct val="100000"/>
              </a:lnSpc>
              <a:spcBef>
                <a:spcPts val="435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 sz="2100">
                <a:ln>
                  <a:noFill/>
                </a:ln>
                <a:solidFill>
                  <a:schemeClr val="tx1"/>
                </a:solidFill>
                <a:cs typeface="B Mitra" pitchFamily="2" charset="-78"/>
              </a:defRPr>
            </a:lvl1pPr>
          </a:lstStyle>
          <a:p>
            <a:pPr marL="0" marR="0" lvl="0" indent="0" algn="ctr" defTabSz="685800" rtl="1" eaLnBrk="1" fontAlgn="auto" latinLnBrk="0" hangingPunct="1">
              <a:lnSpc>
                <a:spcPct val="100000"/>
              </a:lnSpc>
              <a:spcBef>
                <a:spcPts val="435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fa-IR" sz="1500" smtClean="0">
                <a:latin typeface="B Titi"/>
                <a:cs typeface="B Mitra" pitchFamily="2" charset="-78"/>
              </a:rPr>
              <a:t>سلام</a:t>
            </a:r>
            <a:endParaRPr lang="en-US" sz="1500" smtClean="0">
              <a:latin typeface="B Titi"/>
              <a:cs typeface="B Titr" pitchFamily="2" charset="-78"/>
            </a:endParaRPr>
          </a:p>
        </p:txBody>
      </p:sp>
      <p:sp>
        <p:nvSpPr>
          <p:cNvPr id="51" name="Text Placeholder 42"/>
          <p:cNvSpPr>
            <a:spLocks noGrp="1"/>
          </p:cNvSpPr>
          <p:nvPr>
            <p:ph type="body" sz="quarter" idx="16" hasCustomPrompt="1"/>
          </p:nvPr>
        </p:nvSpPr>
        <p:spPr>
          <a:xfrm>
            <a:off x="3679513" y="1903917"/>
            <a:ext cx="1784973" cy="403253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52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6607465" y="2382815"/>
            <a:ext cx="1805036" cy="403253"/>
          </a:xfrm>
        </p:spPr>
        <p:txBody>
          <a:bodyPr/>
          <a:lstStyle>
            <a:lvl1pPr marL="0" indent="0" algn="ctr">
              <a:buNone/>
              <a:defRPr sz="1800"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55" name="Text Placeholder 32"/>
          <p:cNvSpPr>
            <a:spLocks noGrp="1"/>
          </p:cNvSpPr>
          <p:nvPr>
            <p:ph type="body" sz="quarter" idx="18" hasCustomPrompt="1"/>
          </p:nvPr>
        </p:nvSpPr>
        <p:spPr>
          <a:xfrm>
            <a:off x="6627529" y="1939879"/>
            <a:ext cx="1786844" cy="331334"/>
          </a:xfrm>
        </p:spPr>
        <p:txBody>
          <a:bodyPr/>
          <a:lstStyle>
            <a:lvl1pPr marL="0" indent="0" algn="ctr">
              <a:buNone/>
              <a:defRPr sz="1800"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29" name="Rounded Rectangle 28"/>
          <p:cNvSpPr/>
          <p:nvPr userDrawn="1"/>
        </p:nvSpPr>
        <p:spPr>
          <a:xfrm>
            <a:off x="3427314" y="2314442"/>
            <a:ext cx="2322000" cy="540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0" name="Text Placeholder 42"/>
          <p:cNvSpPr>
            <a:spLocks noGrp="1"/>
          </p:cNvSpPr>
          <p:nvPr>
            <p:ph type="body" sz="quarter" idx="19" hasCustomPrompt="1"/>
          </p:nvPr>
        </p:nvSpPr>
        <p:spPr>
          <a:xfrm>
            <a:off x="3679513" y="2382815"/>
            <a:ext cx="1784973" cy="403253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32" name="Rounded Rectangle 31"/>
          <p:cNvSpPr/>
          <p:nvPr userDrawn="1"/>
        </p:nvSpPr>
        <p:spPr>
          <a:xfrm>
            <a:off x="3427314" y="2802180"/>
            <a:ext cx="2322000" cy="540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4" name="Text Placeholder 42"/>
          <p:cNvSpPr>
            <a:spLocks noGrp="1"/>
          </p:cNvSpPr>
          <p:nvPr>
            <p:ph type="body" sz="quarter" idx="20" hasCustomPrompt="1"/>
          </p:nvPr>
        </p:nvSpPr>
        <p:spPr>
          <a:xfrm>
            <a:off x="3695828" y="2870554"/>
            <a:ext cx="1784973" cy="403253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07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  <p:bldP spid="31" grpId="0" animBg="1"/>
      <p:bldP spid="53" grpId="0" animBg="1"/>
      <p:bldP spid="22" grpId="0" animBg="1"/>
      <p:bldP spid="23" grpId="0" animBg="1"/>
      <p:bldP spid="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animBg="1"/>
      <p:bldP spid="3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ساده_3 موصول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20" name="Text Placeholder 19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1687925" y="1030831"/>
            <a:ext cx="5406571" cy="777806"/>
          </a:xfrm>
        </p:spPr>
        <p:txBody>
          <a:bodyPr/>
          <a:lstStyle>
            <a:lvl1pPr marL="0" indent="0" algn="ctr">
              <a:buNone/>
              <a:defRPr sz="12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  <p:sp>
        <p:nvSpPr>
          <p:cNvPr id="3" name="Rounded Rectangle 2"/>
          <p:cNvSpPr/>
          <p:nvPr userDrawn="1"/>
        </p:nvSpPr>
        <p:spPr>
          <a:xfrm>
            <a:off x="2993531" y="699507"/>
            <a:ext cx="3217983" cy="4896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Rounded Rectangle 1"/>
          <p:cNvSpPr/>
          <p:nvPr userDrawn="1"/>
        </p:nvSpPr>
        <p:spPr>
          <a:xfrm>
            <a:off x="2682753" y="0"/>
            <a:ext cx="3778496" cy="7859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682876" y="0"/>
            <a:ext cx="3778250" cy="785813"/>
          </a:xfrm>
        </p:spPr>
        <p:txBody>
          <a:bodyPr/>
          <a:lstStyle>
            <a:lvl1pPr marL="0" indent="0" algn="ctr">
              <a:buNone/>
              <a:defRPr sz="15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ounded Rectangle 7"/>
          <p:cNvSpPr/>
          <p:nvPr userDrawn="1"/>
        </p:nvSpPr>
        <p:spPr>
          <a:xfrm>
            <a:off x="3223940" y="1313085"/>
            <a:ext cx="5902704" cy="129616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" name="Rounded Rectangle 20"/>
          <p:cNvSpPr/>
          <p:nvPr userDrawn="1"/>
        </p:nvSpPr>
        <p:spPr>
          <a:xfrm>
            <a:off x="518756" y="3061415"/>
            <a:ext cx="8040611" cy="122401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Flowchart: Off-page Connector 9"/>
          <p:cNvSpPr/>
          <p:nvPr userDrawn="1"/>
        </p:nvSpPr>
        <p:spPr>
          <a:xfrm>
            <a:off x="7183541" y="975275"/>
            <a:ext cx="1620413" cy="648085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2" name="Flowchart: Off-page Connector 21"/>
          <p:cNvSpPr/>
          <p:nvPr userDrawn="1"/>
        </p:nvSpPr>
        <p:spPr>
          <a:xfrm>
            <a:off x="840444" y="2609254"/>
            <a:ext cx="1620413" cy="648085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8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A4051B-93D4-4981-9287-BB576A89615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55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ساده_3 موصول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20" name="Text Placeholder 19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1687925" y="1030831"/>
            <a:ext cx="5406571" cy="777806"/>
          </a:xfrm>
        </p:spPr>
        <p:txBody>
          <a:bodyPr/>
          <a:lstStyle>
            <a:lvl1pPr marL="0" indent="0" algn="ctr">
              <a:buNone/>
              <a:defRPr sz="12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3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ساده_3 موصول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4840002"/>
            <a:ext cx="9144001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20" name="Text Placeholder 19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1687925" y="1030831"/>
            <a:ext cx="5406571" cy="777806"/>
          </a:xfrm>
        </p:spPr>
        <p:txBody>
          <a:bodyPr/>
          <a:lstStyle>
            <a:lvl1pPr marL="0" indent="0" algn="ctr">
              <a:buNone/>
              <a:defRPr sz="12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  <p:sp>
        <p:nvSpPr>
          <p:cNvPr id="44" name="Rectangle 43"/>
          <p:cNvSpPr/>
          <p:nvPr userDrawn="1"/>
        </p:nvSpPr>
        <p:spPr>
          <a:xfrm>
            <a:off x="8143666" y="1"/>
            <a:ext cx="1000335" cy="4840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 userDrawn="1"/>
        </p:nvSpPr>
        <p:spPr>
          <a:xfrm>
            <a:off x="8212512" y="-6813"/>
            <a:ext cx="931488" cy="4840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Rounded Rectangle 42"/>
          <p:cNvSpPr/>
          <p:nvPr userDrawn="1"/>
        </p:nvSpPr>
        <p:spPr>
          <a:xfrm>
            <a:off x="6764714" y="3032610"/>
            <a:ext cx="1382580" cy="180057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 userDrawn="1"/>
        </p:nvSpPr>
        <p:spPr>
          <a:xfrm>
            <a:off x="8335690" y="-6813"/>
            <a:ext cx="808310" cy="4840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2" name="Rounded Rectangle 41"/>
          <p:cNvSpPr/>
          <p:nvPr userDrawn="1"/>
        </p:nvSpPr>
        <p:spPr>
          <a:xfrm>
            <a:off x="6818893" y="1345901"/>
            <a:ext cx="1382580" cy="183571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6953110" y="-6813"/>
            <a:ext cx="1382580" cy="155540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24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ساده_3 موصول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20" name="Text Placeholder 19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1687925" y="1030831"/>
            <a:ext cx="5406571" cy="777806"/>
          </a:xfrm>
        </p:spPr>
        <p:txBody>
          <a:bodyPr/>
          <a:lstStyle>
            <a:lvl1pPr marL="0" indent="0" algn="ctr">
              <a:buNone/>
              <a:defRPr sz="12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  <p:sp>
        <p:nvSpPr>
          <p:cNvPr id="3" name="Rounded Rectangle 2"/>
          <p:cNvSpPr/>
          <p:nvPr userDrawn="1"/>
        </p:nvSpPr>
        <p:spPr>
          <a:xfrm>
            <a:off x="2993531" y="699507"/>
            <a:ext cx="3217983" cy="4896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Rounded Rectangle 1"/>
          <p:cNvSpPr/>
          <p:nvPr userDrawn="1"/>
        </p:nvSpPr>
        <p:spPr>
          <a:xfrm>
            <a:off x="2682753" y="0"/>
            <a:ext cx="3778496" cy="7859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682876" y="0"/>
            <a:ext cx="3778250" cy="785813"/>
          </a:xfrm>
        </p:spPr>
        <p:txBody>
          <a:bodyPr/>
          <a:lstStyle>
            <a:lvl1pPr marL="0" indent="0" algn="ctr">
              <a:buNone/>
              <a:defRPr sz="1500" baseline="0"/>
            </a:lvl1pPr>
          </a:lstStyle>
          <a:p>
            <a:pPr lvl="0"/>
            <a:r>
              <a:rPr lang="fa-IR" smtClean="0"/>
              <a:t>رهنمود</a:t>
            </a:r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1620648" y="1475118"/>
            <a:ext cx="5902704" cy="129616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 userDrawn="1"/>
        </p:nvSpPr>
        <p:spPr>
          <a:xfrm>
            <a:off x="6953110" y="944338"/>
            <a:ext cx="1152150" cy="80650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" name="Rounded Rectangle 20"/>
          <p:cNvSpPr/>
          <p:nvPr userDrawn="1"/>
        </p:nvSpPr>
        <p:spPr>
          <a:xfrm>
            <a:off x="1651170" y="3378256"/>
            <a:ext cx="5902704" cy="129616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 userDrawn="1"/>
        </p:nvSpPr>
        <p:spPr>
          <a:xfrm>
            <a:off x="6977799" y="2847612"/>
            <a:ext cx="1152150" cy="80650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78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ساده_3 موصول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994920" y="1073955"/>
            <a:ext cx="5111811" cy="4320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20" name="Text Placeholder 19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1687925" y="1030831"/>
            <a:ext cx="5406571" cy="777806"/>
          </a:xfrm>
        </p:spPr>
        <p:txBody>
          <a:bodyPr/>
          <a:lstStyle>
            <a:lvl1pPr marL="0" indent="0" algn="ctr">
              <a:buNone/>
              <a:defRPr sz="12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251046" y="152236"/>
            <a:ext cx="2641908" cy="3168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994920" y="1073955"/>
            <a:ext cx="5111811" cy="4320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1994918" y="1650031"/>
            <a:ext cx="5111811" cy="4320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1994393" y="2226106"/>
            <a:ext cx="5111811" cy="4320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1994393" y="2802181"/>
            <a:ext cx="5111811" cy="4320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251046" y="152238"/>
            <a:ext cx="2641908" cy="316840"/>
          </a:xfrm>
        </p:spPr>
        <p:txBody>
          <a:bodyPr/>
          <a:lstStyle>
            <a:lvl1pPr marL="0" indent="0" algn="ctr" rtl="1">
              <a:buNone/>
              <a:defRPr b="0"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فهرست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2" hasCustomPrompt="1"/>
          </p:nvPr>
        </p:nvSpPr>
        <p:spPr>
          <a:xfrm>
            <a:off x="1995489" y="1073945"/>
            <a:ext cx="5111750" cy="43219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1994980" y="1645154"/>
            <a:ext cx="5111750" cy="43219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30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1980940" y="2225965"/>
            <a:ext cx="5111750" cy="43219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35" name="Text Placehold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1992514" y="2802181"/>
            <a:ext cx="5111750" cy="43219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38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2016126" y="3378256"/>
            <a:ext cx="5111750" cy="43219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43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53469E-6 L -3.05556E-6 0.4394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97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9" grpId="1" animBg="1"/>
      <p:bldP spid="22" grpId="0" animBg="1"/>
      <p:bldP spid="23" grpId="0" animBg="1"/>
      <p:bldP spid="24" grpId="0" animBg="1"/>
      <p:bldP spid="2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9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ساده_3 موصول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994920" y="1073955"/>
            <a:ext cx="5111811" cy="4320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20" name="Text Placeholder 19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1687925" y="1030831"/>
            <a:ext cx="5406571" cy="777806"/>
          </a:xfrm>
        </p:spPr>
        <p:txBody>
          <a:bodyPr/>
          <a:lstStyle>
            <a:lvl1pPr marL="0" indent="0" algn="ctr">
              <a:buNone/>
              <a:defRPr sz="12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251046" y="152236"/>
            <a:ext cx="2641908" cy="3168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994920" y="1073955"/>
            <a:ext cx="5111811" cy="4320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1994918" y="1650031"/>
            <a:ext cx="5111811" cy="4320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1994393" y="2226106"/>
            <a:ext cx="5111811" cy="4320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1994393" y="2802181"/>
            <a:ext cx="5111811" cy="4320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251046" y="152238"/>
            <a:ext cx="2641908" cy="316840"/>
          </a:xfrm>
        </p:spPr>
        <p:txBody>
          <a:bodyPr/>
          <a:lstStyle>
            <a:lvl1pPr marL="0" indent="0" algn="ctr" rtl="1">
              <a:buNone/>
              <a:defRPr b="0"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فهرست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2" hasCustomPrompt="1"/>
          </p:nvPr>
        </p:nvSpPr>
        <p:spPr>
          <a:xfrm>
            <a:off x="1995489" y="1073945"/>
            <a:ext cx="5111750" cy="43219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1994980" y="1645154"/>
            <a:ext cx="5111750" cy="43219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30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1980940" y="2225965"/>
            <a:ext cx="5111750" cy="43219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35" name="Text Placehold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1992514" y="2802181"/>
            <a:ext cx="5111750" cy="43219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1993604" y="3378256"/>
            <a:ext cx="5111811" cy="4320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5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1991725" y="3378256"/>
            <a:ext cx="5111750" cy="43219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89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Diamond 47" hidden="1"/>
          <p:cNvSpPr/>
          <p:nvPr userDrawn="1"/>
        </p:nvSpPr>
        <p:spPr>
          <a:xfrm rot="19800000">
            <a:off x="7567591" y="1048433"/>
            <a:ext cx="1113746" cy="83531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Diamond 42" hidden="1"/>
          <p:cNvSpPr/>
          <p:nvPr userDrawn="1"/>
        </p:nvSpPr>
        <p:spPr>
          <a:xfrm rot="900000">
            <a:off x="7567591" y="1048434"/>
            <a:ext cx="1113746" cy="83531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3" name="Oval 2"/>
          <p:cNvSpPr/>
          <p:nvPr userDrawn="1"/>
        </p:nvSpPr>
        <p:spPr>
          <a:xfrm>
            <a:off x="7605995" y="-827092"/>
            <a:ext cx="1036935" cy="7777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8128803" y="8216"/>
            <a:ext cx="0" cy="10739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>
            <a:off x="8070462" y="1012382"/>
            <a:ext cx="108000" cy="2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7" name="Diamond 36"/>
          <p:cNvSpPr/>
          <p:nvPr userDrawn="1"/>
        </p:nvSpPr>
        <p:spPr>
          <a:xfrm>
            <a:off x="8097462" y="634060"/>
            <a:ext cx="54000" cy="86411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>
            <a:off x="8016462" y="469076"/>
            <a:ext cx="21600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8034463" y="436845"/>
            <a:ext cx="18000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8052463" y="404099"/>
            <a:ext cx="14400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50" name="Straight Connector 49"/>
          <p:cNvCxnSpPr/>
          <p:nvPr userDrawn="1"/>
        </p:nvCxnSpPr>
        <p:spPr>
          <a:xfrm flipH="1" flipV="1">
            <a:off x="6876301" y="1462805"/>
            <a:ext cx="72969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 userDrawn="1"/>
        </p:nvSpPr>
        <p:spPr>
          <a:xfrm>
            <a:off x="9192267" y="1074091"/>
            <a:ext cx="5403439" cy="777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 userDrawn="1"/>
        </p:nvSpPr>
        <p:spPr>
          <a:xfrm>
            <a:off x="6914705" y="1376394"/>
            <a:ext cx="0" cy="1728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6938821" y="1381805"/>
            <a:ext cx="0" cy="1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6967700" y="1395305"/>
            <a:ext cx="0" cy="13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 rot="5400000">
            <a:off x="7494801" y="1444940"/>
            <a:ext cx="81000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50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028E-6 L -0.8427 3.70028E-6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13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94444E-6 -3.61702E-6 L 1.94444E-6 0.37211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5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6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6" grpId="0" animBg="1"/>
      <p:bldP spid="37" grpId="0" animBg="1"/>
      <p:bldP spid="38" grpId="0" animBg="1"/>
      <p:bldP spid="41" grpId="0" animBg="1"/>
      <p:bldP spid="42" grpId="0" animBg="1"/>
      <p:bldP spid="51" grpId="0" animBg="1"/>
      <p:bldP spid="51" grpId="1" animBg="1"/>
      <p:bldP spid="53" grpId="0" animBg="1"/>
      <p:bldP spid="54" grpId="0" animBg="1"/>
      <p:bldP spid="55" grpId="0" animBg="1"/>
      <p:bldP spid="56" grpId="0" animBg="1"/>
    </p:bld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69414" y="1782623"/>
            <a:ext cx="9009272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47" y="1756108"/>
            <a:ext cx="9009538" cy="3428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07" y="1851660"/>
            <a:ext cx="9010378" cy="3429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4" name="Rounded Rectangle 13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6" name="Rounded Rectangle 15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pic>
        <p:nvPicPr>
          <p:cNvPr id="18" name="Picture 4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3564" y="4727792"/>
            <a:ext cx="1817051" cy="316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ounded Rectangle 18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20" name="Rounded Rectangle 19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34780" y="1007204"/>
            <a:ext cx="7710531" cy="748903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34780" y="1889469"/>
            <a:ext cx="7710531" cy="748903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11" name="Frame 10"/>
          <p:cNvSpPr/>
          <p:nvPr userDrawn="1"/>
        </p:nvSpPr>
        <p:spPr>
          <a:xfrm>
            <a:off x="7029921" y="4703228"/>
            <a:ext cx="1881845" cy="346518"/>
          </a:xfrm>
          <a:prstGeom prst="frame">
            <a:avLst>
              <a:gd name="adj1" fmla="val 5981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56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Rectangle 250" hidden="1"/>
          <p:cNvSpPr/>
          <p:nvPr userDrawn="1"/>
        </p:nvSpPr>
        <p:spPr>
          <a:xfrm>
            <a:off x="8066856" y="0"/>
            <a:ext cx="45719" cy="4251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249" name="Straight Connector 248" hidden="1"/>
          <p:cNvCxnSpPr/>
          <p:nvPr userDrawn="1"/>
        </p:nvCxnSpPr>
        <p:spPr>
          <a:xfrm>
            <a:off x="8066855" y="843525"/>
            <a:ext cx="0" cy="4299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4" name="Rounded Rectangle 13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6" name="Rounded Rectangle 15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20" name="Rounded Rectangle 19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cxnSp>
        <p:nvCxnSpPr>
          <p:cNvPr id="29" name="Straight Connector 28" hidden="1"/>
          <p:cNvCxnSpPr/>
          <p:nvPr userDrawn="1"/>
        </p:nvCxnSpPr>
        <p:spPr>
          <a:xfrm>
            <a:off x="6716613" y="872330"/>
            <a:ext cx="2227708" cy="14848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 hidden="1"/>
          <p:cNvCxnSpPr/>
          <p:nvPr userDrawn="1"/>
        </p:nvCxnSpPr>
        <p:spPr>
          <a:xfrm flipH="1">
            <a:off x="4298071" y="875237"/>
            <a:ext cx="296096" cy="14819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98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4" name="Rounded Rectangle 13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6" name="Rounded Rectangle 15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pic>
        <p:nvPicPr>
          <p:cNvPr id="18" name="Picture 4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1460" y="1599061"/>
            <a:ext cx="5421078" cy="943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ounded Rectangle 18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20" name="Rounded Rectangle 19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2" name="Rectangle 1" hidden="1"/>
          <p:cNvSpPr/>
          <p:nvPr userDrawn="1"/>
        </p:nvSpPr>
        <p:spPr>
          <a:xfrm>
            <a:off x="1861461" y="1599061"/>
            <a:ext cx="5421078" cy="943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1856698" y="159570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1856698" y="173286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1856697" y="187125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1856697" y="200841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1856973" y="214557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1856973" y="228273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1856698" y="241989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2039854" y="159570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2039854" y="173286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2039853" y="187125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2039853" y="200841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 userDrawn="1"/>
        </p:nvSpPr>
        <p:spPr>
          <a:xfrm>
            <a:off x="2040129" y="214557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4" name="Rectangle 33"/>
          <p:cNvSpPr/>
          <p:nvPr userDrawn="1"/>
        </p:nvSpPr>
        <p:spPr>
          <a:xfrm>
            <a:off x="2040129" y="228273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2039854" y="241989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 userDrawn="1"/>
        </p:nvSpPr>
        <p:spPr>
          <a:xfrm>
            <a:off x="2224766" y="1596321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>
            <a:off x="2224766" y="1733481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 userDrawn="1"/>
        </p:nvSpPr>
        <p:spPr>
          <a:xfrm>
            <a:off x="2224765" y="1871865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2224765" y="2009025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2225041" y="2146185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2225041" y="2283345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>
            <a:off x="2224766" y="2420505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 userDrawn="1"/>
        </p:nvSpPr>
        <p:spPr>
          <a:xfrm>
            <a:off x="2407922" y="159548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 userDrawn="1"/>
        </p:nvSpPr>
        <p:spPr>
          <a:xfrm>
            <a:off x="2407922" y="173264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 userDrawn="1"/>
        </p:nvSpPr>
        <p:spPr>
          <a:xfrm>
            <a:off x="2407921" y="187103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" name="Rectangle 47"/>
          <p:cNvSpPr/>
          <p:nvPr userDrawn="1"/>
        </p:nvSpPr>
        <p:spPr>
          <a:xfrm>
            <a:off x="2407921" y="200819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 userDrawn="1"/>
        </p:nvSpPr>
        <p:spPr>
          <a:xfrm>
            <a:off x="2408197" y="214535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 userDrawn="1"/>
        </p:nvSpPr>
        <p:spPr>
          <a:xfrm>
            <a:off x="2408197" y="228251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2407922" y="241967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 userDrawn="1"/>
        </p:nvSpPr>
        <p:spPr>
          <a:xfrm>
            <a:off x="2769471" y="159548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2769471" y="173264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2769470" y="187103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2769470" y="200819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2769746" y="214535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2769746" y="228251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2769471" y="241967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" name="Rectangle 60"/>
          <p:cNvSpPr/>
          <p:nvPr userDrawn="1"/>
        </p:nvSpPr>
        <p:spPr>
          <a:xfrm>
            <a:off x="2591078" y="159693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 userDrawn="1"/>
        </p:nvSpPr>
        <p:spPr>
          <a:xfrm>
            <a:off x="2591078" y="173409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2591077" y="1872477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2591077" y="2009637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2591353" y="2146797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 userDrawn="1"/>
        </p:nvSpPr>
        <p:spPr>
          <a:xfrm>
            <a:off x="2591353" y="2283957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 userDrawn="1"/>
        </p:nvSpPr>
        <p:spPr>
          <a:xfrm>
            <a:off x="2591078" y="2421117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9" name="Rectangle 68"/>
          <p:cNvSpPr/>
          <p:nvPr userDrawn="1"/>
        </p:nvSpPr>
        <p:spPr>
          <a:xfrm>
            <a:off x="2952739" y="159548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 userDrawn="1"/>
        </p:nvSpPr>
        <p:spPr>
          <a:xfrm>
            <a:off x="2952739" y="173264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 userDrawn="1"/>
        </p:nvSpPr>
        <p:spPr>
          <a:xfrm>
            <a:off x="2952738" y="187103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 userDrawn="1"/>
        </p:nvSpPr>
        <p:spPr>
          <a:xfrm>
            <a:off x="2952738" y="200819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 userDrawn="1"/>
        </p:nvSpPr>
        <p:spPr>
          <a:xfrm>
            <a:off x="2953014" y="214535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4" name="Rectangle 73"/>
          <p:cNvSpPr/>
          <p:nvPr userDrawn="1"/>
        </p:nvSpPr>
        <p:spPr>
          <a:xfrm>
            <a:off x="2953014" y="228251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5" name="Rectangle 74"/>
          <p:cNvSpPr/>
          <p:nvPr userDrawn="1"/>
        </p:nvSpPr>
        <p:spPr>
          <a:xfrm>
            <a:off x="2952739" y="241967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7" name="Rectangle 76"/>
          <p:cNvSpPr/>
          <p:nvPr userDrawn="1"/>
        </p:nvSpPr>
        <p:spPr>
          <a:xfrm>
            <a:off x="3132169" y="159570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8" name="Rectangle 77"/>
          <p:cNvSpPr/>
          <p:nvPr userDrawn="1"/>
        </p:nvSpPr>
        <p:spPr>
          <a:xfrm>
            <a:off x="3132169" y="173286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9" name="Rectangle 78"/>
          <p:cNvSpPr/>
          <p:nvPr userDrawn="1"/>
        </p:nvSpPr>
        <p:spPr>
          <a:xfrm>
            <a:off x="3132168" y="187125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0" name="Rectangle 79"/>
          <p:cNvSpPr/>
          <p:nvPr userDrawn="1"/>
        </p:nvSpPr>
        <p:spPr>
          <a:xfrm>
            <a:off x="3132168" y="200841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1" name="Rectangle 80"/>
          <p:cNvSpPr/>
          <p:nvPr userDrawn="1"/>
        </p:nvSpPr>
        <p:spPr>
          <a:xfrm>
            <a:off x="3132444" y="214557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2" name="Rectangle 81"/>
          <p:cNvSpPr/>
          <p:nvPr userDrawn="1"/>
        </p:nvSpPr>
        <p:spPr>
          <a:xfrm>
            <a:off x="3132444" y="228273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3" name="Rectangle 82"/>
          <p:cNvSpPr/>
          <p:nvPr userDrawn="1"/>
        </p:nvSpPr>
        <p:spPr>
          <a:xfrm>
            <a:off x="3132169" y="241989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4" name="Rectangle 83"/>
          <p:cNvSpPr/>
          <p:nvPr userDrawn="1"/>
        </p:nvSpPr>
        <p:spPr>
          <a:xfrm>
            <a:off x="3315325" y="159570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5" name="Rectangle 84"/>
          <p:cNvSpPr/>
          <p:nvPr userDrawn="1"/>
        </p:nvSpPr>
        <p:spPr>
          <a:xfrm>
            <a:off x="3315325" y="173286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6" name="Rectangle 85"/>
          <p:cNvSpPr/>
          <p:nvPr userDrawn="1"/>
        </p:nvSpPr>
        <p:spPr>
          <a:xfrm>
            <a:off x="3315324" y="187125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7" name="Rectangle 86"/>
          <p:cNvSpPr/>
          <p:nvPr userDrawn="1"/>
        </p:nvSpPr>
        <p:spPr>
          <a:xfrm>
            <a:off x="3315324" y="200841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8" name="Rectangle 87"/>
          <p:cNvSpPr/>
          <p:nvPr userDrawn="1"/>
        </p:nvSpPr>
        <p:spPr>
          <a:xfrm>
            <a:off x="3315600" y="214557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9" name="Rectangle 88"/>
          <p:cNvSpPr/>
          <p:nvPr userDrawn="1"/>
        </p:nvSpPr>
        <p:spPr>
          <a:xfrm>
            <a:off x="3315600" y="228273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0" name="Rectangle 89"/>
          <p:cNvSpPr/>
          <p:nvPr userDrawn="1"/>
        </p:nvSpPr>
        <p:spPr>
          <a:xfrm>
            <a:off x="3315325" y="241989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1" name="Rectangle 90"/>
          <p:cNvSpPr/>
          <p:nvPr userDrawn="1"/>
        </p:nvSpPr>
        <p:spPr>
          <a:xfrm>
            <a:off x="3500237" y="1596321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2" name="Rectangle 91"/>
          <p:cNvSpPr/>
          <p:nvPr userDrawn="1"/>
        </p:nvSpPr>
        <p:spPr>
          <a:xfrm>
            <a:off x="3500237" y="1733481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3" name="Rectangle 92"/>
          <p:cNvSpPr/>
          <p:nvPr userDrawn="1"/>
        </p:nvSpPr>
        <p:spPr>
          <a:xfrm>
            <a:off x="3500236" y="1871865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4" name="Rectangle 93"/>
          <p:cNvSpPr/>
          <p:nvPr userDrawn="1"/>
        </p:nvSpPr>
        <p:spPr>
          <a:xfrm>
            <a:off x="3500236" y="2009025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5" name="Rectangle 94"/>
          <p:cNvSpPr/>
          <p:nvPr userDrawn="1"/>
        </p:nvSpPr>
        <p:spPr>
          <a:xfrm>
            <a:off x="3500512" y="2146185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6" name="Rectangle 95"/>
          <p:cNvSpPr/>
          <p:nvPr userDrawn="1"/>
        </p:nvSpPr>
        <p:spPr>
          <a:xfrm>
            <a:off x="3500512" y="2283345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7" name="Rectangle 96"/>
          <p:cNvSpPr/>
          <p:nvPr userDrawn="1"/>
        </p:nvSpPr>
        <p:spPr>
          <a:xfrm>
            <a:off x="3500237" y="2420505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8" name="Rectangle 97"/>
          <p:cNvSpPr/>
          <p:nvPr userDrawn="1"/>
        </p:nvSpPr>
        <p:spPr>
          <a:xfrm>
            <a:off x="3683393" y="159548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9" name="Rectangle 98"/>
          <p:cNvSpPr/>
          <p:nvPr userDrawn="1"/>
        </p:nvSpPr>
        <p:spPr>
          <a:xfrm>
            <a:off x="3683393" y="173264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0" name="Rectangle 99"/>
          <p:cNvSpPr/>
          <p:nvPr userDrawn="1"/>
        </p:nvSpPr>
        <p:spPr>
          <a:xfrm>
            <a:off x="3683392" y="187103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 userDrawn="1"/>
        </p:nvSpPr>
        <p:spPr>
          <a:xfrm>
            <a:off x="3683392" y="200819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 userDrawn="1"/>
        </p:nvSpPr>
        <p:spPr>
          <a:xfrm>
            <a:off x="3683668" y="214535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3" name="Rectangle 102"/>
          <p:cNvSpPr/>
          <p:nvPr userDrawn="1"/>
        </p:nvSpPr>
        <p:spPr>
          <a:xfrm>
            <a:off x="3683668" y="228251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4" name="Rectangle 103"/>
          <p:cNvSpPr/>
          <p:nvPr userDrawn="1"/>
        </p:nvSpPr>
        <p:spPr>
          <a:xfrm>
            <a:off x="3683393" y="241967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 userDrawn="1"/>
        </p:nvSpPr>
        <p:spPr>
          <a:xfrm>
            <a:off x="4044942" y="159548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6" name="Rectangle 105"/>
          <p:cNvSpPr/>
          <p:nvPr userDrawn="1"/>
        </p:nvSpPr>
        <p:spPr>
          <a:xfrm>
            <a:off x="4044942" y="173264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7" name="Rectangle 106"/>
          <p:cNvSpPr/>
          <p:nvPr userDrawn="1"/>
        </p:nvSpPr>
        <p:spPr>
          <a:xfrm>
            <a:off x="4044941" y="187103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8" name="Rectangle 107"/>
          <p:cNvSpPr/>
          <p:nvPr userDrawn="1"/>
        </p:nvSpPr>
        <p:spPr>
          <a:xfrm>
            <a:off x="4044941" y="200819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9" name="Rectangle 108"/>
          <p:cNvSpPr/>
          <p:nvPr userDrawn="1"/>
        </p:nvSpPr>
        <p:spPr>
          <a:xfrm>
            <a:off x="4045217" y="214535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0" name="Rectangle 109"/>
          <p:cNvSpPr/>
          <p:nvPr userDrawn="1"/>
        </p:nvSpPr>
        <p:spPr>
          <a:xfrm>
            <a:off x="4045217" y="228251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1" name="Rectangle 110"/>
          <p:cNvSpPr/>
          <p:nvPr userDrawn="1"/>
        </p:nvSpPr>
        <p:spPr>
          <a:xfrm>
            <a:off x="4044942" y="241967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2" name="Rectangle 111"/>
          <p:cNvSpPr/>
          <p:nvPr userDrawn="1"/>
        </p:nvSpPr>
        <p:spPr>
          <a:xfrm>
            <a:off x="3866549" y="159693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3" name="Rectangle 112"/>
          <p:cNvSpPr/>
          <p:nvPr userDrawn="1"/>
        </p:nvSpPr>
        <p:spPr>
          <a:xfrm>
            <a:off x="3866549" y="173409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4" name="Rectangle 113"/>
          <p:cNvSpPr/>
          <p:nvPr userDrawn="1"/>
        </p:nvSpPr>
        <p:spPr>
          <a:xfrm>
            <a:off x="3866548" y="1872477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5" name="Rectangle 114"/>
          <p:cNvSpPr/>
          <p:nvPr userDrawn="1"/>
        </p:nvSpPr>
        <p:spPr>
          <a:xfrm>
            <a:off x="3866548" y="2009637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6" name="Rectangle 115"/>
          <p:cNvSpPr/>
          <p:nvPr userDrawn="1"/>
        </p:nvSpPr>
        <p:spPr>
          <a:xfrm>
            <a:off x="3866824" y="2146797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7" name="Rectangle 116"/>
          <p:cNvSpPr/>
          <p:nvPr userDrawn="1"/>
        </p:nvSpPr>
        <p:spPr>
          <a:xfrm>
            <a:off x="3866824" y="2283957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8" name="Rectangle 117"/>
          <p:cNvSpPr/>
          <p:nvPr userDrawn="1"/>
        </p:nvSpPr>
        <p:spPr>
          <a:xfrm>
            <a:off x="3866549" y="2421117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9" name="Rectangle 118"/>
          <p:cNvSpPr/>
          <p:nvPr userDrawn="1"/>
        </p:nvSpPr>
        <p:spPr>
          <a:xfrm>
            <a:off x="4228210" y="159548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0" name="Rectangle 119"/>
          <p:cNvSpPr/>
          <p:nvPr userDrawn="1"/>
        </p:nvSpPr>
        <p:spPr>
          <a:xfrm>
            <a:off x="4228210" y="173264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1" name="Rectangle 120"/>
          <p:cNvSpPr/>
          <p:nvPr userDrawn="1"/>
        </p:nvSpPr>
        <p:spPr>
          <a:xfrm>
            <a:off x="4228209" y="187103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2" name="Rectangle 121"/>
          <p:cNvSpPr/>
          <p:nvPr userDrawn="1"/>
        </p:nvSpPr>
        <p:spPr>
          <a:xfrm>
            <a:off x="4228209" y="200819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3" name="Rectangle 122"/>
          <p:cNvSpPr/>
          <p:nvPr userDrawn="1"/>
        </p:nvSpPr>
        <p:spPr>
          <a:xfrm>
            <a:off x="4228485" y="214535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4" name="Rectangle 123"/>
          <p:cNvSpPr/>
          <p:nvPr userDrawn="1"/>
        </p:nvSpPr>
        <p:spPr>
          <a:xfrm>
            <a:off x="4228485" y="228251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5" name="Rectangle 124"/>
          <p:cNvSpPr/>
          <p:nvPr userDrawn="1"/>
        </p:nvSpPr>
        <p:spPr>
          <a:xfrm>
            <a:off x="4228210" y="241967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7" name="Rectangle 126"/>
          <p:cNvSpPr/>
          <p:nvPr userDrawn="1"/>
        </p:nvSpPr>
        <p:spPr>
          <a:xfrm>
            <a:off x="4411366" y="1594955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8" name="Rectangle 127"/>
          <p:cNvSpPr/>
          <p:nvPr userDrawn="1"/>
        </p:nvSpPr>
        <p:spPr>
          <a:xfrm>
            <a:off x="4411366" y="1732115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9" name="Rectangle 128"/>
          <p:cNvSpPr/>
          <p:nvPr userDrawn="1"/>
        </p:nvSpPr>
        <p:spPr>
          <a:xfrm>
            <a:off x="4411365" y="187049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0" name="Rectangle 129"/>
          <p:cNvSpPr/>
          <p:nvPr userDrawn="1"/>
        </p:nvSpPr>
        <p:spPr>
          <a:xfrm>
            <a:off x="4411365" y="200765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1" name="Rectangle 130"/>
          <p:cNvSpPr/>
          <p:nvPr userDrawn="1"/>
        </p:nvSpPr>
        <p:spPr>
          <a:xfrm>
            <a:off x="4411641" y="214481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2" name="Rectangle 131"/>
          <p:cNvSpPr/>
          <p:nvPr userDrawn="1"/>
        </p:nvSpPr>
        <p:spPr>
          <a:xfrm>
            <a:off x="4411641" y="228197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3" name="Rectangle 132"/>
          <p:cNvSpPr/>
          <p:nvPr userDrawn="1"/>
        </p:nvSpPr>
        <p:spPr>
          <a:xfrm>
            <a:off x="4411366" y="241913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4" name="Rectangle 133"/>
          <p:cNvSpPr/>
          <p:nvPr userDrawn="1"/>
        </p:nvSpPr>
        <p:spPr>
          <a:xfrm>
            <a:off x="4594522" y="1594955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5" name="Rectangle 134"/>
          <p:cNvSpPr/>
          <p:nvPr userDrawn="1"/>
        </p:nvSpPr>
        <p:spPr>
          <a:xfrm>
            <a:off x="4594522" y="1732115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6" name="Rectangle 135"/>
          <p:cNvSpPr/>
          <p:nvPr userDrawn="1"/>
        </p:nvSpPr>
        <p:spPr>
          <a:xfrm>
            <a:off x="4594521" y="187049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7" name="Rectangle 136"/>
          <p:cNvSpPr/>
          <p:nvPr userDrawn="1"/>
        </p:nvSpPr>
        <p:spPr>
          <a:xfrm>
            <a:off x="4594521" y="200765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8" name="Rectangle 137"/>
          <p:cNvSpPr/>
          <p:nvPr userDrawn="1"/>
        </p:nvSpPr>
        <p:spPr>
          <a:xfrm>
            <a:off x="4594797" y="214481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9" name="Rectangle 138"/>
          <p:cNvSpPr/>
          <p:nvPr userDrawn="1"/>
        </p:nvSpPr>
        <p:spPr>
          <a:xfrm>
            <a:off x="4594797" y="228197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0" name="Rectangle 139"/>
          <p:cNvSpPr/>
          <p:nvPr userDrawn="1"/>
        </p:nvSpPr>
        <p:spPr>
          <a:xfrm>
            <a:off x="4594522" y="241913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1" name="Rectangle 140"/>
          <p:cNvSpPr/>
          <p:nvPr userDrawn="1"/>
        </p:nvSpPr>
        <p:spPr>
          <a:xfrm>
            <a:off x="4779434" y="1595567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2" name="Rectangle 141"/>
          <p:cNvSpPr/>
          <p:nvPr userDrawn="1"/>
        </p:nvSpPr>
        <p:spPr>
          <a:xfrm>
            <a:off x="4779434" y="1732727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3" name="Rectangle 142"/>
          <p:cNvSpPr/>
          <p:nvPr userDrawn="1"/>
        </p:nvSpPr>
        <p:spPr>
          <a:xfrm>
            <a:off x="4779433" y="1871111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4" name="Rectangle 143"/>
          <p:cNvSpPr/>
          <p:nvPr userDrawn="1"/>
        </p:nvSpPr>
        <p:spPr>
          <a:xfrm>
            <a:off x="4779433" y="2008271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5" name="Rectangle 144"/>
          <p:cNvSpPr/>
          <p:nvPr userDrawn="1"/>
        </p:nvSpPr>
        <p:spPr>
          <a:xfrm>
            <a:off x="4779709" y="2145431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6" name="Rectangle 145"/>
          <p:cNvSpPr/>
          <p:nvPr userDrawn="1"/>
        </p:nvSpPr>
        <p:spPr>
          <a:xfrm>
            <a:off x="4779709" y="2282591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7" name="Rectangle 146"/>
          <p:cNvSpPr/>
          <p:nvPr userDrawn="1"/>
        </p:nvSpPr>
        <p:spPr>
          <a:xfrm>
            <a:off x="4779434" y="2419751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8" name="Rectangle 147"/>
          <p:cNvSpPr/>
          <p:nvPr userDrawn="1"/>
        </p:nvSpPr>
        <p:spPr>
          <a:xfrm>
            <a:off x="4962590" y="1594736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9" name="Rectangle 148"/>
          <p:cNvSpPr/>
          <p:nvPr userDrawn="1"/>
        </p:nvSpPr>
        <p:spPr>
          <a:xfrm>
            <a:off x="4962590" y="1731896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0" name="Rectangle 149"/>
          <p:cNvSpPr/>
          <p:nvPr userDrawn="1"/>
        </p:nvSpPr>
        <p:spPr>
          <a:xfrm>
            <a:off x="4962589" y="1870280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1" name="Rectangle 150"/>
          <p:cNvSpPr/>
          <p:nvPr userDrawn="1"/>
        </p:nvSpPr>
        <p:spPr>
          <a:xfrm>
            <a:off x="4962589" y="2007440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2" name="Rectangle 151"/>
          <p:cNvSpPr/>
          <p:nvPr userDrawn="1"/>
        </p:nvSpPr>
        <p:spPr>
          <a:xfrm>
            <a:off x="4962865" y="2144600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3" name="Rectangle 152"/>
          <p:cNvSpPr/>
          <p:nvPr userDrawn="1"/>
        </p:nvSpPr>
        <p:spPr>
          <a:xfrm>
            <a:off x="4962865" y="2281760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4" name="Rectangle 153"/>
          <p:cNvSpPr/>
          <p:nvPr userDrawn="1"/>
        </p:nvSpPr>
        <p:spPr>
          <a:xfrm>
            <a:off x="4962590" y="2418920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5" name="Rectangle 154"/>
          <p:cNvSpPr/>
          <p:nvPr userDrawn="1"/>
        </p:nvSpPr>
        <p:spPr>
          <a:xfrm>
            <a:off x="5324139" y="1594736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6" name="Rectangle 155"/>
          <p:cNvSpPr/>
          <p:nvPr userDrawn="1"/>
        </p:nvSpPr>
        <p:spPr>
          <a:xfrm>
            <a:off x="5324139" y="1731896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7" name="Rectangle 156"/>
          <p:cNvSpPr/>
          <p:nvPr userDrawn="1"/>
        </p:nvSpPr>
        <p:spPr>
          <a:xfrm>
            <a:off x="5324138" y="1870280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8" name="Rectangle 157"/>
          <p:cNvSpPr/>
          <p:nvPr userDrawn="1"/>
        </p:nvSpPr>
        <p:spPr>
          <a:xfrm>
            <a:off x="5324138" y="2007440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9" name="Rectangle 158"/>
          <p:cNvSpPr/>
          <p:nvPr userDrawn="1"/>
        </p:nvSpPr>
        <p:spPr>
          <a:xfrm>
            <a:off x="5324414" y="2144600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0" name="Rectangle 159"/>
          <p:cNvSpPr/>
          <p:nvPr userDrawn="1"/>
        </p:nvSpPr>
        <p:spPr>
          <a:xfrm>
            <a:off x="5324414" y="2281760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1" name="Rectangle 160"/>
          <p:cNvSpPr/>
          <p:nvPr userDrawn="1"/>
        </p:nvSpPr>
        <p:spPr>
          <a:xfrm>
            <a:off x="5324139" y="2418920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2" name="Rectangle 161"/>
          <p:cNvSpPr/>
          <p:nvPr userDrawn="1"/>
        </p:nvSpPr>
        <p:spPr>
          <a:xfrm>
            <a:off x="5145746" y="159617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3" name="Rectangle 162"/>
          <p:cNvSpPr/>
          <p:nvPr userDrawn="1"/>
        </p:nvSpPr>
        <p:spPr>
          <a:xfrm>
            <a:off x="5145746" y="173333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4" name="Rectangle 163"/>
          <p:cNvSpPr/>
          <p:nvPr userDrawn="1"/>
        </p:nvSpPr>
        <p:spPr>
          <a:xfrm>
            <a:off x="5145745" y="187172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5" name="Rectangle 164"/>
          <p:cNvSpPr/>
          <p:nvPr userDrawn="1"/>
        </p:nvSpPr>
        <p:spPr>
          <a:xfrm>
            <a:off x="5145745" y="200888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6" name="Rectangle 165"/>
          <p:cNvSpPr/>
          <p:nvPr userDrawn="1"/>
        </p:nvSpPr>
        <p:spPr>
          <a:xfrm>
            <a:off x="5146021" y="214604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7" name="Rectangle 166"/>
          <p:cNvSpPr/>
          <p:nvPr userDrawn="1"/>
        </p:nvSpPr>
        <p:spPr>
          <a:xfrm>
            <a:off x="5146021" y="228320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8" name="Rectangle 167"/>
          <p:cNvSpPr/>
          <p:nvPr userDrawn="1"/>
        </p:nvSpPr>
        <p:spPr>
          <a:xfrm>
            <a:off x="5145746" y="242036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9" name="Rectangle 168"/>
          <p:cNvSpPr/>
          <p:nvPr userDrawn="1"/>
        </p:nvSpPr>
        <p:spPr>
          <a:xfrm>
            <a:off x="5507407" y="1594736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0" name="Rectangle 169"/>
          <p:cNvSpPr/>
          <p:nvPr userDrawn="1"/>
        </p:nvSpPr>
        <p:spPr>
          <a:xfrm>
            <a:off x="5507407" y="1731896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1" name="Rectangle 170"/>
          <p:cNvSpPr/>
          <p:nvPr userDrawn="1"/>
        </p:nvSpPr>
        <p:spPr>
          <a:xfrm>
            <a:off x="5507406" y="1870280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2" name="Rectangle 171"/>
          <p:cNvSpPr/>
          <p:nvPr userDrawn="1"/>
        </p:nvSpPr>
        <p:spPr>
          <a:xfrm>
            <a:off x="5507406" y="2007440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3" name="Rectangle 172"/>
          <p:cNvSpPr/>
          <p:nvPr userDrawn="1"/>
        </p:nvSpPr>
        <p:spPr>
          <a:xfrm>
            <a:off x="5507682" y="2144600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4" name="Rectangle 173"/>
          <p:cNvSpPr/>
          <p:nvPr userDrawn="1"/>
        </p:nvSpPr>
        <p:spPr>
          <a:xfrm>
            <a:off x="5507682" y="2281760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5" name="Rectangle 174"/>
          <p:cNvSpPr/>
          <p:nvPr userDrawn="1"/>
        </p:nvSpPr>
        <p:spPr>
          <a:xfrm>
            <a:off x="5507407" y="2418920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7" name="Rectangle 176"/>
          <p:cNvSpPr/>
          <p:nvPr userDrawn="1"/>
        </p:nvSpPr>
        <p:spPr>
          <a:xfrm>
            <a:off x="5690069" y="159570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8" name="Rectangle 177"/>
          <p:cNvSpPr/>
          <p:nvPr userDrawn="1"/>
        </p:nvSpPr>
        <p:spPr>
          <a:xfrm>
            <a:off x="5690069" y="173286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9" name="Rectangle 178"/>
          <p:cNvSpPr/>
          <p:nvPr userDrawn="1"/>
        </p:nvSpPr>
        <p:spPr>
          <a:xfrm>
            <a:off x="5690068" y="187125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80" name="Rectangle 179"/>
          <p:cNvSpPr/>
          <p:nvPr userDrawn="1"/>
        </p:nvSpPr>
        <p:spPr>
          <a:xfrm>
            <a:off x="5690068" y="200841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81" name="Rectangle 180"/>
          <p:cNvSpPr/>
          <p:nvPr userDrawn="1"/>
        </p:nvSpPr>
        <p:spPr>
          <a:xfrm>
            <a:off x="5690344" y="214557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82" name="Rectangle 181"/>
          <p:cNvSpPr/>
          <p:nvPr userDrawn="1"/>
        </p:nvSpPr>
        <p:spPr>
          <a:xfrm>
            <a:off x="5690344" y="228273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83" name="Rectangle 182"/>
          <p:cNvSpPr/>
          <p:nvPr userDrawn="1"/>
        </p:nvSpPr>
        <p:spPr>
          <a:xfrm>
            <a:off x="5690069" y="241989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84" name="Rectangle 183"/>
          <p:cNvSpPr/>
          <p:nvPr userDrawn="1"/>
        </p:nvSpPr>
        <p:spPr>
          <a:xfrm>
            <a:off x="5873225" y="159570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85" name="Rectangle 184"/>
          <p:cNvSpPr/>
          <p:nvPr userDrawn="1"/>
        </p:nvSpPr>
        <p:spPr>
          <a:xfrm>
            <a:off x="5873225" y="173286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86" name="Rectangle 185"/>
          <p:cNvSpPr/>
          <p:nvPr userDrawn="1"/>
        </p:nvSpPr>
        <p:spPr>
          <a:xfrm>
            <a:off x="5873224" y="187125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87" name="Rectangle 186"/>
          <p:cNvSpPr/>
          <p:nvPr userDrawn="1"/>
        </p:nvSpPr>
        <p:spPr>
          <a:xfrm>
            <a:off x="5873224" y="200841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88" name="Rectangle 187"/>
          <p:cNvSpPr/>
          <p:nvPr userDrawn="1"/>
        </p:nvSpPr>
        <p:spPr>
          <a:xfrm>
            <a:off x="5873500" y="214557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89" name="Rectangle 188"/>
          <p:cNvSpPr/>
          <p:nvPr userDrawn="1"/>
        </p:nvSpPr>
        <p:spPr>
          <a:xfrm>
            <a:off x="5873500" y="228273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90" name="Rectangle 189"/>
          <p:cNvSpPr/>
          <p:nvPr userDrawn="1"/>
        </p:nvSpPr>
        <p:spPr>
          <a:xfrm>
            <a:off x="5873225" y="241989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91" name="Rectangle 190"/>
          <p:cNvSpPr/>
          <p:nvPr userDrawn="1"/>
        </p:nvSpPr>
        <p:spPr>
          <a:xfrm>
            <a:off x="6058137" y="1596321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92" name="Rectangle 191"/>
          <p:cNvSpPr/>
          <p:nvPr userDrawn="1"/>
        </p:nvSpPr>
        <p:spPr>
          <a:xfrm>
            <a:off x="6058137" y="1733481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93" name="Rectangle 192"/>
          <p:cNvSpPr/>
          <p:nvPr userDrawn="1"/>
        </p:nvSpPr>
        <p:spPr>
          <a:xfrm>
            <a:off x="6058136" y="1871865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94" name="Rectangle 193"/>
          <p:cNvSpPr/>
          <p:nvPr userDrawn="1"/>
        </p:nvSpPr>
        <p:spPr>
          <a:xfrm>
            <a:off x="6058136" y="2009025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95" name="Rectangle 194"/>
          <p:cNvSpPr/>
          <p:nvPr userDrawn="1"/>
        </p:nvSpPr>
        <p:spPr>
          <a:xfrm>
            <a:off x="6058412" y="2146185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96" name="Rectangle 195"/>
          <p:cNvSpPr/>
          <p:nvPr userDrawn="1"/>
        </p:nvSpPr>
        <p:spPr>
          <a:xfrm>
            <a:off x="6058412" y="2283345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97" name="Rectangle 196"/>
          <p:cNvSpPr/>
          <p:nvPr userDrawn="1"/>
        </p:nvSpPr>
        <p:spPr>
          <a:xfrm>
            <a:off x="6058137" y="2420505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98" name="Rectangle 197"/>
          <p:cNvSpPr/>
          <p:nvPr userDrawn="1"/>
        </p:nvSpPr>
        <p:spPr>
          <a:xfrm>
            <a:off x="6241293" y="159548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99" name="Rectangle 198"/>
          <p:cNvSpPr/>
          <p:nvPr userDrawn="1"/>
        </p:nvSpPr>
        <p:spPr>
          <a:xfrm>
            <a:off x="6241293" y="173264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0" name="Rectangle 199"/>
          <p:cNvSpPr/>
          <p:nvPr userDrawn="1"/>
        </p:nvSpPr>
        <p:spPr>
          <a:xfrm>
            <a:off x="6241292" y="187103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1" name="Rectangle 200"/>
          <p:cNvSpPr/>
          <p:nvPr userDrawn="1"/>
        </p:nvSpPr>
        <p:spPr>
          <a:xfrm>
            <a:off x="6241292" y="200819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2" name="Rectangle 201"/>
          <p:cNvSpPr/>
          <p:nvPr userDrawn="1"/>
        </p:nvSpPr>
        <p:spPr>
          <a:xfrm>
            <a:off x="6241568" y="214535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3" name="Rectangle 202"/>
          <p:cNvSpPr/>
          <p:nvPr userDrawn="1"/>
        </p:nvSpPr>
        <p:spPr>
          <a:xfrm>
            <a:off x="6241568" y="228251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4" name="Rectangle 203"/>
          <p:cNvSpPr/>
          <p:nvPr userDrawn="1"/>
        </p:nvSpPr>
        <p:spPr>
          <a:xfrm>
            <a:off x="6241293" y="241967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5" name="Rectangle 204"/>
          <p:cNvSpPr/>
          <p:nvPr userDrawn="1"/>
        </p:nvSpPr>
        <p:spPr>
          <a:xfrm>
            <a:off x="6602842" y="159548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6" name="Rectangle 205"/>
          <p:cNvSpPr/>
          <p:nvPr userDrawn="1"/>
        </p:nvSpPr>
        <p:spPr>
          <a:xfrm>
            <a:off x="6602842" y="173264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7" name="Rectangle 206"/>
          <p:cNvSpPr/>
          <p:nvPr userDrawn="1"/>
        </p:nvSpPr>
        <p:spPr>
          <a:xfrm>
            <a:off x="6602841" y="187103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8" name="Rectangle 207"/>
          <p:cNvSpPr/>
          <p:nvPr userDrawn="1"/>
        </p:nvSpPr>
        <p:spPr>
          <a:xfrm>
            <a:off x="6602841" y="200819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9" name="Rectangle 208"/>
          <p:cNvSpPr/>
          <p:nvPr userDrawn="1"/>
        </p:nvSpPr>
        <p:spPr>
          <a:xfrm>
            <a:off x="6603117" y="214535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0" name="Rectangle 209"/>
          <p:cNvSpPr/>
          <p:nvPr userDrawn="1"/>
        </p:nvSpPr>
        <p:spPr>
          <a:xfrm>
            <a:off x="6603117" y="228251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1" name="Rectangle 210"/>
          <p:cNvSpPr/>
          <p:nvPr userDrawn="1"/>
        </p:nvSpPr>
        <p:spPr>
          <a:xfrm>
            <a:off x="6602842" y="241967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2" name="Rectangle 211"/>
          <p:cNvSpPr/>
          <p:nvPr userDrawn="1"/>
        </p:nvSpPr>
        <p:spPr>
          <a:xfrm>
            <a:off x="6424449" y="159693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3" name="Rectangle 212"/>
          <p:cNvSpPr/>
          <p:nvPr userDrawn="1"/>
        </p:nvSpPr>
        <p:spPr>
          <a:xfrm>
            <a:off x="6424449" y="173409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4" name="Rectangle 213"/>
          <p:cNvSpPr/>
          <p:nvPr userDrawn="1"/>
        </p:nvSpPr>
        <p:spPr>
          <a:xfrm>
            <a:off x="6424448" y="1872477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5" name="Rectangle 214"/>
          <p:cNvSpPr/>
          <p:nvPr userDrawn="1"/>
        </p:nvSpPr>
        <p:spPr>
          <a:xfrm>
            <a:off x="6424448" y="2009637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6" name="Rectangle 215"/>
          <p:cNvSpPr/>
          <p:nvPr userDrawn="1"/>
        </p:nvSpPr>
        <p:spPr>
          <a:xfrm>
            <a:off x="6424724" y="2146797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7" name="Rectangle 216"/>
          <p:cNvSpPr/>
          <p:nvPr userDrawn="1"/>
        </p:nvSpPr>
        <p:spPr>
          <a:xfrm>
            <a:off x="6424724" y="2283957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8" name="Rectangle 217"/>
          <p:cNvSpPr/>
          <p:nvPr userDrawn="1"/>
        </p:nvSpPr>
        <p:spPr>
          <a:xfrm>
            <a:off x="6424449" y="2421117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9" name="Rectangle 218"/>
          <p:cNvSpPr/>
          <p:nvPr userDrawn="1"/>
        </p:nvSpPr>
        <p:spPr>
          <a:xfrm>
            <a:off x="6786110" y="159548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20" name="Rectangle 219"/>
          <p:cNvSpPr/>
          <p:nvPr userDrawn="1"/>
        </p:nvSpPr>
        <p:spPr>
          <a:xfrm>
            <a:off x="6786110" y="173264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21" name="Rectangle 220"/>
          <p:cNvSpPr/>
          <p:nvPr userDrawn="1"/>
        </p:nvSpPr>
        <p:spPr>
          <a:xfrm>
            <a:off x="6786109" y="187103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22" name="Rectangle 221"/>
          <p:cNvSpPr/>
          <p:nvPr userDrawn="1"/>
        </p:nvSpPr>
        <p:spPr>
          <a:xfrm>
            <a:off x="6786109" y="200819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23" name="Rectangle 222"/>
          <p:cNvSpPr/>
          <p:nvPr userDrawn="1"/>
        </p:nvSpPr>
        <p:spPr>
          <a:xfrm>
            <a:off x="6786385" y="214535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24" name="Rectangle 223"/>
          <p:cNvSpPr/>
          <p:nvPr userDrawn="1"/>
        </p:nvSpPr>
        <p:spPr>
          <a:xfrm>
            <a:off x="6786385" y="228251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25" name="Rectangle 224"/>
          <p:cNvSpPr/>
          <p:nvPr userDrawn="1"/>
        </p:nvSpPr>
        <p:spPr>
          <a:xfrm>
            <a:off x="6786110" y="241967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27" name="Rectangle 226"/>
          <p:cNvSpPr/>
          <p:nvPr userDrawn="1"/>
        </p:nvSpPr>
        <p:spPr>
          <a:xfrm>
            <a:off x="6969266" y="159548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28" name="Rectangle 227"/>
          <p:cNvSpPr/>
          <p:nvPr userDrawn="1"/>
        </p:nvSpPr>
        <p:spPr>
          <a:xfrm>
            <a:off x="6969266" y="173264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29" name="Rectangle 228"/>
          <p:cNvSpPr/>
          <p:nvPr userDrawn="1"/>
        </p:nvSpPr>
        <p:spPr>
          <a:xfrm>
            <a:off x="6969265" y="187103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0" name="Rectangle 229"/>
          <p:cNvSpPr/>
          <p:nvPr userDrawn="1"/>
        </p:nvSpPr>
        <p:spPr>
          <a:xfrm>
            <a:off x="6969265" y="200819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1" name="Rectangle 230"/>
          <p:cNvSpPr/>
          <p:nvPr userDrawn="1"/>
        </p:nvSpPr>
        <p:spPr>
          <a:xfrm>
            <a:off x="6969541" y="214535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2" name="Rectangle 231"/>
          <p:cNvSpPr/>
          <p:nvPr userDrawn="1"/>
        </p:nvSpPr>
        <p:spPr>
          <a:xfrm>
            <a:off x="6969541" y="228251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3" name="Rectangle 232"/>
          <p:cNvSpPr/>
          <p:nvPr userDrawn="1"/>
        </p:nvSpPr>
        <p:spPr>
          <a:xfrm>
            <a:off x="6969266" y="241967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5" name="Rectangle 234"/>
          <p:cNvSpPr/>
          <p:nvPr userDrawn="1"/>
        </p:nvSpPr>
        <p:spPr>
          <a:xfrm>
            <a:off x="7152146" y="159548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6" name="Rectangle 235"/>
          <p:cNvSpPr/>
          <p:nvPr userDrawn="1"/>
        </p:nvSpPr>
        <p:spPr>
          <a:xfrm>
            <a:off x="7152146" y="173264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7" name="Rectangle 236"/>
          <p:cNvSpPr/>
          <p:nvPr userDrawn="1"/>
        </p:nvSpPr>
        <p:spPr>
          <a:xfrm>
            <a:off x="7152145" y="187103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8" name="Rectangle 237"/>
          <p:cNvSpPr/>
          <p:nvPr userDrawn="1"/>
        </p:nvSpPr>
        <p:spPr>
          <a:xfrm>
            <a:off x="7152145" y="200819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9" name="Rectangle 238"/>
          <p:cNvSpPr/>
          <p:nvPr userDrawn="1"/>
        </p:nvSpPr>
        <p:spPr>
          <a:xfrm>
            <a:off x="7152421" y="214535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40" name="Rectangle 239"/>
          <p:cNvSpPr/>
          <p:nvPr userDrawn="1"/>
        </p:nvSpPr>
        <p:spPr>
          <a:xfrm>
            <a:off x="7152421" y="228251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41" name="Rectangle 240"/>
          <p:cNvSpPr/>
          <p:nvPr userDrawn="1"/>
        </p:nvSpPr>
        <p:spPr>
          <a:xfrm>
            <a:off x="7152146" y="241967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06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</p:bld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4840002"/>
            <a:ext cx="9144000" cy="3034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4" name="Rounded Rectangle 13">
            <a:hlinkClick r:id="" action="ppaction://noaction"/>
          </p:cNvPr>
          <p:cNvSpPr/>
          <p:nvPr/>
        </p:nvSpPr>
        <p:spPr>
          <a:xfrm>
            <a:off x="3940835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اول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1022861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فهرست اصلی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16" name="Rounded Rectangle 15">
            <a:hlinkClick r:id="" action="ppaction://hlinkshowjump?jump=endshow"/>
          </p:cNvPr>
          <p:cNvSpPr/>
          <p:nvPr/>
        </p:nvSpPr>
        <p:spPr>
          <a:xfrm>
            <a:off x="518755" y="4876050"/>
            <a:ext cx="432048" cy="216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85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خروج</a:t>
            </a:r>
            <a:endParaRPr lang="fa-IR" sz="1350">
              <a:solidFill>
                <a:srgbClr val="1F497D"/>
              </a:solidFill>
            </a:endParaRPr>
          </a:p>
        </p:txBody>
      </p:sp>
      <p:pic>
        <p:nvPicPr>
          <p:cNvPr id="18" name="Picture 44" hidden="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1460" y="1601348"/>
            <a:ext cx="5421078" cy="943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ounded Rectangle 18">
            <a:hlinkClick r:id="" action="ppaction://hlinkshowjump?jump=lastslideviewed"/>
          </p:cNvPr>
          <p:cNvSpPr/>
          <p:nvPr/>
        </p:nvSpPr>
        <p:spPr>
          <a:xfrm>
            <a:off x="1994919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بازگشت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20" name="Rounded Rectangle 19">
            <a:hlinkClick r:id="" action="ppaction://hlinkshowjump?jump=previousslide"/>
          </p:cNvPr>
          <p:cNvSpPr/>
          <p:nvPr/>
        </p:nvSpPr>
        <p:spPr>
          <a:xfrm>
            <a:off x="2967027" y="4889550"/>
            <a:ext cx="900000" cy="189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7000" tIns="27000" rIns="27000" bIns="27000" rtlCol="1" anchor="ctr">
            <a:normAutofit fontScale="70000" lnSpcReduction="20000"/>
          </a:bodyPr>
          <a:lstStyle/>
          <a:p>
            <a:pPr algn="ctr"/>
            <a:r>
              <a:rPr lang="fa-IR" sz="1350" smtClean="0">
                <a:solidFill>
                  <a:srgbClr val="1F497D"/>
                </a:solidFill>
              </a:rPr>
              <a:t>صفحه قبلی</a:t>
            </a:r>
            <a:endParaRPr lang="fa-IR" sz="1350">
              <a:solidFill>
                <a:srgbClr val="1F497D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1856698" y="159570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1856698" y="173286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1856697" y="187125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1856697" y="200841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1856973" y="214557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1856973" y="228273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1856698" y="241989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2039854" y="159570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2039854" y="173286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2039853" y="187125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2039853" y="200841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 userDrawn="1"/>
        </p:nvSpPr>
        <p:spPr>
          <a:xfrm>
            <a:off x="2040129" y="214557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4" name="Rectangle 33"/>
          <p:cNvSpPr/>
          <p:nvPr userDrawn="1"/>
        </p:nvSpPr>
        <p:spPr>
          <a:xfrm>
            <a:off x="2040129" y="228273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2039854" y="241989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 userDrawn="1"/>
        </p:nvSpPr>
        <p:spPr>
          <a:xfrm>
            <a:off x="2224766" y="1596321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>
            <a:off x="2224766" y="1733481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 userDrawn="1"/>
        </p:nvSpPr>
        <p:spPr>
          <a:xfrm>
            <a:off x="2224765" y="1871865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2224765" y="2009025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2225041" y="2146185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2225041" y="2283345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>
            <a:off x="2224766" y="2420505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 userDrawn="1"/>
        </p:nvSpPr>
        <p:spPr>
          <a:xfrm>
            <a:off x="2407922" y="159548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 userDrawn="1"/>
        </p:nvSpPr>
        <p:spPr>
          <a:xfrm>
            <a:off x="2407922" y="173264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 userDrawn="1"/>
        </p:nvSpPr>
        <p:spPr>
          <a:xfrm>
            <a:off x="2407921" y="187103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8" name="Rectangle 47"/>
          <p:cNvSpPr/>
          <p:nvPr userDrawn="1"/>
        </p:nvSpPr>
        <p:spPr>
          <a:xfrm>
            <a:off x="2407921" y="200819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 userDrawn="1"/>
        </p:nvSpPr>
        <p:spPr>
          <a:xfrm>
            <a:off x="2408197" y="214535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 userDrawn="1"/>
        </p:nvSpPr>
        <p:spPr>
          <a:xfrm>
            <a:off x="2408197" y="228251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2407922" y="241967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 userDrawn="1"/>
        </p:nvSpPr>
        <p:spPr>
          <a:xfrm>
            <a:off x="2769471" y="159548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2769471" y="173264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2769470" y="187103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2769470" y="200819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2769746" y="214535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2769746" y="228251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2769471" y="241967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1" name="Rectangle 60"/>
          <p:cNvSpPr/>
          <p:nvPr userDrawn="1"/>
        </p:nvSpPr>
        <p:spPr>
          <a:xfrm>
            <a:off x="2591078" y="159693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 userDrawn="1"/>
        </p:nvSpPr>
        <p:spPr>
          <a:xfrm>
            <a:off x="2591078" y="173409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2591077" y="1872477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2591077" y="2009637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2591353" y="2146797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 userDrawn="1"/>
        </p:nvSpPr>
        <p:spPr>
          <a:xfrm>
            <a:off x="2591353" y="2283957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 userDrawn="1"/>
        </p:nvSpPr>
        <p:spPr>
          <a:xfrm>
            <a:off x="2591078" y="2421117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9" name="Rectangle 68"/>
          <p:cNvSpPr/>
          <p:nvPr userDrawn="1"/>
        </p:nvSpPr>
        <p:spPr>
          <a:xfrm>
            <a:off x="2952739" y="159548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 userDrawn="1"/>
        </p:nvSpPr>
        <p:spPr>
          <a:xfrm>
            <a:off x="2952739" y="173264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 userDrawn="1"/>
        </p:nvSpPr>
        <p:spPr>
          <a:xfrm>
            <a:off x="2952738" y="187103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 userDrawn="1"/>
        </p:nvSpPr>
        <p:spPr>
          <a:xfrm>
            <a:off x="2952738" y="200819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 userDrawn="1"/>
        </p:nvSpPr>
        <p:spPr>
          <a:xfrm>
            <a:off x="2953014" y="214535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4" name="Rectangle 73"/>
          <p:cNvSpPr/>
          <p:nvPr userDrawn="1"/>
        </p:nvSpPr>
        <p:spPr>
          <a:xfrm>
            <a:off x="2953014" y="228251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5" name="Rectangle 74"/>
          <p:cNvSpPr/>
          <p:nvPr userDrawn="1"/>
        </p:nvSpPr>
        <p:spPr>
          <a:xfrm>
            <a:off x="2952739" y="241967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7" name="Rectangle 76"/>
          <p:cNvSpPr/>
          <p:nvPr userDrawn="1"/>
        </p:nvSpPr>
        <p:spPr>
          <a:xfrm>
            <a:off x="3132169" y="159570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8" name="Rectangle 77"/>
          <p:cNvSpPr/>
          <p:nvPr userDrawn="1"/>
        </p:nvSpPr>
        <p:spPr>
          <a:xfrm>
            <a:off x="3132169" y="173286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9" name="Rectangle 78"/>
          <p:cNvSpPr/>
          <p:nvPr userDrawn="1"/>
        </p:nvSpPr>
        <p:spPr>
          <a:xfrm>
            <a:off x="3132168" y="187125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0" name="Rectangle 79"/>
          <p:cNvSpPr/>
          <p:nvPr userDrawn="1"/>
        </p:nvSpPr>
        <p:spPr>
          <a:xfrm>
            <a:off x="3132168" y="200841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1" name="Rectangle 80"/>
          <p:cNvSpPr/>
          <p:nvPr userDrawn="1"/>
        </p:nvSpPr>
        <p:spPr>
          <a:xfrm>
            <a:off x="3132444" y="214557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2" name="Rectangle 81"/>
          <p:cNvSpPr/>
          <p:nvPr userDrawn="1"/>
        </p:nvSpPr>
        <p:spPr>
          <a:xfrm>
            <a:off x="3132444" y="228273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3" name="Rectangle 82"/>
          <p:cNvSpPr/>
          <p:nvPr userDrawn="1"/>
        </p:nvSpPr>
        <p:spPr>
          <a:xfrm>
            <a:off x="3132169" y="241989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4" name="Rectangle 83"/>
          <p:cNvSpPr/>
          <p:nvPr userDrawn="1"/>
        </p:nvSpPr>
        <p:spPr>
          <a:xfrm>
            <a:off x="3315325" y="159570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5" name="Rectangle 84"/>
          <p:cNvSpPr/>
          <p:nvPr userDrawn="1"/>
        </p:nvSpPr>
        <p:spPr>
          <a:xfrm>
            <a:off x="3315325" y="173286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6" name="Rectangle 85"/>
          <p:cNvSpPr/>
          <p:nvPr userDrawn="1"/>
        </p:nvSpPr>
        <p:spPr>
          <a:xfrm>
            <a:off x="3315324" y="187125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7" name="Rectangle 86"/>
          <p:cNvSpPr/>
          <p:nvPr userDrawn="1"/>
        </p:nvSpPr>
        <p:spPr>
          <a:xfrm>
            <a:off x="3315324" y="200841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8" name="Rectangle 87"/>
          <p:cNvSpPr/>
          <p:nvPr userDrawn="1"/>
        </p:nvSpPr>
        <p:spPr>
          <a:xfrm>
            <a:off x="3315600" y="214557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9" name="Rectangle 88"/>
          <p:cNvSpPr/>
          <p:nvPr userDrawn="1"/>
        </p:nvSpPr>
        <p:spPr>
          <a:xfrm>
            <a:off x="3315600" y="228273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0" name="Rectangle 89"/>
          <p:cNvSpPr/>
          <p:nvPr userDrawn="1"/>
        </p:nvSpPr>
        <p:spPr>
          <a:xfrm>
            <a:off x="3315325" y="241989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1" name="Rectangle 90"/>
          <p:cNvSpPr/>
          <p:nvPr userDrawn="1"/>
        </p:nvSpPr>
        <p:spPr>
          <a:xfrm>
            <a:off x="3500237" y="1596321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2" name="Rectangle 91"/>
          <p:cNvSpPr/>
          <p:nvPr userDrawn="1"/>
        </p:nvSpPr>
        <p:spPr>
          <a:xfrm>
            <a:off x="3500237" y="1733481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3" name="Rectangle 92"/>
          <p:cNvSpPr/>
          <p:nvPr userDrawn="1"/>
        </p:nvSpPr>
        <p:spPr>
          <a:xfrm>
            <a:off x="3500236" y="1871865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4" name="Rectangle 93"/>
          <p:cNvSpPr/>
          <p:nvPr userDrawn="1"/>
        </p:nvSpPr>
        <p:spPr>
          <a:xfrm>
            <a:off x="3500236" y="2009025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5" name="Rectangle 94"/>
          <p:cNvSpPr/>
          <p:nvPr userDrawn="1"/>
        </p:nvSpPr>
        <p:spPr>
          <a:xfrm>
            <a:off x="3500512" y="2146185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6" name="Rectangle 95"/>
          <p:cNvSpPr/>
          <p:nvPr userDrawn="1"/>
        </p:nvSpPr>
        <p:spPr>
          <a:xfrm>
            <a:off x="3500512" y="2283345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7" name="Rectangle 96"/>
          <p:cNvSpPr/>
          <p:nvPr userDrawn="1"/>
        </p:nvSpPr>
        <p:spPr>
          <a:xfrm>
            <a:off x="3500237" y="2420505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8" name="Rectangle 97"/>
          <p:cNvSpPr/>
          <p:nvPr userDrawn="1"/>
        </p:nvSpPr>
        <p:spPr>
          <a:xfrm>
            <a:off x="3683393" y="159548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9" name="Rectangle 98"/>
          <p:cNvSpPr/>
          <p:nvPr userDrawn="1"/>
        </p:nvSpPr>
        <p:spPr>
          <a:xfrm>
            <a:off x="3683393" y="173264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0" name="Rectangle 99"/>
          <p:cNvSpPr/>
          <p:nvPr userDrawn="1"/>
        </p:nvSpPr>
        <p:spPr>
          <a:xfrm>
            <a:off x="3683392" y="187103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 userDrawn="1"/>
        </p:nvSpPr>
        <p:spPr>
          <a:xfrm>
            <a:off x="3683392" y="200819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 userDrawn="1"/>
        </p:nvSpPr>
        <p:spPr>
          <a:xfrm>
            <a:off x="3683668" y="214535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3" name="Rectangle 102"/>
          <p:cNvSpPr/>
          <p:nvPr userDrawn="1"/>
        </p:nvSpPr>
        <p:spPr>
          <a:xfrm>
            <a:off x="3683668" y="228251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4" name="Rectangle 103"/>
          <p:cNvSpPr/>
          <p:nvPr userDrawn="1"/>
        </p:nvSpPr>
        <p:spPr>
          <a:xfrm>
            <a:off x="3683393" y="241967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 userDrawn="1"/>
        </p:nvSpPr>
        <p:spPr>
          <a:xfrm>
            <a:off x="4044942" y="159548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6" name="Rectangle 105"/>
          <p:cNvSpPr/>
          <p:nvPr userDrawn="1"/>
        </p:nvSpPr>
        <p:spPr>
          <a:xfrm>
            <a:off x="4044942" y="173264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7" name="Rectangle 106"/>
          <p:cNvSpPr/>
          <p:nvPr userDrawn="1"/>
        </p:nvSpPr>
        <p:spPr>
          <a:xfrm>
            <a:off x="4044941" y="187103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8" name="Rectangle 107"/>
          <p:cNvSpPr/>
          <p:nvPr userDrawn="1"/>
        </p:nvSpPr>
        <p:spPr>
          <a:xfrm>
            <a:off x="4044941" y="200819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9" name="Rectangle 108"/>
          <p:cNvSpPr/>
          <p:nvPr userDrawn="1"/>
        </p:nvSpPr>
        <p:spPr>
          <a:xfrm>
            <a:off x="4045217" y="214535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0" name="Rectangle 109"/>
          <p:cNvSpPr/>
          <p:nvPr userDrawn="1"/>
        </p:nvSpPr>
        <p:spPr>
          <a:xfrm>
            <a:off x="4045217" y="228251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1" name="Rectangle 110"/>
          <p:cNvSpPr/>
          <p:nvPr userDrawn="1"/>
        </p:nvSpPr>
        <p:spPr>
          <a:xfrm>
            <a:off x="4044942" y="241967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2" name="Rectangle 111"/>
          <p:cNvSpPr/>
          <p:nvPr userDrawn="1"/>
        </p:nvSpPr>
        <p:spPr>
          <a:xfrm>
            <a:off x="3866549" y="159693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3" name="Rectangle 112"/>
          <p:cNvSpPr/>
          <p:nvPr userDrawn="1"/>
        </p:nvSpPr>
        <p:spPr>
          <a:xfrm>
            <a:off x="3866549" y="173409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4" name="Rectangle 113"/>
          <p:cNvSpPr/>
          <p:nvPr userDrawn="1"/>
        </p:nvSpPr>
        <p:spPr>
          <a:xfrm>
            <a:off x="3866548" y="1872477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5" name="Rectangle 114"/>
          <p:cNvSpPr/>
          <p:nvPr userDrawn="1"/>
        </p:nvSpPr>
        <p:spPr>
          <a:xfrm>
            <a:off x="3866548" y="2009637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6" name="Rectangle 115"/>
          <p:cNvSpPr/>
          <p:nvPr userDrawn="1"/>
        </p:nvSpPr>
        <p:spPr>
          <a:xfrm>
            <a:off x="3866824" y="2146797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7" name="Rectangle 116"/>
          <p:cNvSpPr/>
          <p:nvPr userDrawn="1"/>
        </p:nvSpPr>
        <p:spPr>
          <a:xfrm>
            <a:off x="3866824" y="2283957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8" name="Rectangle 117"/>
          <p:cNvSpPr/>
          <p:nvPr userDrawn="1"/>
        </p:nvSpPr>
        <p:spPr>
          <a:xfrm>
            <a:off x="3866549" y="2421117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9" name="Rectangle 118"/>
          <p:cNvSpPr/>
          <p:nvPr userDrawn="1"/>
        </p:nvSpPr>
        <p:spPr>
          <a:xfrm>
            <a:off x="4228210" y="159548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0" name="Rectangle 119"/>
          <p:cNvSpPr/>
          <p:nvPr userDrawn="1"/>
        </p:nvSpPr>
        <p:spPr>
          <a:xfrm>
            <a:off x="4228210" y="173264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1" name="Rectangle 120"/>
          <p:cNvSpPr/>
          <p:nvPr userDrawn="1"/>
        </p:nvSpPr>
        <p:spPr>
          <a:xfrm>
            <a:off x="4228209" y="187103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2" name="Rectangle 121"/>
          <p:cNvSpPr/>
          <p:nvPr userDrawn="1"/>
        </p:nvSpPr>
        <p:spPr>
          <a:xfrm>
            <a:off x="4228209" y="200819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3" name="Rectangle 122"/>
          <p:cNvSpPr/>
          <p:nvPr userDrawn="1"/>
        </p:nvSpPr>
        <p:spPr>
          <a:xfrm>
            <a:off x="4228485" y="214535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4" name="Rectangle 123"/>
          <p:cNvSpPr/>
          <p:nvPr userDrawn="1"/>
        </p:nvSpPr>
        <p:spPr>
          <a:xfrm>
            <a:off x="4228485" y="228251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5" name="Rectangle 124"/>
          <p:cNvSpPr/>
          <p:nvPr userDrawn="1"/>
        </p:nvSpPr>
        <p:spPr>
          <a:xfrm>
            <a:off x="4228210" y="241967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7" name="Rectangle 126"/>
          <p:cNvSpPr/>
          <p:nvPr userDrawn="1"/>
        </p:nvSpPr>
        <p:spPr>
          <a:xfrm>
            <a:off x="4411366" y="1594955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8" name="Rectangle 127"/>
          <p:cNvSpPr/>
          <p:nvPr userDrawn="1"/>
        </p:nvSpPr>
        <p:spPr>
          <a:xfrm>
            <a:off x="4411366" y="1732115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9" name="Rectangle 128"/>
          <p:cNvSpPr/>
          <p:nvPr userDrawn="1"/>
        </p:nvSpPr>
        <p:spPr>
          <a:xfrm>
            <a:off x="4411365" y="187049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0" name="Rectangle 129"/>
          <p:cNvSpPr/>
          <p:nvPr userDrawn="1"/>
        </p:nvSpPr>
        <p:spPr>
          <a:xfrm>
            <a:off x="4411365" y="200765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1" name="Rectangle 130"/>
          <p:cNvSpPr/>
          <p:nvPr userDrawn="1"/>
        </p:nvSpPr>
        <p:spPr>
          <a:xfrm>
            <a:off x="4411641" y="214481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2" name="Rectangle 131"/>
          <p:cNvSpPr/>
          <p:nvPr userDrawn="1"/>
        </p:nvSpPr>
        <p:spPr>
          <a:xfrm>
            <a:off x="4411641" y="228197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3" name="Rectangle 132"/>
          <p:cNvSpPr/>
          <p:nvPr userDrawn="1"/>
        </p:nvSpPr>
        <p:spPr>
          <a:xfrm>
            <a:off x="4411366" y="241913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4" name="Rectangle 133"/>
          <p:cNvSpPr/>
          <p:nvPr userDrawn="1"/>
        </p:nvSpPr>
        <p:spPr>
          <a:xfrm>
            <a:off x="4594522" y="1594955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5" name="Rectangle 134"/>
          <p:cNvSpPr/>
          <p:nvPr userDrawn="1"/>
        </p:nvSpPr>
        <p:spPr>
          <a:xfrm>
            <a:off x="4594522" y="1732115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6" name="Rectangle 135"/>
          <p:cNvSpPr/>
          <p:nvPr userDrawn="1"/>
        </p:nvSpPr>
        <p:spPr>
          <a:xfrm>
            <a:off x="4594521" y="187049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7" name="Rectangle 136"/>
          <p:cNvSpPr/>
          <p:nvPr userDrawn="1"/>
        </p:nvSpPr>
        <p:spPr>
          <a:xfrm>
            <a:off x="4594521" y="200765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8" name="Rectangle 137"/>
          <p:cNvSpPr/>
          <p:nvPr userDrawn="1"/>
        </p:nvSpPr>
        <p:spPr>
          <a:xfrm>
            <a:off x="4594797" y="214481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9" name="Rectangle 138"/>
          <p:cNvSpPr/>
          <p:nvPr userDrawn="1"/>
        </p:nvSpPr>
        <p:spPr>
          <a:xfrm>
            <a:off x="4594797" y="228197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0" name="Rectangle 139"/>
          <p:cNvSpPr/>
          <p:nvPr userDrawn="1"/>
        </p:nvSpPr>
        <p:spPr>
          <a:xfrm>
            <a:off x="4594522" y="241913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1" name="Rectangle 140"/>
          <p:cNvSpPr/>
          <p:nvPr userDrawn="1"/>
        </p:nvSpPr>
        <p:spPr>
          <a:xfrm>
            <a:off x="4774671" y="1595567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2" name="Rectangle 141"/>
          <p:cNvSpPr/>
          <p:nvPr userDrawn="1"/>
        </p:nvSpPr>
        <p:spPr>
          <a:xfrm>
            <a:off x="4774671" y="1732727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3" name="Rectangle 142"/>
          <p:cNvSpPr/>
          <p:nvPr userDrawn="1"/>
        </p:nvSpPr>
        <p:spPr>
          <a:xfrm>
            <a:off x="4774670" y="1871111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4" name="Rectangle 143"/>
          <p:cNvSpPr/>
          <p:nvPr userDrawn="1"/>
        </p:nvSpPr>
        <p:spPr>
          <a:xfrm>
            <a:off x="4774670" y="2008271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5" name="Rectangle 144"/>
          <p:cNvSpPr/>
          <p:nvPr userDrawn="1"/>
        </p:nvSpPr>
        <p:spPr>
          <a:xfrm>
            <a:off x="4774946" y="2145431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6" name="Rectangle 145"/>
          <p:cNvSpPr/>
          <p:nvPr userDrawn="1"/>
        </p:nvSpPr>
        <p:spPr>
          <a:xfrm>
            <a:off x="4774946" y="2282591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7" name="Rectangle 146"/>
          <p:cNvSpPr/>
          <p:nvPr userDrawn="1"/>
        </p:nvSpPr>
        <p:spPr>
          <a:xfrm>
            <a:off x="4774671" y="2419751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8" name="Rectangle 147"/>
          <p:cNvSpPr/>
          <p:nvPr userDrawn="1"/>
        </p:nvSpPr>
        <p:spPr>
          <a:xfrm>
            <a:off x="4957827" y="1594736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9" name="Rectangle 148"/>
          <p:cNvSpPr/>
          <p:nvPr userDrawn="1"/>
        </p:nvSpPr>
        <p:spPr>
          <a:xfrm>
            <a:off x="4957827" y="1731896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0" name="Rectangle 149"/>
          <p:cNvSpPr/>
          <p:nvPr userDrawn="1"/>
        </p:nvSpPr>
        <p:spPr>
          <a:xfrm>
            <a:off x="4957826" y="1870280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1" name="Rectangle 150"/>
          <p:cNvSpPr/>
          <p:nvPr userDrawn="1"/>
        </p:nvSpPr>
        <p:spPr>
          <a:xfrm>
            <a:off x="4957826" y="2007440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2" name="Rectangle 151"/>
          <p:cNvSpPr/>
          <p:nvPr userDrawn="1"/>
        </p:nvSpPr>
        <p:spPr>
          <a:xfrm>
            <a:off x="4958102" y="2144600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3" name="Rectangle 152"/>
          <p:cNvSpPr/>
          <p:nvPr userDrawn="1"/>
        </p:nvSpPr>
        <p:spPr>
          <a:xfrm>
            <a:off x="4958102" y="2281760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4" name="Rectangle 153"/>
          <p:cNvSpPr/>
          <p:nvPr userDrawn="1"/>
        </p:nvSpPr>
        <p:spPr>
          <a:xfrm>
            <a:off x="4957827" y="2418920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5" name="Rectangle 154"/>
          <p:cNvSpPr/>
          <p:nvPr userDrawn="1"/>
        </p:nvSpPr>
        <p:spPr>
          <a:xfrm>
            <a:off x="5314613" y="1594736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6" name="Rectangle 155"/>
          <p:cNvSpPr/>
          <p:nvPr userDrawn="1"/>
        </p:nvSpPr>
        <p:spPr>
          <a:xfrm>
            <a:off x="5314613" y="1731896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7" name="Rectangle 156"/>
          <p:cNvSpPr/>
          <p:nvPr userDrawn="1"/>
        </p:nvSpPr>
        <p:spPr>
          <a:xfrm>
            <a:off x="5314612" y="1870280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8" name="Rectangle 157"/>
          <p:cNvSpPr/>
          <p:nvPr userDrawn="1"/>
        </p:nvSpPr>
        <p:spPr>
          <a:xfrm>
            <a:off x="5314612" y="2007440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9" name="Rectangle 158"/>
          <p:cNvSpPr/>
          <p:nvPr userDrawn="1"/>
        </p:nvSpPr>
        <p:spPr>
          <a:xfrm>
            <a:off x="5314888" y="2144600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0" name="Rectangle 159"/>
          <p:cNvSpPr/>
          <p:nvPr userDrawn="1"/>
        </p:nvSpPr>
        <p:spPr>
          <a:xfrm>
            <a:off x="5314888" y="2281760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1" name="Rectangle 160"/>
          <p:cNvSpPr/>
          <p:nvPr userDrawn="1"/>
        </p:nvSpPr>
        <p:spPr>
          <a:xfrm>
            <a:off x="5314613" y="2418920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2" name="Rectangle 161"/>
          <p:cNvSpPr/>
          <p:nvPr userDrawn="1"/>
        </p:nvSpPr>
        <p:spPr>
          <a:xfrm>
            <a:off x="5136220" y="159617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3" name="Rectangle 162"/>
          <p:cNvSpPr/>
          <p:nvPr userDrawn="1"/>
        </p:nvSpPr>
        <p:spPr>
          <a:xfrm>
            <a:off x="5136220" y="173333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4" name="Rectangle 163"/>
          <p:cNvSpPr/>
          <p:nvPr userDrawn="1"/>
        </p:nvSpPr>
        <p:spPr>
          <a:xfrm>
            <a:off x="5136219" y="187172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5" name="Rectangle 164"/>
          <p:cNvSpPr/>
          <p:nvPr userDrawn="1"/>
        </p:nvSpPr>
        <p:spPr>
          <a:xfrm>
            <a:off x="5136219" y="200888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6" name="Rectangle 165"/>
          <p:cNvSpPr/>
          <p:nvPr userDrawn="1"/>
        </p:nvSpPr>
        <p:spPr>
          <a:xfrm>
            <a:off x="5136495" y="214604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7" name="Rectangle 166"/>
          <p:cNvSpPr/>
          <p:nvPr userDrawn="1"/>
        </p:nvSpPr>
        <p:spPr>
          <a:xfrm>
            <a:off x="5136495" y="228320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8" name="Rectangle 167"/>
          <p:cNvSpPr/>
          <p:nvPr userDrawn="1"/>
        </p:nvSpPr>
        <p:spPr>
          <a:xfrm>
            <a:off x="5136220" y="242036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9" name="Rectangle 168"/>
          <p:cNvSpPr/>
          <p:nvPr userDrawn="1"/>
        </p:nvSpPr>
        <p:spPr>
          <a:xfrm>
            <a:off x="5497881" y="1594736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0" name="Rectangle 169"/>
          <p:cNvSpPr/>
          <p:nvPr userDrawn="1"/>
        </p:nvSpPr>
        <p:spPr>
          <a:xfrm>
            <a:off x="5497881" y="1731896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1" name="Rectangle 170"/>
          <p:cNvSpPr/>
          <p:nvPr userDrawn="1"/>
        </p:nvSpPr>
        <p:spPr>
          <a:xfrm>
            <a:off x="5497880" y="1870280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2" name="Rectangle 171"/>
          <p:cNvSpPr/>
          <p:nvPr userDrawn="1"/>
        </p:nvSpPr>
        <p:spPr>
          <a:xfrm>
            <a:off x="5497880" y="2007440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3" name="Rectangle 172"/>
          <p:cNvSpPr/>
          <p:nvPr userDrawn="1"/>
        </p:nvSpPr>
        <p:spPr>
          <a:xfrm>
            <a:off x="5498156" y="2144600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4" name="Rectangle 173"/>
          <p:cNvSpPr/>
          <p:nvPr userDrawn="1"/>
        </p:nvSpPr>
        <p:spPr>
          <a:xfrm>
            <a:off x="5498156" y="2281760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5" name="Rectangle 174"/>
          <p:cNvSpPr/>
          <p:nvPr userDrawn="1"/>
        </p:nvSpPr>
        <p:spPr>
          <a:xfrm>
            <a:off x="5497881" y="2418920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7" name="Rectangle 176"/>
          <p:cNvSpPr/>
          <p:nvPr userDrawn="1"/>
        </p:nvSpPr>
        <p:spPr>
          <a:xfrm>
            <a:off x="5680543" y="159570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8" name="Rectangle 177"/>
          <p:cNvSpPr/>
          <p:nvPr userDrawn="1"/>
        </p:nvSpPr>
        <p:spPr>
          <a:xfrm>
            <a:off x="5680543" y="173286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9" name="Rectangle 178"/>
          <p:cNvSpPr/>
          <p:nvPr userDrawn="1"/>
        </p:nvSpPr>
        <p:spPr>
          <a:xfrm>
            <a:off x="5680542" y="187125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80" name="Rectangle 179"/>
          <p:cNvSpPr/>
          <p:nvPr userDrawn="1"/>
        </p:nvSpPr>
        <p:spPr>
          <a:xfrm>
            <a:off x="5680542" y="200841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81" name="Rectangle 180"/>
          <p:cNvSpPr/>
          <p:nvPr userDrawn="1"/>
        </p:nvSpPr>
        <p:spPr>
          <a:xfrm>
            <a:off x="5680818" y="214557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82" name="Rectangle 181"/>
          <p:cNvSpPr/>
          <p:nvPr userDrawn="1"/>
        </p:nvSpPr>
        <p:spPr>
          <a:xfrm>
            <a:off x="5680818" y="228273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83" name="Rectangle 182"/>
          <p:cNvSpPr/>
          <p:nvPr userDrawn="1"/>
        </p:nvSpPr>
        <p:spPr>
          <a:xfrm>
            <a:off x="5680543" y="241989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84" name="Rectangle 183"/>
          <p:cNvSpPr/>
          <p:nvPr userDrawn="1"/>
        </p:nvSpPr>
        <p:spPr>
          <a:xfrm>
            <a:off x="5863699" y="159570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85" name="Rectangle 184"/>
          <p:cNvSpPr/>
          <p:nvPr userDrawn="1"/>
        </p:nvSpPr>
        <p:spPr>
          <a:xfrm>
            <a:off x="5863699" y="173286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86" name="Rectangle 185"/>
          <p:cNvSpPr/>
          <p:nvPr userDrawn="1"/>
        </p:nvSpPr>
        <p:spPr>
          <a:xfrm>
            <a:off x="5863698" y="187125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87" name="Rectangle 186"/>
          <p:cNvSpPr/>
          <p:nvPr userDrawn="1"/>
        </p:nvSpPr>
        <p:spPr>
          <a:xfrm>
            <a:off x="5863698" y="200841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88" name="Rectangle 187"/>
          <p:cNvSpPr/>
          <p:nvPr userDrawn="1"/>
        </p:nvSpPr>
        <p:spPr>
          <a:xfrm>
            <a:off x="5863974" y="214557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89" name="Rectangle 188"/>
          <p:cNvSpPr/>
          <p:nvPr userDrawn="1"/>
        </p:nvSpPr>
        <p:spPr>
          <a:xfrm>
            <a:off x="5863974" y="228273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90" name="Rectangle 189"/>
          <p:cNvSpPr/>
          <p:nvPr userDrawn="1"/>
        </p:nvSpPr>
        <p:spPr>
          <a:xfrm>
            <a:off x="5863699" y="241989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91" name="Rectangle 190"/>
          <p:cNvSpPr/>
          <p:nvPr userDrawn="1"/>
        </p:nvSpPr>
        <p:spPr>
          <a:xfrm>
            <a:off x="6048611" y="1596321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92" name="Rectangle 191"/>
          <p:cNvSpPr/>
          <p:nvPr userDrawn="1"/>
        </p:nvSpPr>
        <p:spPr>
          <a:xfrm>
            <a:off x="6048611" y="1733481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93" name="Rectangle 192"/>
          <p:cNvSpPr/>
          <p:nvPr userDrawn="1"/>
        </p:nvSpPr>
        <p:spPr>
          <a:xfrm>
            <a:off x="6048610" y="1871865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94" name="Rectangle 193"/>
          <p:cNvSpPr/>
          <p:nvPr userDrawn="1"/>
        </p:nvSpPr>
        <p:spPr>
          <a:xfrm>
            <a:off x="6048610" y="2009025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95" name="Rectangle 194"/>
          <p:cNvSpPr/>
          <p:nvPr userDrawn="1"/>
        </p:nvSpPr>
        <p:spPr>
          <a:xfrm>
            <a:off x="6048886" y="2146185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96" name="Rectangle 195"/>
          <p:cNvSpPr/>
          <p:nvPr userDrawn="1"/>
        </p:nvSpPr>
        <p:spPr>
          <a:xfrm>
            <a:off x="6048886" y="2283345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97" name="Rectangle 196"/>
          <p:cNvSpPr/>
          <p:nvPr userDrawn="1"/>
        </p:nvSpPr>
        <p:spPr>
          <a:xfrm>
            <a:off x="6048611" y="2420505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98" name="Rectangle 197"/>
          <p:cNvSpPr/>
          <p:nvPr userDrawn="1"/>
        </p:nvSpPr>
        <p:spPr>
          <a:xfrm>
            <a:off x="6227004" y="159548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99" name="Rectangle 198"/>
          <p:cNvSpPr/>
          <p:nvPr userDrawn="1"/>
        </p:nvSpPr>
        <p:spPr>
          <a:xfrm>
            <a:off x="6227004" y="173264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0" name="Rectangle 199"/>
          <p:cNvSpPr/>
          <p:nvPr userDrawn="1"/>
        </p:nvSpPr>
        <p:spPr>
          <a:xfrm>
            <a:off x="6227003" y="187103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1" name="Rectangle 200"/>
          <p:cNvSpPr/>
          <p:nvPr userDrawn="1"/>
        </p:nvSpPr>
        <p:spPr>
          <a:xfrm>
            <a:off x="6227003" y="200819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2" name="Rectangle 201"/>
          <p:cNvSpPr/>
          <p:nvPr userDrawn="1"/>
        </p:nvSpPr>
        <p:spPr>
          <a:xfrm>
            <a:off x="6227279" y="214535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3" name="Rectangle 202"/>
          <p:cNvSpPr/>
          <p:nvPr userDrawn="1"/>
        </p:nvSpPr>
        <p:spPr>
          <a:xfrm>
            <a:off x="6227279" y="228251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4" name="Rectangle 203"/>
          <p:cNvSpPr/>
          <p:nvPr userDrawn="1"/>
        </p:nvSpPr>
        <p:spPr>
          <a:xfrm>
            <a:off x="6227004" y="241967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5" name="Rectangle 204"/>
          <p:cNvSpPr/>
          <p:nvPr userDrawn="1"/>
        </p:nvSpPr>
        <p:spPr>
          <a:xfrm>
            <a:off x="6588553" y="159548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6" name="Rectangle 205"/>
          <p:cNvSpPr/>
          <p:nvPr userDrawn="1"/>
        </p:nvSpPr>
        <p:spPr>
          <a:xfrm>
            <a:off x="6588553" y="173264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7" name="Rectangle 206"/>
          <p:cNvSpPr/>
          <p:nvPr userDrawn="1"/>
        </p:nvSpPr>
        <p:spPr>
          <a:xfrm>
            <a:off x="6588552" y="187103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8" name="Rectangle 207"/>
          <p:cNvSpPr/>
          <p:nvPr userDrawn="1"/>
        </p:nvSpPr>
        <p:spPr>
          <a:xfrm>
            <a:off x="6588552" y="200819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9" name="Rectangle 208"/>
          <p:cNvSpPr/>
          <p:nvPr userDrawn="1"/>
        </p:nvSpPr>
        <p:spPr>
          <a:xfrm>
            <a:off x="6588828" y="214535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0" name="Rectangle 209"/>
          <p:cNvSpPr/>
          <p:nvPr userDrawn="1"/>
        </p:nvSpPr>
        <p:spPr>
          <a:xfrm>
            <a:off x="6588828" y="228251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1" name="Rectangle 210"/>
          <p:cNvSpPr/>
          <p:nvPr userDrawn="1"/>
        </p:nvSpPr>
        <p:spPr>
          <a:xfrm>
            <a:off x="6588553" y="241967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2" name="Rectangle 211"/>
          <p:cNvSpPr/>
          <p:nvPr userDrawn="1"/>
        </p:nvSpPr>
        <p:spPr>
          <a:xfrm>
            <a:off x="6410160" y="159693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3" name="Rectangle 212"/>
          <p:cNvSpPr/>
          <p:nvPr userDrawn="1"/>
        </p:nvSpPr>
        <p:spPr>
          <a:xfrm>
            <a:off x="6410160" y="173409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4" name="Rectangle 213"/>
          <p:cNvSpPr/>
          <p:nvPr userDrawn="1"/>
        </p:nvSpPr>
        <p:spPr>
          <a:xfrm>
            <a:off x="6410159" y="1872477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5" name="Rectangle 214"/>
          <p:cNvSpPr/>
          <p:nvPr userDrawn="1"/>
        </p:nvSpPr>
        <p:spPr>
          <a:xfrm>
            <a:off x="6410159" y="2009637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6" name="Rectangle 215"/>
          <p:cNvSpPr/>
          <p:nvPr userDrawn="1"/>
        </p:nvSpPr>
        <p:spPr>
          <a:xfrm>
            <a:off x="6410435" y="2146797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7" name="Rectangle 216"/>
          <p:cNvSpPr/>
          <p:nvPr userDrawn="1"/>
        </p:nvSpPr>
        <p:spPr>
          <a:xfrm>
            <a:off x="6410435" y="2283957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8" name="Rectangle 217"/>
          <p:cNvSpPr/>
          <p:nvPr userDrawn="1"/>
        </p:nvSpPr>
        <p:spPr>
          <a:xfrm>
            <a:off x="6410160" y="2421117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9" name="Rectangle 218"/>
          <p:cNvSpPr/>
          <p:nvPr userDrawn="1"/>
        </p:nvSpPr>
        <p:spPr>
          <a:xfrm>
            <a:off x="6771821" y="159548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20" name="Rectangle 219"/>
          <p:cNvSpPr/>
          <p:nvPr userDrawn="1"/>
        </p:nvSpPr>
        <p:spPr>
          <a:xfrm>
            <a:off x="6771821" y="173264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21" name="Rectangle 220"/>
          <p:cNvSpPr/>
          <p:nvPr userDrawn="1"/>
        </p:nvSpPr>
        <p:spPr>
          <a:xfrm>
            <a:off x="6771820" y="187103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22" name="Rectangle 221"/>
          <p:cNvSpPr/>
          <p:nvPr userDrawn="1"/>
        </p:nvSpPr>
        <p:spPr>
          <a:xfrm>
            <a:off x="6771820" y="200819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23" name="Rectangle 222"/>
          <p:cNvSpPr/>
          <p:nvPr userDrawn="1"/>
        </p:nvSpPr>
        <p:spPr>
          <a:xfrm>
            <a:off x="6772096" y="214535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24" name="Rectangle 223"/>
          <p:cNvSpPr/>
          <p:nvPr userDrawn="1"/>
        </p:nvSpPr>
        <p:spPr>
          <a:xfrm>
            <a:off x="6772096" y="228251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25" name="Rectangle 224"/>
          <p:cNvSpPr/>
          <p:nvPr userDrawn="1"/>
        </p:nvSpPr>
        <p:spPr>
          <a:xfrm>
            <a:off x="6771821" y="241967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27" name="Rectangle 226"/>
          <p:cNvSpPr/>
          <p:nvPr userDrawn="1"/>
        </p:nvSpPr>
        <p:spPr>
          <a:xfrm>
            <a:off x="6954977" y="159548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28" name="Rectangle 227"/>
          <p:cNvSpPr/>
          <p:nvPr userDrawn="1"/>
        </p:nvSpPr>
        <p:spPr>
          <a:xfrm>
            <a:off x="6954977" y="173264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29" name="Rectangle 228"/>
          <p:cNvSpPr/>
          <p:nvPr userDrawn="1"/>
        </p:nvSpPr>
        <p:spPr>
          <a:xfrm>
            <a:off x="6954976" y="187103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0" name="Rectangle 229"/>
          <p:cNvSpPr/>
          <p:nvPr userDrawn="1"/>
        </p:nvSpPr>
        <p:spPr>
          <a:xfrm>
            <a:off x="6954976" y="200819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1" name="Rectangle 230"/>
          <p:cNvSpPr/>
          <p:nvPr userDrawn="1"/>
        </p:nvSpPr>
        <p:spPr>
          <a:xfrm>
            <a:off x="6955252" y="214535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2" name="Rectangle 231"/>
          <p:cNvSpPr/>
          <p:nvPr userDrawn="1"/>
        </p:nvSpPr>
        <p:spPr>
          <a:xfrm>
            <a:off x="6955252" y="228251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3" name="Rectangle 232"/>
          <p:cNvSpPr/>
          <p:nvPr userDrawn="1"/>
        </p:nvSpPr>
        <p:spPr>
          <a:xfrm>
            <a:off x="6954977" y="241967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5" name="Rectangle 234"/>
          <p:cNvSpPr/>
          <p:nvPr userDrawn="1"/>
        </p:nvSpPr>
        <p:spPr>
          <a:xfrm>
            <a:off x="7137857" y="159548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6" name="Rectangle 235"/>
          <p:cNvSpPr/>
          <p:nvPr userDrawn="1"/>
        </p:nvSpPr>
        <p:spPr>
          <a:xfrm>
            <a:off x="7137857" y="1732649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7" name="Rectangle 236"/>
          <p:cNvSpPr/>
          <p:nvPr userDrawn="1"/>
        </p:nvSpPr>
        <p:spPr>
          <a:xfrm>
            <a:off x="7137856" y="187103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8" name="Rectangle 237"/>
          <p:cNvSpPr/>
          <p:nvPr userDrawn="1"/>
        </p:nvSpPr>
        <p:spPr>
          <a:xfrm>
            <a:off x="7137856" y="200819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9" name="Rectangle 238"/>
          <p:cNvSpPr/>
          <p:nvPr userDrawn="1"/>
        </p:nvSpPr>
        <p:spPr>
          <a:xfrm>
            <a:off x="7138132" y="214535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40" name="Rectangle 239"/>
          <p:cNvSpPr/>
          <p:nvPr userDrawn="1"/>
        </p:nvSpPr>
        <p:spPr>
          <a:xfrm>
            <a:off x="7138132" y="228251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41" name="Rectangle 240"/>
          <p:cNvSpPr/>
          <p:nvPr userDrawn="1"/>
        </p:nvSpPr>
        <p:spPr>
          <a:xfrm>
            <a:off x="7137857" y="2419673"/>
            <a:ext cx="182880" cy="137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22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33.xml"/><Relationship Id="rId42" Type="http://schemas.openxmlformats.org/officeDocument/2006/relationships/slideLayout" Target="../slideLayouts/slideLayout54.xml"/><Relationship Id="rId47" Type="http://schemas.openxmlformats.org/officeDocument/2006/relationships/slideLayout" Target="../slideLayouts/slideLayout59.xml"/><Relationship Id="rId63" Type="http://schemas.openxmlformats.org/officeDocument/2006/relationships/slideLayout" Target="../slideLayouts/slideLayout75.xml"/><Relationship Id="rId68" Type="http://schemas.openxmlformats.org/officeDocument/2006/relationships/slideLayout" Target="../slideLayouts/slideLayout80.xml"/><Relationship Id="rId84" Type="http://schemas.openxmlformats.org/officeDocument/2006/relationships/slideLayout" Target="../slideLayouts/slideLayout96.xml"/><Relationship Id="rId89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41.xml"/><Relationship Id="rId107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45" Type="http://schemas.openxmlformats.org/officeDocument/2006/relationships/slideLayout" Target="../slideLayouts/slideLayout57.xml"/><Relationship Id="rId53" Type="http://schemas.openxmlformats.org/officeDocument/2006/relationships/slideLayout" Target="../slideLayouts/slideLayout65.xml"/><Relationship Id="rId58" Type="http://schemas.openxmlformats.org/officeDocument/2006/relationships/slideLayout" Target="../slideLayouts/slideLayout70.xml"/><Relationship Id="rId66" Type="http://schemas.openxmlformats.org/officeDocument/2006/relationships/slideLayout" Target="../slideLayouts/slideLayout78.xml"/><Relationship Id="rId74" Type="http://schemas.openxmlformats.org/officeDocument/2006/relationships/slideLayout" Target="../slideLayouts/slideLayout86.xml"/><Relationship Id="rId79" Type="http://schemas.openxmlformats.org/officeDocument/2006/relationships/slideLayout" Target="../slideLayouts/slideLayout91.xml"/><Relationship Id="rId87" Type="http://schemas.openxmlformats.org/officeDocument/2006/relationships/slideLayout" Target="../slideLayouts/slideLayout99.xml"/><Relationship Id="rId102" Type="http://schemas.openxmlformats.org/officeDocument/2006/relationships/slideLayout" Target="../slideLayouts/slideLayout114.xml"/><Relationship Id="rId110" Type="http://schemas.openxmlformats.org/officeDocument/2006/relationships/image" Target="../media/image2.png"/><Relationship Id="rId5" Type="http://schemas.openxmlformats.org/officeDocument/2006/relationships/slideLayout" Target="../slideLayouts/slideLayout17.xml"/><Relationship Id="rId61" Type="http://schemas.openxmlformats.org/officeDocument/2006/relationships/slideLayout" Target="../slideLayouts/slideLayout73.xml"/><Relationship Id="rId82" Type="http://schemas.openxmlformats.org/officeDocument/2006/relationships/slideLayout" Target="../slideLayouts/slideLayout94.xml"/><Relationship Id="rId90" Type="http://schemas.openxmlformats.org/officeDocument/2006/relationships/slideLayout" Target="../slideLayouts/slideLayout102.xml"/><Relationship Id="rId95" Type="http://schemas.openxmlformats.org/officeDocument/2006/relationships/slideLayout" Target="../slideLayouts/slideLayout107.xml"/><Relationship Id="rId1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slideLayout" Target="../slideLayouts/slideLayout55.xml"/><Relationship Id="rId48" Type="http://schemas.openxmlformats.org/officeDocument/2006/relationships/slideLayout" Target="../slideLayouts/slideLayout60.xml"/><Relationship Id="rId56" Type="http://schemas.openxmlformats.org/officeDocument/2006/relationships/slideLayout" Target="../slideLayouts/slideLayout68.xml"/><Relationship Id="rId64" Type="http://schemas.openxmlformats.org/officeDocument/2006/relationships/slideLayout" Target="../slideLayouts/slideLayout76.xml"/><Relationship Id="rId69" Type="http://schemas.openxmlformats.org/officeDocument/2006/relationships/slideLayout" Target="../slideLayouts/slideLayout81.xml"/><Relationship Id="rId77" Type="http://schemas.openxmlformats.org/officeDocument/2006/relationships/slideLayout" Target="../slideLayouts/slideLayout89.xml"/><Relationship Id="rId100" Type="http://schemas.openxmlformats.org/officeDocument/2006/relationships/slideLayout" Target="../slideLayouts/slideLayout112.xml"/><Relationship Id="rId105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20.xml"/><Relationship Id="rId51" Type="http://schemas.openxmlformats.org/officeDocument/2006/relationships/slideLayout" Target="../slideLayouts/slideLayout63.xml"/><Relationship Id="rId72" Type="http://schemas.openxmlformats.org/officeDocument/2006/relationships/slideLayout" Target="../slideLayouts/slideLayout84.xml"/><Relationship Id="rId80" Type="http://schemas.openxmlformats.org/officeDocument/2006/relationships/slideLayout" Target="../slideLayouts/slideLayout92.xml"/><Relationship Id="rId85" Type="http://schemas.openxmlformats.org/officeDocument/2006/relationships/slideLayout" Target="../slideLayouts/slideLayout97.xml"/><Relationship Id="rId93" Type="http://schemas.openxmlformats.org/officeDocument/2006/relationships/slideLayout" Target="../slideLayouts/slideLayout105.xml"/><Relationship Id="rId9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46" Type="http://schemas.openxmlformats.org/officeDocument/2006/relationships/slideLayout" Target="../slideLayouts/slideLayout58.xml"/><Relationship Id="rId59" Type="http://schemas.openxmlformats.org/officeDocument/2006/relationships/slideLayout" Target="../slideLayouts/slideLayout71.xml"/><Relationship Id="rId67" Type="http://schemas.openxmlformats.org/officeDocument/2006/relationships/slideLayout" Target="../slideLayouts/slideLayout79.xml"/><Relationship Id="rId103" Type="http://schemas.openxmlformats.org/officeDocument/2006/relationships/slideLayout" Target="../slideLayouts/slideLayout115.xml"/><Relationship Id="rId108" Type="http://schemas.openxmlformats.org/officeDocument/2006/relationships/slideLayout" Target="../slideLayouts/slideLayout120.xml"/><Relationship Id="rId20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53.xml"/><Relationship Id="rId54" Type="http://schemas.openxmlformats.org/officeDocument/2006/relationships/slideLayout" Target="../slideLayouts/slideLayout66.xml"/><Relationship Id="rId62" Type="http://schemas.openxmlformats.org/officeDocument/2006/relationships/slideLayout" Target="../slideLayouts/slideLayout74.xml"/><Relationship Id="rId70" Type="http://schemas.openxmlformats.org/officeDocument/2006/relationships/slideLayout" Target="../slideLayouts/slideLayout82.xml"/><Relationship Id="rId75" Type="http://schemas.openxmlformats.org/officeDocument/2006/relationships/slideLayout" Target="../slideLayouts/slideLayout87.xml"/><Relationship Id="rId83" Type="http://schemas.openxmlformats.org/officeDocument/2006/relationships/slideLayout" Target="../slideLayouts/slideLayout95.xml"/><Relationship Id="rId88" Type="http://schemas.openxmlformats.org/officeDocument/2006/relationships/slideLayout" Target="../slideLayouts/slideLayout100.xml"/><Relationship Id="rId91" Type="http://schemas.openxmlformats.org/officeDocument/2006/relationships/slideLayout" Target="../slideLayouts/slideLayout103.xml"/><Relationship Id="rId96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61.xml"/><Relationship Id="rId57" Type="http://schemas.openxmlformats.org/officeDocument/2006/relationships/slideLayout" Target="../slideLayouts/slideLayout69.xml"/><Relationship Id="rId106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22.xml"/><Relationship Id="rId31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56.xml"/><Relationship Id="rId52" Type="http://schemas.openxmlformats.org/officeDocument/2006/relationships/slideLayout" Target="../slideLayouts/slideLayout64.xml"/><Relationship Id="rId60" Type="http://schemas.openxmlformats.org/officeDocument/2006/relationships/slideLayout" Target="../slideLayouts/slideLayout72.xml"/><Relationship Id="rId65" Type="http://schemas.openxmlformats.org/officeDocument/2006/relationships/slideLayout" Target="../slideLayouts/slideLayout77.xml"/><Relationship Id="rId73" Type="http://schemas.openxmlformats.org/officeDocument/2006/relationships/slideLayout" Target="../slideLayouts/slideLayout85.xml"/><Relationship Id="rId78" Type="http://schemas.openxmlformats.org/officeDocument/2006/relationships/slideLayout" Target="../slideLayouts/slideLayout90.xml"/><Relationship Id="rId81" Type="http://schemas.openxmlformats.org/officeDocument/2006/relationships/slideLayout" Target="../slideLayouts/slideLayout93.xml"/><Relationship Id="rId86" Type="http://schemas.openxmlformats.org/officeDocument/2006/relationships/slideLayout" Target="../slideLayouts/slideLayout98.xml"/><Relationship Id="rId94" Type="http://schemas.openxmlformats.org/officeDocument/2006/relationships/slideLayout" Target="../slideLayouts/slideLayout106.xml"/><Relationship Id="rId99" Type="http://schemas.openxmlformats.org/officeDocument/2006/relationships/slideLayout" Target="../slideLayouts/slideLayout111.xml"/><Relationship Id="rId101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9" Type="http://schemas.openxmlformats.org/officeDocument/2006/relationships/slideLayout" Target="../slideLayouts/slideLayout51.xml"/><Relationship Id="rId109" Type="http://schemas.openxmlformats.org/officeDocument/2006/relationships/theme" Target="../theme/theme2.xml"/><Relationship Id="rId34" Type="http://schemas.openxmlformats.org/officeDocument/2006/relationships/slideLayout" Target="../slideLayouts/slideLayout46.xml"/><Relationship Id="rId50" Type="http://schemas.openxmlformats.org/officeDocument/2006/relationships/slideLayout" Target="../slideLayouts/slideLayout62.xml"/><Relationship Id="rId55" Type="http://schemas.openxmlformats.org/officeDocument/2006/relationships/slideLayout" Target="../slideLayouts/slideLayout67.xml"/><Relationship Id="rId76" Type="http://schemas.openxmlformats.org/officeDocument/2006/relationships/slideLayout" Target="../slideLayouts/slideLayout88.xml"/><Relationship Id="rId97" Type="http://schemas.openxmlformats.org/officeDocument/2006/relationships/slideLayout" Target="../slideLayouts/slideLayout109.xml"/><Relationship Id="rId104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9.xml"/><Relationship Id="rId71" Type="http://schemas.openxmlformats.org/officeDocument/2006/relationships/slideLayout" Target="../slideLayouts/slideLayout83.xml"/><Relationship Id="rId92" Type="http://schemas.openxmlformats.org/officeDocument/2006/relationships/slideLayout" Target="../slideLayouts/slideLayout10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BC9B95-C4EA-4F48-9F84-1EA286A7ACC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394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847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05979"/>
            <a:ext cx="7772400" cy="85725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7772400" cy="3429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4643437"/>
            <a:ext cx="2476500" cy="357188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050">
                <a:solidFill>
                  <a:schemeClr val="tx2"/>
                </a:solidFill>
              </a:defRPr>
            </a:lvl1pPr>
          </a:lstStyle>
          <a:p>
            <a:fld id="{B6EFF05B-E7AD-43BE-B06F-7ADC44637262}" type="datetimeFigureOut">
              <a:rPr lang="fa-IR" smtClean="0">
                <a:solidFill>
                  <a:srgbClr val="1F497D"/>
                </a:solidFill>
              </a:rPr>
              <a:pPr/>
              <a:t>15/09/1437</a:t>
            </a:fld>
            <a:endParaRPr lang="fa-IR">
              <a:solidFill>
                <a:srgbClr val="1F497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050">
                <a:solidFill>
                  <a:schemeClr val="tx2"/>
                </a:solidFill>
              </a:defRPr>
            </a:lvl1pPr>
          </a:lstStyle>
          <a:p>
            <a:endParaRPr lang="fa-IR">
              <a:solidFill>
                <a:srgbClr val="1F497D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4657725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05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630B3F6-5149-4FE3-B017-DDA3A854D13F}" type="slidenum">
              <a:rPr lang="fa-IR" smtClean="0"/>
              <a:pPr/>
              <a:t>‹#›</a:t>
            </a:fld>
            <a:endParaRPr lang="fa-IR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34"/>
            <a:ext cx="9144000" cy="513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574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  <p:sldLayoutId id="2147483888" r:id="rId14"/>
    <p:sldLayoutId id="2147483889" r:id="rId15"/>
    <p:sldLayoutId id="2147483890" r:id="rId16"/>
    <p:sldLayoutId id="2147483891" r:id="rId17"/>
    <p:sldLayoutId id="2147483892" r:id="rId18"/>
    <p:sldLayoutId id="2147483893" r:id="rId19"/>
    <p:sldLayoutId id="2147483894" r:id="rId20"/>
    <p:sldLayoutId id="2147483895" r:id="rId21"/>
    <p:sldLayoutId id="2147483896" r:id="rId22"/>
    <p:sldLayoutId id="2147483897" r:id="rId23"/>
    <p:sldLayoutId id="2147483898" r:id="rId24"/>
    <p:sldLayoutId id="2147483899" r:id="rId25"/>
    <p:sldLayoutId id="2147483900" r:id="rId26"/>
    <p:sldLayoutId id="2147483901" r:id="rId27"/>
    <p:sldLayoutId id="2147483902" r:id="rId28"/>
    <p:sldLayoutId id="2147483903" r:id="rId29"/>
    <p:sldLayoutId id="2147483904" r:id="rId30"/>
    <p:sldLayoutId id="2147483905" r:id="rId31"/>
    <p:sldLayoutId id="2147483906" r:id="rId32"/>
    <p:sldLayoutId id="2147483907" r:id="rId33"/>
    <p:sldLayoutId id="2147483908" r:id="rId34"/>
    <p:sldLayoutId id="2147483909" r:id="rId35"/>
    <p:sldLayoutId id="2147483910" r:id="rId36"/>
    <p:sldLayoutId id="2147483911" r:id="rId37"/>
    <p:sldLayoutId id="2147483912" r:id="rId38"/>
    <p:sldLayoutId id="2147483913" r:id="rId39"/>
    <p:sldLayoutId id="2147483914" r:id="rId40"/>
    <p:sldLayoutId id="2147483915" r:id="rId41"/>
    <p:sldLayoutId id="2147483916" r:id="rId42"/>
    <p:sldLayoutId id="2147483917" r:id="rId43"/>
    <p:sldLayoutId id="2147483918" r:id="rId44"/>
    <p:sldLayoutId id="2147483919" r:id="rId45"/>
    <p:sldLayoutId id="2147483920" r:id="rId46"/>
    <p:sldLayoutId id="2147483921" r:id="rId47"/>
    <p:sldLayoutId id="2147483922" r:id="rId48"/>
    <p:sldLayoutId id="2147483923" r:id="rId49"/>
    <p:sldLayoutId id="2147483924" r:id="rId50"/>
    <p:sldLayoutId id="2147483925" r:id="rId51"/>
    <p:sldLayoutId id="2147483926" r:id="rId52"/>
    <p:sldLayoutId id="2147483927" r:id="rId53"/>
    <p:sldLayoutId id="2147483928" r:id="rId54"/>
    <p:sldLayoutId id="2147483929" r:id="rId55"/>
    <p:sldLayoutId id="2147483930" r:id="rId56"/>
    <p:sldLayoutId id="2147483931" r:id="rId57"/>
    <p:sldLayoutId id="2147483932" r:id="rId58"/>
    <p:sldLayoutId id="2147483933" r:id="rId59"/>
    <p:sldLayoutId id="2147483934" r:id="rId60"/>
    <p:sldLayoutId id="2147483935" r:id="rId61"/>
    <p:sldLayoutId id="2147483936" r:id="rId62"/>
    <p:sldLayoutId id="2147483937" r:id="rId63"/>
    <p:sldLayoutId id="2147483938" r:id="rId64"/>
    <p:sldLayoutId id="2147483939" r:id="rId65"/>
    <p:sldLayoutId id="2147483940" r:id="rId66"/>
    <p:sldLayoutId id="2147483941" r:id="rId67"/>
    <p:sldLayoutId id="2147483942" r:id="rId68"/>
    <p:sldLayoutId id="2147483943" r:id="rId69"/>
    <p:sldLayoutId id="2147483944" r:id="rId70"/>
    <p:sldLayoutId id="2147483945" r:id="rId71"/>
    <p:sldLayoutId id="2147483946" r:id="rId72"/>
    <p:sldLayoutId id="2147483947" r:id="rId73"/>
    <p:sldLayoutId id="2147483948" r:id="rId74"/>
    <p:sldLayoutId id="2147483949" r:id="rId75"/>
    <p:sldLayoutId id="2147483950" r:id="rId76"/>
    <p:sldLayoutId id="2147483951" r:id="rId77"/>
    <p:sldLayoutId id="2147483952" r:id="rId78"/>
    <p:sldLayoutId id="2147483953" r:id="rId79"/>
    <p:sldLayoutId id="2147483954" r:id="rId80"/>
    <p:sldLayoutId id="2147483955" r:id="rId81"/>
    <p:sldLayoutId id="2147483956" r:id="rId82"/>
    <p:sldLayoutId id="2147483957" r:id="rId83"/>
    <p:sldLayoutId id="2147483958" r:id="rId84"/>
    <p:sldLayoutId id="2147483959" r:id="rId85"/>
    <p:sldLayoutId id="2147483960" r:id="rId86"/>
    <p:sldLayoutId id="2147483961" r:id="rId87"/>
    <p:sldLayoutId id="2147483962" r:id="rId88"/>
    <p:sldLayoutId id="2147483963" r:id="rId89"/>
    <p:sldLayoutId id="2147483964" r:id="rId90"/>
    <p:sldLayoutId id="2147483965" r:id="rId91"/>
    <p:sldLayoutId id="2147483966" r:id="rId92"/>
    <p:sldLayoutId id="2147483967" r:id="rId93"/>
    <p:sldLayoutId id="2147483968" r:id="rId94"/>
    <p:sldLayoutId id="2147483969" r:id="rId95"/>
    <p:sldLayoutId id="2147483970" r:id="rId96"/>
    <p:sldLayoutId id="2147483971" r:id="rId97"/>
    <p:sldLayoutId id="2147483972" r:id="rId98"/>
    <p:sldLayoutId id="2147483973" r:id="rId99"/>
    <p:sldLayoutId id="2147483974" r:id="rId100"/>
    <p:sldLayoutId id="2147483975" r:id="rId101"/>
    <p:sldLayoutId id="2147483976" r:id="rId102"/>
    <p:sldLayoutId id="2147483977" r:id="rId103"/>
    <p:sldLayoutId id="2147483978" r:id="rId104"/>
    <p:sldLayoutId id="2147483979" r:id="rId105"/>
    <p:sldLayoutId id="2147483980" r:id="rId106"/>
    <p:sldLayoutId id="2147483981" r:id="rId107"/>
    <p:sldLayoutId id="2147484006" r:id="rId10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1" eaLnBrk="1" latinLnBrk="0" hangingPunct="1">
        <a:spcBef>
          <a:spcPct val="0"/>
        </a:spcBef>
        <a:buNone/>
        <a:defRPr kumimoji="0"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05740" indent="-205740" algn="r" rtl="1" eaLnBrk="1" latinLnBrk="0" hangingPunct="1">
        <a:spcBef>
          <a:spcPts val="435"/>
        </a:spcBef>
        <a:buClr>
          <a:schemeClr val="accent1"/>
        </a:buClr>
        <a:buSzPct val="85000"/>
        <a:buFont typeface="Wingdings 2"/>
        <a:buChar char=""/>
        <a:defRPr kumimoji="0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71450" algn="r" rtl="1" eaLnBrk="1" latinLnBrk="0" hangingPunct="1">
        <a:spcBef>
          <a:spcPts val="278"/>
        </a:spcBef>
        <a:buClr>
          <a:schemeClr val="accent2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17220" indent="-171450" algn="r" rtl="1" eaLnBrk="1" latinLnBrk="0" hangingPunct="1">
        <a:spcBef>
          <a:spcPts val="278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indent="-171450" algn="r" rtl="1" eaLnBrk="1" latinLnBrk="0" hangingPunct="1">
        <a:spcBef>
          <a:spcPts val="278"/>
        </a:spcBef>
        <a:buClr>
          <a:schemeClr val="accent3"/>
        </a:buClr>
        <a:buSzPct val="80000"/>
        <a:buFont typeface="Wingdings 2"/>
        <a:buChar char="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71450" algn="r" rtl="1" eaLnBrk="1" latinLnBrk="0" hangingPunct="1">
        <a:spcBef>
          <a:spcPts val="278"/>
        </a:spcBef>
        <a:buClr>
          <a:schemeClr val="accent3"/>
        </a:buClr>
        <a:buFontTx/>
        <a:buChar char="o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171450" algn="r" rtl="1" eaLnBrk="1" latinLnBrk="0" hangingPunct="1">
        <a:spcBef>
          <a:spcPts val="278"/>
        </a:spcBef>
        <a:buClr>
          <a:schemeClr val="accent3"/>
        </a:buClr>
        <a:buChar char="•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71450" algn="r" rtl="1" eaLnBrk="1" latinLnBrk="0" hangingPunct="1">
        <a:spcBef>
          <a:spcPts val="278"/>
        </a:spcBef>
        <a:buClr>
          <a:schemeClr val="accent2"/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" indent="-171450" algn="r" rtl="1" eaLnBrk="1" latinLnBrk="0" hangingPunct="1">
        <a:spcBef>
          <a:spcPts val="278"/>
        </a:spcBef>
        <a:buClr>
          <a:schemeClr val="accent1">
            <a:tint val="60000"/>
          </a:schemeClr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1851660" indent="-171450" algn="r" rtl="1" eaLnBrk="1" latinLnBrk="0" hangingPunct="1">
        <a:spcBef>
          <a:spcPts val="278"/>
        </a:spcBef>
        <a:buClr>
          <a:schemeClr val="accent2">
            <a:tint val="60000"/>
          </a:schemeClr>
        </a:buClr>
        <a:buChar char="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127770" tIns="63896" rIns="127770" bIns="63896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 vert="horz" lIns="127770" tIns="63896" rIns="127770" bIns="63896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4767278"/>
            <a:ext cx="2133600" cy="273844"/>
          </a:xfrm>
          <a:prstGeom prst="rect">
            <a:avLst/>
          </a:prstGeom>
        </p:spPr>
        <p:txBody>
          <a:bodyPr vert="horz" lIns="127770" tIns="63896" rIns="127770" bIns="63896" rtlCol="1" anchor="ctr"/>
          <a:lstStyle>
            <a:lvl1pPr algn="r">
              <a:defRPr sz="9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462" rtl="1"/>
            <a:fld id="{F59E0989-708B-47FB-A111-BCCAC1C9289B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 defTabSz="684462" rtl="1"/>
              <a:t>15/09/1437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78"/>
            <a:ext cx="2895600" cy="273844"/>
          </a:xfrm>
          <a:prstGeom prst="rect">
            <a:avLst/>
          </a:prstGeom>
        </p:spPr>
        <p:txBody>
          <a:bodyPr vert="horz" lIns="127770" tIns="63896" rIns="127770" bIns="63896" rtlCol="1" anchor="ctr"/>
          <a:lstStyle>
            <a:lvl1pPr algn="ctr">
              <a:defRPr sz="9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462" rtl="1"/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4767278"/>
            <a:ext cx="2133600" cy="273844"/>
          </a:xfrm>
          <a:prstGeom prst="rect">
            <a:avLst/>
          </a:prstGeom>
        </p:spPr>
        <p:txBody>
          <a:bodyPr vert="horz" lIns="127770" tIns="63896" rIns="127770" bIns="63896" rtlCol="1" anchor="ctr"/>
          <a:lstStyle>
            <a:lvl1pPr algn="l">
              <a:defRPr sz="9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462" rtl="1"/>
            <a:fld id="{CF7AEF13-57B2-429C-8A6B-AE7F6172A28F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 defTabSz="684462" rtl="1"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763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</p:sldLayoutIdLst>
  <p:txStyles>
    <p:titleStyle>
      <a:lvl1pPr algn="ctr" defTabSz="684445" rtl="1" eaLnBrk="1" latinLnBrk="0" hangingPunct="1">
        <a:spcBef>
          <a:spcPct val="0"/>
        </a:spcBef>
        <a:buNone/>
        <a:defRPr sz="332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670" indent="-256670" algn="r" defTabSz="684445" rtl="1" eaLnBrk="1" latinLnBrk="0" hangingPunct="1">
        <a:spcBef>
          <a:spcPct val="20000"/>
        </a:spcBef>
        <a:buFont typeface="Arial" pitchFamily="34" charset="0"/>
        <a:buChar char="•"/>
        <a:defRPr sz="2411" kern="1200">
          <a:solidFill>
            <a:schemeClr val="tx1"/>
          </a:solidFill>
          <a:latin typeface="+mn-lt"/>
          <a:ea typeface="+mn-ea"/>
          <a:cs typeface="+mn-cs"/>
        </a:defRPr>
      </a:lvl1pPr>
      <a:lvl2pPr marL="556116" indent="-213882" algn="r" defTabSz="684445" rtl="1" eaLnBrk="1" latinLnBrk="0" hangingPunct="1">
        <a:spcBef>
          <a:spcPct val="20000"/>
        </a:spcBef>
        <a:buFont typeface="Arial" pitchFamily="34" charset="0"/>
        <a:buChar char="–"/>
        <a:defRPr sz="2089" kern="1200">
          <a:solidFill>
            <a:schemeClr val="tx1"/>
          </a:solidFill>
          <a:latin typeface="+mn-lt"/>
          <a:ea typeface="+mn-ea"/>
          <a:cs typeface="+mn-cs"/>
        </a:defRPr>
      </a:lvl2pPr>
      <a:lvl3pPr marL="855562" indent="-171111" algn="r" defTabSz="684445" rtl="1" eaLnBrk="1" latinLnBrk="0" hangingPunct="1">
        <a:spcBef>
          <a:spcPct val="20000"/>
        </a:spcBef>
        <a:buFont typeface="Arial" pitchFamily="34" charset="0"/>
        <a:buChar char="•"/>
        <a:defRPr sz="1821" kern="1200">
          <a:solidFill>
            <a:schemeClr val="tx1"/>
          </a:solidFill>
          <a:latin typeface="+mn-lt"/>
          <a:ea typeface="+mn-ea"/>
          <a:cs typeface="+mn-cs"/>
        </a:defRPr>
      </a:lvl3pPr>
      <a:lvl4pPr marL="1197785" indent="-171111" algn="r" defTabSz="684445" rtl="1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0008" indent="-171111" algn="r" defTabSz="684445" rtl="1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2234" indent="-171111" algn="r" defTabSz="684445" rtl="1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4459" indent="-171111" algn="r" defTabSz="684445" rtl="1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6684" indent="-171111" algn="r" defTabSz="684445" rtl="1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08912" indent="-171111" algn="r" defTabSz="684445" rtl="1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684445" rtl="1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1pPr>
      <a:lvl2pPr marL="342222" algn="r" defTabSz="684445" rtl="1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2pPr>
      <a:lvl3pPr marL="684445" algn="r" defTabSz="684445" rtl="1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3pPr>
      <a:lvl4pPr marL="1026667" algn="r" defTabSz="684445" rtl="1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4pPr>
      <a:lvl5pPr marL="1368895" algn="r" defTabSz="684445" rtl="1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5pPr>
      <a:lvl6pPr marL="1711121" algn="r" defTabSz="684445" rtl="1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6pPr>
      <a:lvl7pPr marL="2053347" algn="r" defTabSz="684445" rtl="1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7pPr>
      <a:lvl8pPr marL="2395572" algn="r" defTabSz="684445" rtl="1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8pPr>
      <a:lvl9pPr marL="2737797" algn="r" defTabSz="684445" rtl="1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127770" tIns="63896" rIns="127770" bIns="63896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 vert="horz" lIns="127770" tIns="63896" rIns="127770" bIns="63896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4767278"/>
            <a:ext cx="2133600" cy="273844"/>
          </a:xfrm>
          <a:prstGeom prst="rect">
            <a:avLst/>
          </a:prstGeom>
        </p:spPr>
        <p:txBody>
          <a:bodyPr vert="horz" lIns="127770" tIns="63896" rIns="127770" bIns="63896" rtlCol="1" anchor="ctr"/>
          <a:lstStyle>
            <a:lvl1pPr algn="r">
              <a:defRPr sz="9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462" rtl="1"/>
            <a:fld id="{F59E0989-708B-47FB-A111-BCCAC1C9289B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 defTabSz="684462" rtl="1"/>
              <a:t>15/09/1437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78"/>
            <a:ext cx="2895600" cy="273844"/>
          </a:xfrm>
          <a:prstGeom prst="rect">
            <a:avLst/>
          </a:prstGeom>
        </p:spPr>
        <p:txBody>
          <a:bodyPr vert="horz" lIns="127770" tIns="63896" rIns="127770" bIns="63896" rtlCol="1" anchor="ctr"/>
          <a:lstStyle>
            <a:lvl1pPr algn="ctr">
              <a:defRPr sz="9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462" rtl="1"/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4767278"/>
            <a:ext cx="2133600" cy="273844"/>
          </a:xfrm>
          <a:prstGeom prst="rect">
            <a:avLst/>
          </a:prstGeom>
        </p:spPr>
        <p:txBody>
          <a:bodyPr vert="horz" lIns="127770" tIns="63896" rIns="127770" bIns="63896" rtlCol="1" anchor="ctr"/>
          <a:lstStyle>
            <a:lvl1pPr algn="l">
              <a:defRPr sz="9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462" rtl="1"/>
            <a:fld id="{CF7AEF13-57B2-429C-8A6B-AE7F6172A28F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 defTabSz="684462" rtl="1"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82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</p:sldLayoutIdLst>
  <p:txStyles>
    <p:titleStyle>
      <a:lvl1pPr algn="ctr" defTabSz="684445" rtl="1" eaLnBrk="1" latinLnBrk="0" hangingPunct="1">
        <a:spcBef>
          <a:spcPct val="0"/>
        </a:spcBef>
        <a:buNone/>
        <a:defRPr sz="332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670" indent="-256670" algn="r" defTabSz="684445" rtl="1" eaLnBrk="1" latinLnBrk="0" hangingPunct="1">
        <a:spcBef>
          <a:spcPct val="20000"/>
        </a:spcBef>
        <a:buFont typeface="Arial" pitchFamily="34" charset="0"/>
        <a:buChar char="•"/>
        <a:defRPr sz="2411" kern="1200">
          <a:solidFill>
            <a:schemeClr val="tx1"/>
          </a:solidFill>
          <a:latin typeface="+mn-lt"/>
          <a:ea typeface="+mn-ea"/>
          <a:cs typeface="+mn-cs"/>
        </a:defRPr>
      </a:lvl1pPr>
      <a:lvl2pPr marL="556116" indent="-213882" algn="r" defTabSz="684445" rtl="1" eaLnBrk="1" latinLnBrk="0" hangingPunct="1">
        <a:spcBef>
          <a:spcPct val="20000"/>
        </a:spcBef>
        <a:buFont typeface="Arial" pitchFamily="34" charset="0"/>
        <a:buChar char="–"/>
        <a:defRPr sz="2089" kern="1200">
          <a:solidFill>
            <a:schemeClr val="tx1"/>
          </a:solidFill>
          <a:latin typeface="+mn-lt"/>
          <a:ea typeface="+mn-ea"/>
          <a:cs typeface="+mn-cs"/>
        </a:defRPr>
      </a:lvl2pPr>
      <a:lvl3pPr marL="855562" indent="-171111" algn="r" defTabSz="684445" rtl="1" eaLnBrk="1" latinLnBrk="0" hangingPunct="1">
        <a:spcBef>
          <a:spcPct val="20000"/>
        </a:spcBef>
        <a:buFont typeface="Arial" pitchFamily="34" charset="0"/>
        <a:buChar char="•"/>
        <a:defRPr sz="1821" kern="1200">
          <a:solidFill>
            <a:schemeClr val="tx1"/>
          </a:solidFill>
          <a:latin typeface="+mn-lt"/>
          <a:ea typeface="+mn-ea"/>
          <a:cs typeface="+mn-cs"/>
        </a:defRPr>
      </a:lvl3pPr>
      <a:lvl4pPr marL="1197785" indent="-171111" algn="r" defTabSz="684445" rtl="1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0008" indent="-171111" algn="r" defTabSz="684445" rtl="1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2234" indent="-171111" algn="r" defTabSz="684445" rtl="1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4459" indent="-171111" algn="r" defTabSz="684445" rtl="1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6684" indent="-171111" algn="r" defTabSz="684445" rtl="1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08912" indent="-171111" algn="r" defTabSz="684445" rtl="1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684445" rtl="1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1pPr>
      <a:lvl2pPr marL="342222" algn="r" defTabSz="684445" rtl="1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2pPr>
      <a:lvl3pPr marL="684445" algn="r" defTabSz="684445" rtl="1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3pPr>
      <a:lvl4pPr marL="1026667" algn="r" defTabSz="684445" rtl="1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4pPr>
      <a:lvl5pPr marL="1368895" algn="r" defTabSz="684445" rtl="1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5pPr>
      <a:lvl6pPr marL="1711121" algn="r" defTabSz="684445" rtl="1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6pPr>
      <a:lvl7pPr marL="2053347" algn="r" defTabSz="684445" rtl="1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7pPr>
      <a:lvl8pPr marL="2395572" algn="r" defTabSz="684445" rtl="1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8pPr>
      <a:lvl9pPr marL="2737797" algn="r" defTabSz="684445" rtl="1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0543" y="742952"/>
            <a:ext cx="5562917" cy="382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4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30552"/>
            <a:ext cx="9144000" cy="45719"/>
          </a:xfrm>
          <a:prstGeom prst="rect">
            <a:avLst/>
          </a:prstGeom>
          <a:solidFill>
            <a:srgbClr val="FF66FF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1" y="40661"/>
            <a:ext cx="8382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200" b="1" dirty="0">
                <a:ln>
                  <a:solidFill>
                    <a:srgbClr val="C00000"/>
                  </a:solidFill>
                </a:ln>
                <a:solidFill>
                  <a:srgbClr val="F96A1B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شرح وظایف </a:t>
            </a:r>
            <a:r>
              <a:rPr lang="fa-IR" sz="2200" b="1" dirty="0" smtClean="0">
                <a:ln>
                  <a:solidFill>
                    <a:srgbClr val="C00000"/>
                  </a:solidFill>
                </a:ln>
                <a:solidFill>
                  <a:srgbClr val="F96A1B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پیشنهادی دبیرخانه شورای راهبری</a:t>
            </a:r>
            <a:endParaRPr lang="fa-IR" sz="2200" b="1" dirty="0">
              <a:ln>
                <a:solidFill>
                  <a:srgbClr val="C00000"/>
                </a:solidFill>
              </a:ln>
              <a:solidFill>
                <a:srgbClr val="F96A1B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2329361"/>
              </p:ext>
            </p:extLst>
          </p:nvPr>
        </p:nvGraphicFramePr>
        <p:xfrm>
          <a:off x="1143000" y="1123950"/>
          <a:ext cx="6751638" cy="3577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672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30552"/>
            <a:ext cx="9144000" cy="45719"/>
          </a:xfrm>
          <a:prstGeom prst="rect">
            <a:avLst/>
          </a:prstGeom>
          <a:solidFill>
            <a:srgbClr val="FF66FF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1" y="40661"/>
            <a:ext cx="8382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200" b="1" dirty="0">
                <a:ln>
                  <a:solidFill>
                    <a:srgbClr val="C00000"/>
                  </a:solidFill>
                </a:ln>
                <a:solidFill>
                  <a:srgbClr val="F96A1B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شرح </a:t>
            </a:r>
            <a:r>
              <a:rPr lang="fa-IR" sz="2200" b="1">
                <a:ln>
                  <a:solidFill>
                    <a:srgbClr val="C00000"/>
                  </a:solidFill>
                </a:ln>
                <a:solidFill>
                  <a:srgbClr val="F96A1B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وظایف </a:t>
            </a:r>
            <a:r>
              <a:rPr lang="fa-IR" sz="2200" b="1" smtClean="0">
                <a:ln>
                  <a:solidFill>
                    <a:srgbClr val="C00000"/>
                  </a:solidFill>
                </a:ln>
                <a:solidFill>
                  <a:srgbClr val="F96A1B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پیشنهادی کارگروه </a:t>
            </a:r>
            <a:r>
              <a:rPr lang="fa-IR" sz="2200" b="1" dirty="0" smtClean="0">
                <a:ln>
                  <a:solidFill>
                    <a:srgbClr val="C00000"/>
                  </a:solidFill>
                </a:ln>
                <a:solidFill>
                  <a:srgbClr val="F96A1B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های تخصصی</a:t>
            </a:r>
            <a:endParaRPr lang="fa-IR" sz="2200" b="1" dirty="0">
              <a:ln>
                <a:solidFill>
                  <a:srgbClr val="C00000"/>
                </a:solidFill>
              </a:ln>
              <a:solidFill>
                <a:srgbClr val="F96A1B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1657291"/>
              </p:ext>
            </p:extLst>
          </p:nvPr>
        </p:nvGraphicFramePr>
        <p:xfrm>
          <a:off x="1447800" y="819150"/>
          <a:ext cx="6400800" cy="3914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779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800600" y="1733550"/>
            <a:ext cx="3850782" cy="1182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itchFamily="34" charset="0"/>
              <a:buNone/>
            </a:pPr>
            <a:r>
              <a:rPr lang="fa-IR" sz="4000" b="1" dirty="0" smtClean="0">
                <a:cs typeface="B Davat" pitchFamily="2" charset="-78"/>
              </a:rPr>
              <a:t>با تشکر از توجه شما </a:t>
            </a:r>
            <a:endParaRPr lang="en-US" sz="4000" b="1" dirty="0">
              <a:cs typeface="B Davat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4793">
            <a:off x="385726" y="1231139"/>
            <a:ext cx="4687623" cy="292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92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333750"/>
            <a:ext cx="9144000" cy="45719"/>
          </a:xfrm>
          <a:prstGeom prst="rect">
            <a:avLst/>
          </a:prstGeom>
          <a:solidFill>
            <a:srgbClr val="FF66FF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809750"/>
            <a:ext cx="8381999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400" b="1" dirty="0" smtClean="0">
                <a:ln>
                  <a:solidFill>
                    <a:srgbClr val="C00000"/>
                  </a:solidFill>
                </a:ln>
                <a:solidFill>
                  <a:srgbClr val="F96A1B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تدوین </a:t>
            </a:r>
            <a:r>
              <a:rPr lang="fa-IR" sz="2400" b="1" dirty="0">
                <a:ln>
                  <a:solidFill>
                    <a:srgbClr val="C00000"/>
                  </a:solidFill>
                </a:ln>
                <a:solidFill>
                  <a:srgbClr val="F96A1B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سند علم، فناوری و اقتصاد دانش بنیان </a:t>
            </a:r>
            <a:r>
              <a:rPr lang="fa-IR" sz="2400" b="1" dirty="0" smtClean="0">
                <a:ln>
                  <a:solidFill>
                    <a:srgbClr val="C00000"/>
                  </a:solidFill>
                </a:ln>
                <a:solidFill>
                  <a:srgbClr val="F96A1B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انرژی</a:t>
            </a:r>
          </a:p>
          <a:p>
            <a:pPr algn="ct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sz="2400" b="1" dirty="0" smtClean="0">
                <a:ln>
                  <a:solidFill>
                    <a:srgbClr val="C00000"/>
                  </a:solidFill>
                </a:ln>
                <a:solidFill>
                  <a:srgbClr val="F96A1B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fa-IR" sz="2400" b="1" dirty="0">
                <a:ln>
                  <a:solidFill>
                    <a:srgbClr val="C00000"/>
                  </a:solidFill>
                </a:ln>
                <a:solidFill>
                  <a:srgbClr val="F96A1B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ارجاعی از طرف دبیرکل محترم شورای عالی عتف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657350"/>
            <a:ext cx="9144000" cy="45719"/>
          </a:xfrm>
          <a:prstGeom prst="rect">
            <a:avLst/>
          </a:prstGeom>
          <a:solidFill>
            <a:srgbClr val="FF66FF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21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29400" y="1809750"/>
            <a:ext cx="1905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200" b="1" dirty="0" smtClean="0">
                <a:ln>
                  <a:solidFill>
                    <a:srgbClr val="C00000"/>
                  </a:solidFill>
                </a:ln>
                <a:solidFill>
                  <a:srgbClr val="F96A1B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نامه ارجاع تدوین سند به کمیسیون</a:t>
            </a:r>
            <a:endParaRPr lang="fa-IR" sz="2200" b="1" dirty="0">
              <a:ln>
                <a:solidFill>
                  <a:srgbClr val="C00000"/>
                </a:solidFill>
              </a:ln>
              <a:solidFill>
                <a:srgbClr val="F96A1B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-95250"/>
            <a:ext cx="4260351" cy="533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73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30552"/>
            <a:ext cx="9144000" cy="45719"/>
          </a:xfrm>
          <a:prstGeom prst="rect">
            <a:avLst/>
          </a:prstGeom>
          <a:solidFill>
            <a:srgbClr val="FF66FF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1" y="40661"/>
            <a:ext cx="8382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200" b="1" dirty="0" smtClean="0">
                <a:ln>
                  <a:solidFill>
                    <a:srgbClr val="C00000"/>
                  </a:solidFill>
                </a:ln>
                <a:solidFill>
                  <a:srgbClr val="F96A1B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ذینفعان</a:t>
            </a:r>
            <a:r>
              <a:rPr lang="en-US" sz="2200" b="1" dirty="0" smtClean="0">
                <a:ln>
                  <a:solidFill>
                    <a:srgbClr val="C00000"/>
                  </a:solidFill>
                </a:ln>
                <a:solidFill>
                  <a:srgbClr val="F96A1B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fa-IR" sz="2200" b="1" dirty="0" smtClean="0">
                <a:ln>
                  <a:solidFill>
                    <a:srgbClr val="C00000"/>
                  </a:solidFill>
                </a:ln>
                <a:solidFill>
                  <a:srgbClr val="F96A1B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سند</a:t>
            </a:r>
            <a:endParaRPr lang="fa-IR" sz="2200" b="1" dirty="0">
              <a:ln>
                <a:solidFill>
                  <a:srgbClr val="C00000"/>
                </a:solidFill>
              </a:ln>
              <a:solidFill>
                <a:srgbClr val="F96A1B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096737086"/>
              </p:ext>
            </p:extLst>
          </p:nvPr>
        </p:nvGraphicFramePr>
        <p:xfrm>
          <a:off x="304800" y="1781993"/>
          <a:ext cx="8305800" cy="2008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919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A36AB7A-3AE9-4875-898F-B4A1E1FAF7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9A36AB7A-3AE9-4875-898F-B4A1E1FAF7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47B8581-4841-46A9-AF02-34108A1F26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>
                                            <p:graphicEl>
                                              <a:dgm id="{947B8581-4841-46A9-AF02-34108A1F26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C9259E6-4FFB-4983-AA82-2A11998EA7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dgm id="{4C9259E6-4FFB-4983-AA82-2A11998EA7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CB1322A-891E-4ED2-B2CB-8F4006B59B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>
                                            <p:graphicEl>
                                              <a:dgm id="{BCB1322A-891E-4ED2-B2CB-8F4006B59B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71E44DA-34A3-467C-BA79-CF03FB9303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>
                                            <p:graphicEl>
                                              <a:dgm id="{871E44DA-34A3-467C-BA79-CF03FB9303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E896ADF-1D1D-4565-87AF-F8607399E7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dgm id="{CE896ADF-1D1D-4565-87AF-F8607399E7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933CFCD-41E8-4FB0-AE4E-9FF7F3FAA8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>
                                            <p:graphicEl>
                                              <a:dgm id="{9933CFCD-41E8-4FB0-AE4E-9FF7F3FAA8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AF64AC4-68A3-4287-BA8A-4B718692AA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8AF64AC4-68A3-4287-BA8A-4B718692AA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929" y="54136"/>
            <a:ext cx="6756337" cy="5016872"/>
          </a:xfrm>
          <a:prstGeom prst="rect">
            <a:avLst/>
          </a:prstGeom>
          <a:noFill/>
        </p:spPr>
      </p:pic>
      <p:grpSp>
        <p:nvGrpSpPr>
          <p:cNvPr id="64" name="Group 63"/>
          <p:cNvGrpSpPr/>
          <p:nvPr/>
        </p:nvGrpSpPr>
        <p:grpSpPr>
          <a:xfrm>
            <a:off x="1285719" y="103121"/>
            <a:ext cx="2005006" cy="1470855"/>
            <a:chOff x="266408" y="192493"/>
            <a:chExt cx="3742677" cy="2745596"/>
          </a:xfrm>
        </p:grpSpPr>
        <p:sp>
          <p:nvSpPr>
            <p:cNvPr id="4" name="Pentagon 3"/>
            <p:cNvSpPr/>
            <p:nvPr/>
          </p:nvSpPr>
          <p:spPr>
            <a:xfrm>
              <a:off x="266408" y="192493"/>
              <a:ext cx="3326080" cy="2745596"/>
            </a:xfrm>
            <a:prstGeom prst="homePlate">
              <a:avLst>
                <a:gd name="adj" fmla="val 11494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964">
                <a:cs typeface="B Nazanin" panose="00000400000000000000" pitchFamily="2" charset="-78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6408" y="241644"/>
              <a:ext cx="3742677" cy="449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964" b="1" dirty="0">
                  <a:cs typeface="B Nazanin" panose="00000400000000000000" pitchFamily="2" charset="-78"/>
                </a:rPr>
                <a:t>فعالیت‌های مقدماتی </a:t>
              </a:r>
              <a:r>
                <a:rPr lang="fa-IR" sz="964" b="1" dirty="0" smtClean="0">
                  <a:cs typeface="B Nazanin" panose="00000400000000000000" pitchFamily="2" charset="-78"/>
                </a:rPr>
                <a:t>(2 </a:t>
              </a:r>
              <a:r>
                <a:rPr lang="fa-IR" sz="964" b="1" dirty="0">
                  <a:cs typeface="B Nazanin" panose="00000400000000000000" pitchFamily="2" charset="-78"/>
                </a:rPr>
                <a:t>ماه)</a:t>
              </a:r>
              <a:endParaRPr lang="en-US" sz="964" b="1" dirty="0">
                <a:cs typeface="B Nazanin" panose="00000400000000000000" pitchFamily="2" charset="-78"/>
              </a:endParaRPr>
            </a:p>
          </p:txBody>
        </p:sp>
      </p:grpSp>
      <p:cxnSp>
        <p:nvCxnSpPr>
          <p:cNvPr id="62" name="Straight Connector 61"/>
          <p:cNvCxnSpPr/>
          <p:nvPr/>
        </p:nvCxnSpPr>
        <p:spPr>
          <a:xfrm>
            <a:off x="7424273" y="3961624"/>
            <a:ext cx="7052" cy="934124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18" idx="3"/>
          </p:cNvCxnSpPr>
          <p:nvPr/>
        </p:nvCxnSpPr>
        <p:spPr>
          <a:xfrm>
            <a:off x="5692942" y="3863272"/>
            <a:ext cx="7052" cy="1012611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5" idx="3"/>
          </p:cNvCxnSpPr>
          <p:nvPr/>
        </p:nvCxnSpPr>
        <p:spPr>
          <a:xfrm>
            <a:off x="4299724" y="2385028"/>
            <a:ext cx="14104" cy="2503511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067547" y="835843"/>
            <a:ext cx="0" cy="4052696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>
            <a:off x="1295310" y="4888539"/>
            <a:ext cx="6557871" cy="0"/>
          </a:xfrm>
          <a:prstGeom prst="straightConnector1">
            <a:avLst/>
          </a:prstGeom>
          <a:ln w="762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entagon 6"/>
          <p:cNvSpPr/>
          <p:nvPr/>
        </p:nvSpPr>
        <p:spPr>
          <a:xfrm>
            <a:off x="1326565" y="659027"/>
            <a:ext cx="1470953" cy="837798"/>
          </a:xfrm>
          <a:prstGeom prst="homePlate">
            <a:avLst>
              <a:gd name="adj" fmla="val 1784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fa-IR" sz="750" b="1" dirty="0">
                <a:solidFill>
                  <a:srgbClr val="0070C0"/>
                </a:solidFill>
                <a:cs typeface="B Nazanin" panose="00000400000000000000" pitchFamily="2" charset="-78"/>
              </a:rPr>
              <a:t>سلسله جلسات رسمی با ذینفعان </a:t>
            </a:r>
            <a:endParaRPr lang="en-US" sz="750" b="1" dirty="0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1334724" y="332781"/>
            <a:ext cx="1462793" cy="284495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750" b="1" dirty="0">
                <a:solidFill>
                  <a:srgbClr val="0070C0"/>
                </a:solidFill>
                <a:cs typeface="B Nazanin" panose="00000400000000000000" pitchFamily="2" charset="-78"/>
              </a:rPr>
              <a:t>جمع‌آوری اطلاعات سازمان‌های مختلف</a:t>
            </a:r>
            <a:endParaRPr lang="en-US" sz="750" b="1" dirty="0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1371038" y="835843"/>
            <a:ext cx="1349328" cy="528146"/>
          </a:xfrm>
          <a:prstGeom prst="homePlate">
            <a:avLst>
              <a:gd name="adj" fmla="val 1753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83687" indent="-183687">
              <a:buFontTx/>
              <a:buChar char="-"/>
            </a:pPr>
            <a:r>
              <a:rPr lang="fa-IR" sz="643" b="1" dirty="0">
                <a:solidFill>
                  <a:srgbClr val="00B050"/>
                </a:solidFill>
                <a:cs typeface="B Nazanin" panose="00000400000000000000" pitchFamily="2" charset="-78"/>
              </a:rPr>
              <a:t>توجیه ذینفعان نسبت به سند</a:t>
            </a:r>
          </a:p>
          <a:p>
            <a:pPr marL="183687" indent="-183687">
              <a:buFontTx/>
              <a:buChar char="-"/>
            </a:pPr>
            <a:r>
              <a:rPr lang="fa-IR" sz="643" b="1" dirty="0">
                <a:solidFill>
                  <a:srgbClr val="00B050"/>
                </a:solidFill>
                <a:cs typeface="B Nazanin" panose="00000400000000000000" pitchFamily="2" charset="-78"/>
              </a:rPr>
              <a:t>دریافت گزارشات و مطالعات</a:t>
            </a:r>
          </a:p>
          <a:p>
            <a:pPr marL="183687" indent="-183687">
              <a:buFontTx/>
              <a:buChar char="-"/>
            </a:pPr>
            <a:r>
              <a:rPr lang="fa-IR" sz="643" b="1" dirty="0">
                <a:solidFill>
                  <a:srgbClr val="00B050"/>
                </a:solidFill>
                <a:cs typeface="B Nazanin" panose="00000400000000000000" pitchFamily="2" charset="-78"/>
              </a:rPr>
              <a:t>همفکری و همنظری و آماده‌سازی برای جلسات گروهی</a:t>
            </a:r>
            <a:endParaRPr lang="en-US" sz="643" b="1" dirty="0">
              <a:solidFill>
                <a:srgbClr val="00B050"/>
              </a:solidFill>
              <a:cs typeface="B Nazanin" panose="00000400000000000000" pitchFamily="2" charset="-78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1794548" y="1615989"/>
            <a:ext cx="2505176" cy="1538078"/>
            <a:chOff x="1216224" y="3016513"/>
            <a:chExt cx="4676328" cy="2871078"/>
          </a:xfrm>
        </p:grpSpPr>
        <p:sp>
          <p:nvSpPr>
            <p:cNvPr id="5" name="Pentagon 4"/>
            <p:cNvSpPr/>
            <p:nvPr/>
          </p:nvSpPr>
          <p:spPr>
            <a:xfrm>
              <a:off x="1216224" y="3016513"/>
              <a:ext cx="4676328" cy="2871078"/>
            </a:xfrm>
            <a:prstGeom prst="homePlate">
              <a:avLst>
                <a:gd name="adj" fmla="val 14436"/>
              </a:avLst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964">
                <a:cs typeface="B Nazanin" panose="00000400000000000000" pitchFamily="2" charset="-78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66745" y="3117472"/>
              <a:ext cx="3744415" cy="449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a-IR" sz="964" b="1" dirty="0">
                  <a:cs typeface="B Nazanin" panose="00000400000000000000" pitchFamily="2" charset="-78"/>
                </a:rPr>
                <a:t>تشکیل جلسات گروهی</a:t>
              </a:r>
              <a:r>
                <a:rPr lang="en-US" sz="964" b="1" dirty="0">
                  <a:cs typeface="B Nazanin" panose="00000400000000000000" pitchFamily="2" charset="-78"/>
                </a:rPr>
                <a:t>-</a:t>
              </a:r>
              <a:r>
                <a:rPr lang="fa-IR" sz="964" b="1" dirty="0">
                  <a:cs typeface="B Nazanin" panose="00000400000000000000" pitchFamily="2" charset="-78"/>
                </a:rPr>
                <a:t>تبیینی </a:t>
              </a:r>
              <a:r>
                <a:rPr lang="fa-IR" sz="964" b="1" dirty="0" smtClean="0">
                  <a:cs typeface="B Nazanin" panose="00000400000000000000" pitchFamily="2" charset="-78"/>
                </a:rPr>
                <a:t>(2 </a:t>
              </a:r>
              <a:r>
                <a:rPr lang="fa-IR" sz="964" b="1" dirty="0">
                  <a:cs typeface="B Nazanin" panose="00000400000000000000" pitchFamily="2" charset="-78"/>
                </a:rPr>
                <a:t>ماه)</a:t>
              </a:r>
              <a:endParaRPr lang="en-US" sz="964" b="1" dirty="0">
                <a:cs typeface="B Nazanin" panose="00000400000000000000" pitchFamily="2" charset="-78"/>
              </a:endParaRPr>
            </a:p>
          </p:txBody>
        </p:sp>
      </p:grpSp>
      <p:sp>
        <p:nvSpPr>
          <p:cNvPr id="13" name="Pentagon 12"/>
          <p:cNvSpPr/>
          <p:nvPr/>
        </p:nvSpPr>
        <p:spPr>
          <a:xfrm>
            <a:off x="1838782" y="1874297"/>
            <a:ext cx="1766580" cy="284495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750" b="1" dirty="0">
                <a:solidFill>
                  <a:srgbClr val="0070C0"/>
                </a:solidFill>
                <a:cs typeface="B Nazanin" panose="00000400000000000000" pitchFamily="2" charset="-78"/>
              </a:rPr>
              <a:t>ارائه گزارش‌های فعالیت‌های هر یک از سازمان‌ها</a:t>
            </a:r>
            <a:endParaRPr lang="en-US" sz="750" b="1" dirty="0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  <p:sp>
        <p:nvSpPr>
          <p:cNvPr id="14" name="Pentagon 13"/>
          <p:cNvSpPr/>
          <p:nvPr/>
        </p:nvSpPr>
        <p:spPr>
          <a:xfrm>
            <a:off x="2034168" y="2180160"/>
            <a:ext cx="1725497" cy="284495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750" b="1" dirty="0">
                <a:solidFill>
                  <a:srgbClr val="0070C0"/>
                </a:solidFill>
                <a:cs typeface="B Nazanin" panose="00000400000000000000" pitchFamily="2" charset="-78"/>
              </a:rPr>
              <a:t>ایجاد همفکری و هم‌نظری پیرامون ابعاد، روش‌شناسی و موضوع سند</a:t>
            </a:r>
            <a:endParaRPr lang="en-US" sz="750" b="1" dirty="0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  <p:sp>
        <p:nvSpPr>
          <p:cNvPr id="15" name="Pentagon 14"/>
          <p:cNvSpPr/>
          <p:nvPr/>
        </p:nvSpPr>
        <p:spPr>
          <a:xfrm>
            <a:off x="2218881" y="2490194"/>
            <a:ext cx="1695086" cy="284495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750" b="1" dirty="0">
                <a:solidFill>
                  <a:srgbClr val="0070C0"/>
                </a:solidFill>
                <a:cs typeface="B Nazanin" panose="00000400000000000000" pitchFamily="2" charset="-78"/>
              </a:rPr>
              <a:t>شناسایی شکاف‌های اطلاعاتی و دانشی</a:t>
            </a:r>
            <a:endParaRPr lang="en-US" sz="750" b="1" dirty="0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2394047" y="2800226"/>
            <a:ext cx="1674223" cy="284495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750" b="1" dirty="0">
                <a:solidFill>
                  <a:srgbClr val="0070C0"/>
                </a:solidFill>
                <a:cs typeface="B Nazanin" panose="00000400000000000000" pitchFamily="2" charset="-78"/>
              </a:rPr>
              <a:t>تعریف </a:t>
            </a:r>
            <a:r>
              <a:rPr lang="fa-IR" sz="75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پروژه‌ها، انتخاب مجری و واگذاری</a:t>
            </a:r>
            <a:endParaRPr lang="en-US" sz="750" b="1" dirty="0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3146944" y="3206599"/>
            <a:ext cx="2545997" cy="1313346"/>
            <a:chOff x="3740696" y="5985651"/>
            <a:chExt cx="4752528" cy="1883231"/>
          </a:xfrm>
        </p:grpSpPr>
        <p:sp>
          <p:nvSpPr>
            <p:cNvPr id="18" name="Pentagon 17"/>
            <p:cNvSpPr/>
            <p:nvPr/>
          </p:nvSpPr>
          <p:spPr>
            <a:xfrm>
              <a:off x="3740696" y="5985651"/>
              <a:ext cx="4752528" cy="1883231"/>
            </a:xfrm>
            <a:prstGeom prst="homePlate">
              <a:avLst>
                <a:gd name="adj" fmla="val 15780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964">
                <a:cs typeface="B Nazanin" panose="00000400000000000000" pitchFamily="2" charset="-78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866808" y="6060641"/>
              <a:ext cx="3744416" cy="345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a-IR" sz="964" b="1" dirty="0">
                  <a:cs typeface="B Nazanin" panose="00000400000000000000" pitchFamily="2" charset="-78"/>
                </a:rPr>
                <a:t>تشکیل جلسات گروهی</a:t>
              </a:r>
              <a:r>
                <a:rPr lang="en-US" sz="964" b="1" dirty="0">
                  <a:cs typeface="B Nazanin" panose="00000400000000000000" pitchFamily="2" charset="-78"/>
                </a:rPr>
                <a:t>-</a:t>
              </a:r>
              <a:r>
                <a:rPr lang="fa-IR" sz="964" b="1" dirty="0">
                  <a:cs typeface="B Nazanin" panose="00000400000000000000" pitchFamily="2" charset="-78"/>
                </a:rPr>
                <a:t>تجویزی (4 ماه)</a:t>
              </a:r>
              <a:endParaRPr lang="en-US" sz="964" b="1" dirty="0">
                <a:cs typeface="B Nazanin" panose="00000400000000000000" pitchFamily="2" charset="-78"/>
              </a:endParaRPr>
            </a:p>
          </p:txBody>
        </p:sp>
      </p:grpSp>
      <p:sp>
        <p:nvSpPr>
          <p:cNvPr id="21" name="Pentagon 20"/>
          <p:cNvSpPr/>
          <p:nvPr/>
        </p:nvSpPr>
        <p:spPr>
          <a:xfrm>
            <a:off x="3214504" y="3791708"/>
            <a:ext cx="2311541" cy="284495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750" b="1" dirty="0">
                <a:solidFill>
                  <a:srgbClr val="0070C0"/>
                </a:solidFill>
                <a:cs typeface="B Nazanin" panose="00000400000000000000" pitchFamily="2" charset="-78"/>
              </a:rPr>
              <a:t>ارائه فعالیت‌ها و کارهای کارشناسی  ستاد و مشاوران</a:t>
            </a:r>
            <a:endParaRPr lang="en-US" sz="750" b="1" dirty="0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  <p:sp>
        <p:nvSpPr>
          <p:cNvPr id="22" name="Pentagon 21"/>
          <p:cNvSpPr/>
          <p:nvPr/>
        </p:nvSpPr>
        <p:spPr>
          <a:xfrm>
            <a:off x="3209614" y="4152083"/>
            <a:ext cx="2311541" cy="284495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750" b="1" dirty="0">
                <a:solidFill>
                  <a:srgbClr val="0070C0"/>
                </a:solidFill>
                <a:cs typeface="B Nazanin" panose="00000400000000000000" pitchFamily="2" charset="-78"/>
              </a:rPr>
              <a:t>ایجاد وفاق میان ذینفعان</a:t>
            </a:r>
            <a:endParaRPr lang="en-US" sz="750" b="1" dirty="0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  <p:sp>
        <p:nvSpPr>
          <p:cNvPr id="23" name="Pentagon 22"/>
          <p:cNvSpPr/>
          <p:nvPr/>
        </p:nvSpPr>
        <p:spPr>
          <a:xfrm>
            <a:off x="1391897" y="4572478"/>
            <a:ext cx="6039428" cy="263528"/>
          </a:xfrm>
          <a:prstGeom prst="homePlate">
            <a:avLst>
              <a:gd name="adj" fmla="val 27591"/>
            </a:avLst>
          </a:prstGeom>
          <a:solidFill>
            <a:srgbClr val="F276E3"/>
          </a:solidFill>
          <a:ln>
            <a:solidFill>
              <a:srgbClr val="F71DB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964" dirty="0">
                <a:cs typeface="B Nazanin" panose="00000400000000000000" pitchFamily="2" charset="-78"/>
              </a:rPr>
              <a:t>کار کارشناسی متدولوژیک، مصاحبه و تحلیل اطلاعات و جلسات گروهی</a:t>
            </a:r>
            <a:endParaRPr lang="en-US" sz="964" dirty="0">
              <a:cs typeface="B Nazanin" panose="00000400000000000000" pitchFamily="2" charset="-78"/>
            </a:endParaRPr>
          </a:p>
        </p:txBody>
      </p:sp>
      <p:sp>
        <p:nvSpPr>
          <p:cNvPr id="46" name="Pentagon 45"/>
          <p:cNvSpPr/>
          <p:nvPr/>
        </p:nvSpPr>
        <p:spPr>
          <a:xfrm>
            <a:off x="5770093" y="3711036"/>
            <a:ext cx="1640664" cy="501175"/>
          </a:xfrm>
          <a:prstGeom prst="homePlate">
            <a:avLst>
              <a:gd name="adj" fmla="val 2759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964" b="1" dirty="0">
                <a:cs typeface="B Nazanin" panose="00000400000000000000" pitchFamily="2" charset="-78"/>
              </a:rPr>
              <a:t>نهایی‌سازی در جلسات شورای ستاد نقشه جامع (4 ماه)</a:t>
            </a:r>
            <a:endParaRPr lang="en-US" sz="964" b="1" dirty="0">
              <a:cs typeface="B Nazanin" panose="00000400000000000000" pitchFamily="2" charset="-78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094618" y="98999"/>
            <a:ext cx="3346369" cy="356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714" dirty="0">
                <a:cs typeface="B Nazanin" panose="00000400000000000000" pitchFamily="2" charset="-78"/>
              </a:rPr>
              <a:t>زمان‌بندی و </a:t>
            </a:r>
            <a:r>
              <a:rPr lang="fa-IR" sz="1714" dirty="0" smtClean="0">
                <a:cs typeface="B Nazanin" panose="00000400000000000000" pitchFamily="2" charset="-78"/>
              </a:rPr>
              <a:t>فعالیت‌های پیشنهادی</a:t>
            </a:r>
            <a:endParaRPr lang="en-US" sz="1714" dirty="0">
              <a:cs typeface="B Nazanin" panose="00000400000000000000" pitchFamily="2" charset="-78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681790" y="4895748"/>
            <a:ext cx="810090" cy="240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964" b="1" dirty="0">
                <a:cs typeface="B Nazanin" panose="00000400000000000000" pitchFamily="2" charset="-78"/>
              </a:rPr>
              <a:t>ماه </a:t>
            </a:r>
            <a:r>
              <a:rPr lang="fa-IR" sz="964" b="1" dirty="0" smtClean="0">
                <a:cs typeface="B Nazanin" panose="00000400000000000000" pitchFamily="2" charset="-78"/>
              </a:rPr>
              <a:t>دوم</a:t>
            </a:r>
            <a:endParaRPr lang="en-US" sz="964" b="1" dirty="0">
              <a:cs typeface="B Nazanin" panose="00000400000000000000" pitchFamily="2" charset="-78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894679" y="4901816"/>
            <a:ext cx="810090" cy="240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964" b="1" dirty="0">
                <a:cs typeface="B Nazanin" panose="00000400000000000000" pitchFamily="2" charset="-78"/>
              </a:rPr>
              <a:t>ماه </a:t>
            </a:r>
            <a:r>
              <a:rPr lang="fa-IR" sz="964" b="1" dirty="0" smtClean="0">
                <a:cs typeface="B Nazanin" panose="00000400000000000000" pitchFamily="2" charset="-78"/>
              </a:rPr>
              <a:t>چهارم</a:t>
            </a:r>
            <a:endParaRPr lang="en-US" sz="964" b="1" dirty="0">
              <a:cs typeface="B Nazanin" panose="00000400000000000000" pitchFamily="2" charset="-78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284528" y="4901816"/>
            <a:ext cx="810090" cy="240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964" b="1" dirty="0">
                <a:cs typeface="B Nazanin" panose="00000400000000000000" pitchFamily="2" charset="-78"/>
              </a:rPr>
              <a:t>ماه </a:t>
            </a:r>
            <a:r>
              <a:rPr lang="fa-IR" sz="964" b="1" dirty="0" smtClean="0">
                <a:cs typeface="B Nazanin" panose="00000400000000000000" pitchFamily="2" charset="-78"/>
              </a:rPr>
              <a:t>ششم</a:t>
            </a:r>
            <a:endParaRPr lang="en-US" sz="964" b="1" dirty="0">
              <a:cs typeface="B Nazanin" panose="00000400000000000000" pitchFamily="2" charset="-78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005711" y="4893780"/>
            <a:ext cx="810090" cy="240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964" b="1" dirty="0">
                <a:cs typeface="B Nazanin" panose="00000400000000000000" pitchFamily="2" charset="-78"/>
              </a:rPr>
              <a:t>ماه </a:t>
            </a:r>
            <a:r>
              <a:rPr lang="fa-IR" sz="964" b="1" dirty="0" smtClean="0">
                <a:cs typeface="B Nazanin" panose="00000400000000000000" pitchFamily="2" charset="-78"/>
              </a:rPr>
              <a:t>دهم</a:t>
            </a:r>
            <a:endParaRPr lang="en-US" sz="964" b="1" dirty="0">
              <a:cs typeface="B Nazanin" panose="00000400000000000000" pitchFamily="2" charset="-78"/>
            </a:endParaRPr>
          </a:p>
        </p:txBody>
      </p:sp>
      <p:sp>
        <p:nvSpPr>
          <p:cNvPr id="74" name="Pentagon 73"/>
          <p:cNvSpPr/>
          <p:nvPr/>
        </p:nvSpPr>
        <p:spPr>
          <a:xfrm>
            <a:off x="3202511" y="3441856"/>
            <a:ext cx="2311541" cy="284495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750" b="1" dirty="0">
                <a:solidFill>
                  <a:srgbClr val="0070C0"/>
                </a:solidFill>
                <a:cs typeface="B Nazanin" panose="00000400000000000000" pitchFamily="2" charset="-78"/>
              </a:rPr>
              <a:t>تکمیل گام به گام اجزای سند راهبردی</a:t>
            </a:r>
            <a:endParaRPr lang="en-US" sz="750" b="1" dirty="0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215913" y="4930551"/>
            <a:ext cx="622869" cy="257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071" dirty="0" smtClean="0">
                <a:cs typeface="B Nazanin" panose="00000400000000000000" pitchFamily="2" charset="-78"/>
              </a:rPr>
              <a:t>95/04/01</a:t>
            </a:r>
            <a:endParaRPr lang="en-US" sz="1071" dirty="0">
              <a:cs typeface="B Nazanin" panose="00000400000000000000" pitchFamily="2" charset="-78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379679" y="4603967"/>
            <a:ext cx="622869" cy="257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071" dirty="0" smtClean="0">
                <a:cs typeface="B Nazanin" panose="00000400000000000000" pitchFamily="2" charset="-78"/>
              </a:rPr>
              <a:t>95/01/31</a:t>
            </a:r>
            <a:endParaRPr lang="en-US" sz="107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01237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animBg="1"/>
      <p:bldP spid="14" grpId="0" animBg="1"/>
      <p:bldP spid="15" grpId="0" animBg="1"/>
      <p:bldP spid="16" grpId="0" animBg="1"/>
      <p:bldP spid="21" grpId="0" animBg="1"/>
      <p:bldP spid="22" grpId="0" animBg="1"/>
      <p:bldP spid="23" grpId="0" animBg="1"/>
      <p:bldP spid="46" grpId="0" animBg="1"/>
      <p:bldP spid="67" grpId="0"/>
      <p:bldP spid="68" grpId="0"/>
      <p:bldP spid="69" grpId="0"/>
      <p:bldP spid="70" grpId="0"/>
      <p:bldP spid="7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491880" y="1298752"/>
            <a:ext cx="2816027" cy="146587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t" anchorCtr="0"/>
          <a:lstStyle/>
          <a:p>
            <a:pPr algn="ctr" defTabSz="684462" rtl="1"/>
            <a:r>
              <a:rPr lang="fa-IR" sz="1339" dirty="0">
                <a:solidFill>
                  <a:prstClr val="black"/>
                </a:solidFill>
                <a:cs typeface="B Titr" panose="00000700000000000000" pitchFamily="2" charset="-78"/>
              </a:rPr>
              <a:t>شورای عالی علوم، تحقیقات و فناوری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301970" y="1618206"/>
            <a:ext cx="1543029" cy="3749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4462" rtl="1"/>
            <a:r>
              <a:rPr lang="fa-IR" sz="1339" dirty="0">
                <a:solidFill>
                  <a:prstClr val="white"/>
                </a:solidFill>
                <a:cs typeface="B Zar" panose="00000400000000000000" pitchFamily="2" charset="-78"/>
              </a:rPr>
              <a:t>شورای راهبری پروژه  (کمیسیون </a:t>
            </a:r>
            <a:r>
              <a:rPr lang="fa-IR" sz="1339" dirty="0" smtClean="0">
                <a:solidFill>
                  <a:prstClr val="white"/>
                </a:solidFill>
                <a:cs typeface="B Zar" panose="00000400000000000000" pitchFamily="2" charset="-78"/>
              </a:rPr>
              <a:t> انرژی)</a:t>
            </a:r>
            <a:endParaRPr lang="fa-IR" sz="1339" dirty="0">
              <a:solidFill>
                <a:prstClr val="white"/>
              </a:solidFill>
              <a:cs typeface="B Zar" panose="00000400000000000000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33424" y="2321008"/>
            <a:ext cx="1080120" cy="4050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4462" rtl="1"/>
            <a:r>
              <a:rPr lang="fa-IR" sz="1200" dirty="0">
                <a:solidFill>
                  <a:prstClr val="white"/>
                </a:solidFill>
                <a:cs typeface="B Zar" panose="00000400000000000000" pitchFamily="2" charset="-78"/>
              </a:rPr>
              <a:t>کارگروه </a:t>
            </a:r>
            <a:r>
              <a:rPr lang="fa-IR" sz="1200" dirty="0" smtClean="0">
                <a:solidFill>
                  <a:prstClr val="white"/>
                </a:solidFill>
                <a:cs typeface="B Zar" panose="00000400000000000000" pitchFamily="2" charset="-78"/>
              </a:rPr>
              <a:t>تلفیق</a:t>
            </a:r>
            <a:endParaRPr lang="fa-IR" sz="1200" dirty="0">
              <a:solidFill>
                <a:prstClr val="white"/>
              </a:solidFill>
              <a:cs typeface="B Zar" panose="00000400000000000000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46183" y="2108841"/>
            <a:ext cx="617211" cy="2700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4462" rtl="1"/>
            <a:r>
              <a:rPr lang="fa-IR" sz="1339" dirty="0">
                <a:solidFill>
                  <a:prstClr val="white"/>
                </a:solidFill>
                <a:cs typeface="B Zar" panose="00000400000000000000" pitchFamily="2" charset="-78"/>
              </a:rPr>
              <a:t>دبیرخانه</a:t>
            </a:r>
          </a:p>
        </p:txBody>
      </p:sp>
      <p:cxnSp>
        <p:nvCxnSpPr>
          <p:cNvPr id="9" name="Elbow Connector 8"/>
          <p:cNvCxnSpPr>
            <a:stCxn id="5" idx="2"/>
          </p:cNvCxnSpPr>
          <p:nvPr/>
        </p:nvCxnSpPr>
        <p:spPr>
          <a:xfrm rot="5400000">
            <a:off x="4543068" y="1713440"/>
            <a:ext cx="250742" cy="81009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2"/>
            <a:endCxn id="6" idx="0"/>
          </p:cNvCxnSpPr>
          <p:nvPr/>
        </p:nvCxnSpPr>
        <p:spPr>
          <a:xfrm>
            <a:off x="5073484" y="1993114"/>
            <a:ext cx="0" cy="3278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6500786" y="3266113"/>
            <a:ext cx="1080120" cy="138872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t" anchorCtr="0"/>
          <a:lstStyle/>
          <a:p>
            <a:pPr algn="ctr" defTabSz="684462" rtl="1"/>
            <a:r>
              <a:rPr lang="fa-IR" sz="1339" dirty="0">
                <a:solidFill>
                  <a:prstClr val="black"/>
                </a:solidFill>
                <a:cs typeface="B Titr" panose="00000700000000000000" pitchFamily="2" charset="-78"/>
              </a:rPr>
              <a:t>وزارت نفت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266363" y="3266113"/>
            <a:ext cx="1080120" cy="138872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t" anchorCtr="0"/>
          <a:lstStyle/>
          <a:p>
            <a:pPr algn="ctr" defTabSz="684462" rtl="1"/>
            <a:r>
              <a:rPr lang="fa-IR" sz="1339" dirty="0">
                <a:solidFill>
                  <a:prstClr val="black"/>
                </a:solidFill>
                <a:cs typeface="B Titr" panose="00000700000000000000" pitchFamily="2" charset="-78"/>
              </a:rPr>
              <a:t>وزارت نیرو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031940" y="3266113"/>
            <a:ext cx="1080120" cy="138872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t" anchorCtr="0"/>
          <a:lstStyle/>
          <a:p>
            <a:pPr algn="ctr" defTabSz="684462" rtl="1"/>
            <a:r>
              <a:rPr lang="fa-IR" sz="1339" dirty="0">
                <a:solidFill>
                  <a:prstClr val="black"/>
                </a:solidFill>
                <a:cs typeface="B Titr" panose="00000700000000000000" pitchFamily="2" charset="-78"/>
              </a:rPr>
              <a:t>سازمان انرژی اتمی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797517" y="3266113"/>
            <a:ext cx="1080120" cy="138872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t" anchorCtr="0"/>
          <a:lstStyle/>
          <a:p>
            <a:pPr algn="ctr" defTabSz="684462" rtl="1"/>
            <a:r>
              <a:rPr lang="fa-IR" sz="1339" dirty="0" smtClean="0">
                <a:solidFill>
                  <a:prstClr val="black"/>
                </a:solidFill>
                <a:cs typeface="B Titr" panose="00000700000000000000" pitchFamily="2" charset="-78"/>
              </a:rPr>
              <a:t>انرژی‌های </a:t>
            </a:r>
            <a:r>
              <a:rPr lang="fa-IR" sz="1339" dirty="0">
                <a:solidFill>
                  <a:prstClr val="black"/>
                </a:solidFill>
                <a:cs typeface="B Titr" panose="00000700000000000000" pitchFamily="2" charset="-78"/>
              </a:rPr>
              <a:t>نو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563094" y="3266113"/>
            <a:ext cx="1080120" cy="138872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t" anchorCtr="0"/>
          <a:lstStyle/>
          <a:p>
            <a:pPr algn="ctr" defTabSz="684462" rtl="1"/>
            <a:r>
              <a:rPr lang="fa-IR" sz="1339" dirty="0">
                <a:solidFill>
                  <a:prstClr val="black"/>
                </a:solidFill>
                <a:cs typeface="B Titr" panose="00000700000000000000" pitchFamily="2" charset="-78"/>
              </a:rPr>
              <a:t>مدیریت مصرف انرژی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616513" y="3921900"/>
            <a:ext cx="848666" cy="462909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4462" rtl="1"/>
            <a:r>
              <a:rPr lang="fa-IR" sz="1339" dirty="0">
                <a:solidFill>
                  <a:prstClr val="white"/>
                </a:solidFill>
                <a:cs typeface="B Zar" panose="00000400000000000000" pitchFamily="2" charset="-78"/>
              </a:rPr>
              <a:t>کارگروه نفت و گاز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382090" y="3921900"/>
            <a:ext cx="848666" cy="462909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4462" rtl="1"/>
            <a:r>
              <a:rPr lang="fa-IR" sz="1339" dirty="0">
                <a:solidFill>
                  <a:prstClr val="white"/>
                </a:solidFill>
                <a:cs typeface="B Zar" panose="00000400000000000000" pitchFamily="2" charset="-78"/>
              </a:rPr>
              <a:t>کارگروه برق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147667" y="3921900"/>
            <a:ext cx="848666" cy="462909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4462" rtl="1"/>
            <a:r>
              <a:rPr lang="fa-IR" sz="1339" dirty="0">
                <a:solidFill>
                  <a:prstClr val="white"/>
                </a:solidFill>
                <a:cs typeface="B Zar" panose="00000400000000000000" pitchFamily="2" charset="-78"/>
              </a:rPr>
              <a:t>کارگروه انرژی اتمی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913244" y="3921900"/>
            <a:ext cx="848666" cy="65578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4462" rtl="1"/>
            <a:r>
              <a:rPr lang="fa-IR" sz="1339" dirty="0">
                <a:solidFill>
                  <a:prstClr val="white"/>
                </a:solidFill>
                <a:cs typeface="B Zar" panose="00000400000000000000" pitchFamily="2" charset="-78"/>
              </a:rPr>
              <a:t>کارگروه انرژی‌های تجدیدپذیر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678821" y="3921900"/>
            <a:ext cx="848666" cy="65578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4462" rtl="1"/>
            <a:r>
              <a:rPr lang="fa-IR" sz="1339" dirty="0">
                <a:solidFill>
                  <a:prstClr val="white"/>
                </a:solidFill>
                <a:cs typeface="B Zar" panose="00000400000000000000" pitchFamily="2" charset="-78"/>
              </a:rPr>
              <a:t>کارگروه مدیریت مصرف</a:t>
            </a:r>
          </a:p>
        </p:txBody>
      </p:sp>
      <p:cxnSp>
        <p:nvCxnSpPr>
          <p:cNvPr id="25" name="Elbow Connector 24"/>
          <p:cNvCxnSpPr>
            <a:stCxn id="4" idx="2"/>
            <a:endCxn id="14" idx="0"/>
          </p:cNvCxnSpPr>
          <p:nvPr/>
        </p:nvCxnSpPr>
        <p:spPr>
          <a:xfrm rot="16200000" flipH="1">
            <a:off x="5719628" y="1944895"/>
            <a:ext cx="501484" cy="214095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4" idx="2"/>
            <a:endCxn id="15" idx="0"/>
          </p:cNvCxnSpPr>
          <p:nvPr/>
        </p:nvCxnSpPr>
        <p:spPr>
          <a:xfrm rot="16200000" flipH="1">
            <a:off x="5102416" y="2562106"/>
            <a:ext cx="501484" cy="906529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4" idx="2"/>
            <a:endCxn id="16" idx="0"/>
          </p:cNvCxnSpPr>
          <p:nvPr/>
        </p:nvCxnSpPr>
        <p:spPr>
          <a:xfrm rot="5400000">
            <a:off x="4485205" y="2851424"/>
            <a:ext cx="501484" cy="32789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4" idx="2"/>
            <a:endCxn id="17" idx="0"/>
          </p:cNvCxnSpPr>
          <p:nvPr/>
        </p:nvCxnSpPr>
        <p:spPr>
          <a:xfrm rot="5400000">
            <a:off x="3867993" y="2234213"/>
            <a:ext cx="501484" cy="1562316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4" idx="2"/>
            <a:endCxn id="18" idx="0"/>
          </p:cNvCxnSpPr>
          <p:nvPr/>
        </p:nvCxnSpPr>
        <p:spPr>
          <a:xfrm rot="5400000">
            <a:off x="3250782" y="1617001"/>
            <a:ext cx="501484" cy="2796739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0" y="530552"/>
            <a:ext cx="9144000" cy="45719"/>
          </a:xfrm>
          <a:prstGeom prst="rect">
            <a:avLst/>
          </a:prstGeom>
          <a:solidFill>
            <a:srgbClr val="FF66FF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85801" y="40661"/>
            <a:ext cx="8382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200" b="1" dirty="0">
                <a:ln>
                  <a:solidFill>
                    <a:srgbClr val="C00000"/>
                  </a:solidFill>
                </a:ln>
                <a:solidFill>
                  <a:srgbClr val="F96A1B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ساختار کلان </a:t>
            </a:r>
            <a:r>
              <a:rPr lang="fa-IR" sz="2200" b="1" dirty="0" smtClean="0">
                <a:ln>
                  <a:solidFill>
                    <a:srgbClr val="C00000"/>
                  </a:solidFill>
                </a:ln>
                <a:solidFill>
                  <a:srgbClr val="F96A1B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اجرایی پیشنهادی</a:t>
            </a:r>
            <a:endParaRPr lang="fa-IR" sz="2200" b="1" dirty="0">
              <a:ln>
                <a:solidFill>
                  <a:srgbClr val="C00000"/>
                </a:solidFill>
              </a:ln>
              <a:solidFill>
                <a:srgbClr val="F96A1B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5082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30552"/>
            <a:ext cx="9144000" cy="45719"/>
          </a:xfrm>
          <a:prstGeom prst="rect">
            <a:avLst/>
          </a:prstGeom>
          <a:solidFill>
            <a:srgbClr val="FF66FF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1" y="40661"/>
            <a:ext cx="8382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200" b="1" dirty="0" smtClean="0">
                <a:ln>
                  <a:solidFill>
                    <a:srgbClr val="C00000"/>
                  </a:solidFill>
                </a:ln>
                <a:solidFill>
                  <a:srgbClr val="F96A1B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اعضای پیشنهادی شورای راهبردی</a:t>
            </a:r>
            <a:endParaRPr lang="fa-IR" sz="2200" b="1" dirty="0">
              <a:ln>
                <a:solidFill>
                  <a:srgbClr val="C00000"/>
                </a:solidFill>
              </a:ln>
              <a:solidFill>
                <a:srgbClr val="F96A1B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638876468"/>
              </p:ext>
            </p:extLst>
          </p:nvPr>
        </p:nvGraphicFramePr>
        <p:xfrm>
          <a:off x="714154" y="895350"/>
          <a:ext cx="8125046" cy="3950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494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06696290"/>
              </p:ext>
            </p:extLst>
          </p:nvPr>
        </p:nvGraphicFramePr>
        <p:xfrm>
          <a:off x="1524000" y="908237"/>
          <a:ext cx="6320276" cy="3720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530552"/>
            <a:ext cx="9144000" cy="45719"/>
          </a:xfrm>
          <a:prstGeom prst="rect">
            <a:avLst/>
          </a:prstGeom>
          <a:solidFill>
            <a:srgbClr val="FF66FF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1" y="40661"/>
            <a:ext cx="8382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200" b="1" dirty="0">
                <a:ln>
                  <a:solidFill>
                    <a:srgbClr val="C00000"/>
                  </a:solidFill>
                </a:ln>
                <a:solidFill>
                  <a:srgbClr val="F96A1B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شرح وظایف </a:t>
            </a:r>
            <a:r>
              <a:rPr lang="fa-IR" sz="2200" b="1" dirty="0" smtClean="0">
                <a:ln>
                  <a:solidFill>
                    <a:srgbClr val="C00000"/>
                  </a:solidFill>
                </a:ln>
                <a:solidFill>
                  <a:srgbClr val="F96A1B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پیشنهادی شورای </a:t>
            </a:r>
            <a:r>
              <a:rPr lang="fa-IR" sz="2200" b="1" dirty="0">
                <a:ln>
                  <a:solidFill>
                    <a:srgbClr val="C00000"/>
                  </a:solidFill>
                </a:ln>
                <a:solidFill>
                  <a:srgbClr val="F96A1B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راهبری</a:t>
            </a:r>
          </a:p>
        </p:txBody>
      </p:sp>
    </p:spTree>
    <p:extLst>
      <p:ext uri="{BB962C8B-B14F-4D97-AF65-F5344CB8AC3E}">
        <p14:creationId xmlns:p14="http://schemas.microsoft.com/office/powerpoint/2010/main" val="354355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30552"/>
            <a:ext cx="9144000" cy="45719"/>
          </a:xfrm>
          <a:prstGeom prst="rect">
            <a:avLst/>
          </a:prstGeom>
          <a:solidFill>
            <a:srgbClr val="FF66FF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1" y="40661"/>
            <a:ext cx="8382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200" b="1" dirty="0">
                <a:ln>
                  <a:solidFill>
                    <a:srgbClr val="C00000"/>
                  </a:solidFill>
                </a:ln>
                <a:solidFill>
                  <a:srgbClr val="F96A1B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شرح وظایف </a:t>
            </a:r>
            <a:r>
              <a:rPr lang="fa-IR" sz="2200" b="1" dirty="0" smtClean="0">
                <a:ln>
                  <a:solidFill>
                    <a:srgbClr val="C00000"/>
                  </a:solidFill>
                </a:ln>
                <a:solidFill>
                  <a:srgbClr val="F96A1B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پیشنهادی کارگروه تلفیق</a:t>
            </a:r>
            <a:endParaRPr lang="fa-IR" sz="2200" b="1" dirty="0">
              <a:ln>
                <a:solidFill>
                  <a:srgbClr val="C00000"/>
                </a:solidFill>
              </a:ln>
              <a:solidFill>
                <a:srgbClr val="F96A1B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7291672"/>
              </p:ext>
            </p:extLst>
          </p:nvPr>
        </p:nvGraphicFramePr>
        <p:xfrm>
          <a:off x="1295400" y="895350"/>
          <a:ext cx="67818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812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P030005104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Lafum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fu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fu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fu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fu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fu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fu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fu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fu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fu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fu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fu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fu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10503">
  <a:themeElements>
    <a:clrScheme name="Custom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62626"/>
      </a:hlink>
      <a:folHlink>
        <a:srgbClr val="7F7F7F"/>
      </a:folHlink>
    </a:clrScheme>
    <a:fontScheme name="Khamenei.ir">
      <a:majorFont>
        <a:latin typeface="Tahoma"/>
        <a:ea typeface=""/>
        <a:cs typeface="Tahoma"/>
      </a:majorFont>
      <a:minorFont>
        <a:latin typeface="Tahoma"/>
        <a:ea typeface=""/>
        <a:cs typeface="Tahoma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11693</TotalTime>
  <Words>574</Words>
  <Application>Microsoft Office PowerPoint</Application>
  <PresentationFormat>On-screen Show (16:9)</PresentationFormat>
  <Paragraphs>110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9" baseType="lpstr">
      <vt:lpstr>2  Mitra_2 (MRT)</vt:lpstr>
      <vt:lpstr>Arial</vt:lpstr>
      <vt:lpstr>B Davat</vt:lpstr>
      <vt:lpstr>B Mitra</vt:lpstr>
      <vt:lpstr>B Nazanin</vt:lpstr>
      <vt:lpstr>B Titi</vt:lpstr>
      <vt:lpstr>B Titr</vt:lpstr>
      <vt:lpstr>B Zar</vt:lpstr>
      <vt:lpstr>Calibri</vt:lpstr>
      <vt:lpstr>Tahoma</vt:lpstr>
      <vt:lpstr>Times New Roman</vt:lpstr>
      <vt:lpstr>Wingdings 2</vt:lpstr>
      <vt:lpstr>ヒラギノ角ゴ Pro W3</vt:lpstr>
      <vt:lpstr>TP030005104</vt:lpstr>
      <vt:lpstr>910503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Zamani</dc:creator>
  <cp:lastModifiedBy>ali mirzaei</cp:lastModifiedBy>
  <cp:revision>689</cp:revision>
  <dcterms:created xsi:type="dcterms:W3CDTF">2013-04-17T10:41:37Z</dcterms:created>
  <dcterms:modified xsi:type="dcterms:W3CDTF">2016-06-20T14:59:06Z</dcterms:modified>
</cp:coreProperties>
</file>