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917" r:id="rId5"/>
    <p:sldId id="918" r:id="rId6"/>
    <p:sldId id="884" r:id="rId7"/>
    <p:sldId id="877" r:id="rId8"/>
    <p:sldId id="880" r:id="rId9"/>
    <p:sldId id="883" r:id="rId10"/>
    <p:sldId id="865" r:id="rId11"/>
    <p:sldId id="866" r:id="rId12"/>
    <p:sldId id="888" r:id="rId13"/>
    <p:sldId id="868" r:id="rId14"/>
    <p:sldId id="869" r:id="rId15"/>
  </p:sldIdLst>
  <p:sldSz cx="9144000" cy="6858000" type="screen4x3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1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944" autoAdjust="0"/>
    <p:restoredTop sz="82948" autoAdjust="0"/>
  </p:normalViewPr>
  <p:slideViewPr>
    <p:cSldViewPr>
      <p:cViewPr varScale="1">
        <p:scale>
          <a:sx n="62" d="100"/>
          <a:sy n="62" d="100"/>
        </p:scale>
        <p:origin x="9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8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58"/>
    </p:cViewPr>
  </p:sorterViewPr>
  <p:notesViewPr>
    <p:cSldViewPr>
      <p:cViewPr varScale="1">
        <p:scale>
          <a:sx n="120" d="100"/>
          <a:sy n="120" d="100"/>
        </p:scale>
        <p:origin x="-1986" y="-96"/>
      </p:cViewPr>
      <p:guideLst>
        <p:guide orient="horz" pos="3071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004" y="5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/>
          <a:lstStyle>
            <a:lvl1pPr algn="r">
              <a:defRPr sz="1300"/>
            </a:lvl1pPr>
          </a:lstStyle>
          <a:p>
            <a:fld id="{9B76CC5E-1BC2-4938-B537-B3BC138905FC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263670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004" y="9263670"/>
            <a:ext cx="2889939" cy="487677"/>
          </a:xfrm>
          <a:prstGeom prst="rect">
            <a:avLst/>
          </a:prstGeom>
        </p:spPr>
        <p:txBody>
          <a:bodyPr vert="horz" lIns="104001" tIns="52001" rIns="104001" bIns="52001" rtlCol="0" anchor="b"/>
          <a:lstStyle>
            <a:lvl1pPr algn="r">
              <a:defRPr sz="1300"/>
            </a:lvl1pPr>
          </a:lstStyle>
          <a:p>
            <a:fld id="{72760E2C-3BA6-46A4-9690-3838A0133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53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993" y="0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82E33412-D7AA-4B39-BCBA-EC547983DB13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3910"/>
            <a:ext cx="5335270" cy="4387678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3367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993" y="9263367"/>
            <a:ext cx="2889938" cy="48801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4DEDD257-87F1-43A4-99A7-16D7E6D73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29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33400" cy="365125"/>
          </a:xfrm>
        </p:spPr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457200" cy="365125"/>
          </a:xfrm>
        </p:spPr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0F907-D7C6-42BF-8476-CE673E170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074" name="Picture 2" descr="C:\Users\movahedirad\Documents\My Received Files\VC\VC20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0551"/>
            <a:ext cx="8153400" cy="41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4008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فعالیت های مهم-تعمیرات اساسی</a:t>
            </a:r>
            <a:endParaRPr lang="en-US" sz="18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بالا بردن کسک تا ارتفاع 21.5 متر بر روی بالکن ساختمان راکتور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انتقال کسک دومنظوره و متعلقات آن و جعبه های مربوط به ابزار و وسایل مونتاژ کسک به زیر پرتال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8" name="Picture 475" descr="Description: D:\Bonari\گزارش جامع 2021\تصاویر کسک دو منظوره\niroogah cask.mp4_snapshot_09.29_[2021.06.15_14.25.32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26" y="3289300"/>
            <a:ext cx="442724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2" descr="Description: D:\Bonari\گزارش جامع 2021\تصاویر کسک دو منظوره\IMG_3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3" y="1371600"/>
            <a:ext cx="425692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0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4008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rtl="1"/>
            <a:r>
              <a:rPr lang="fa-IR" sz="2000" b="1" dirty="0" smtClean="0">
                <a:cs typeface="B Mitra" pitchFamily="2" charset="-78"/>
              </a:rPr>
              <a:t>فعالیت های مهم-کسک دو منظوره</a:t>
            </a:r>
            <a:endParaRPr lang="en-US" sz="14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SA" sz="2800" dirty="0">
                <a:cs typeface="B Mitra" pitchFamily="2" charset="-78"/>
              </a:rPr>
              <a:t>اتصال </a:t>
            </a:r>
            <a:r>
              <a:rPr lang="fa-IR" sz="2800" dirty="0">
                <a:cs typeface="B Mitra" pitchFamily="2" charset="-78"/>
              </a:rPr>
              <a:t>شاهین عمودی به کسک  و </a:t>
            </a:r>
            <a:r>
              <a:rPr lang="ar-SA" sz="2800" dirty="0">
                <a:cs typeface="B Mitra" pitchFamily="2" charset="-78"/>
              </a:rPr>
              <a:t>تغییر وضعیت کسک دومنظوره بر روی ارابه جابجایی از وضعیت افقی به وضعیت </a:t>
            </a:r>
            <a:r>
              <a:rPr lang="ar-SA" sz="2800" dirty="0" smtClean="0">
                <a:cs typeface="B Mitra" pitchFamily="2" charset="-78"/>
              </a:rPr>
              <a:t>عمودی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SA" sz="2800" dirty="0">
                <a:cs typeface="B Mitra" pitchFamily="2" charset="-78"/>
              </a:rPr>
              <a:t>ورود کسک به سالن مرکزی راکتور</a:t>
            </a:r>
            <a:endParaRPr lang="en-US" sz="1800" b="1" dirty="0">
              <a:cs typeface="B Mitra" pitchFamily="2" charset="-78"/>
            </a:endParaRPr>
          </a:p>
        </p:txBody>
      </p:sp>
      <p:pic>
        <p:nvPicPr>
          <p:cNvPr id="11" name="Picture 477" descr="Description: D:\Bonari\گزارش جامع 2021\تصاویر کسک دو منظوره\niroogah cask.mp4_snapshot_10.39_[2021.06.15_14.35.46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7" y="1371600"/>
            <a:ext cx="425692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78" descr="Description: D:\Bonari\گزارش جامع 2021\تصاویر کسک دو منظوره\niroogah cask.mp4_snapshot_10.54_[2021.06.15_14.36.48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63" y="3287302"/>
            <a:ext cx="4403267" cy="303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6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0" name="Picture 2" descr="C:\Users\movahedirad\Documents\My Received Files\VC\خوردگی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6708"/>
            <a:ext cx="7543800" cy="4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8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990600"/>
            <a:ext cx="795281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3200" b="1" dirty="0">
                <a:solidFill>
                  <a:schemeClr val="dk1"/>
                </a:solidFill>
                <a:cs typeface="B Mitra" pitchFamily="2" charset="-78"/>
              </a:rPr>
              <a:t>نصب و تست سیستم نشت یابی غلاف سوخت </a:t>
            </a:r>
            <a:r>
              <a:rPr lang="en-US" sz="3200" b="1" dirty="0">
                <a:solidFill>
                  <a:schemeClr val="dk1"/>
                </a:solidFill>
                <a:cs typeface="B Mitra" pitchFamily="2" charset="-78"/>
              </a:rPr>
              <a:t>SIPPING</a:t>
            </a:r>
          </a:p>
        </p:txBody>
      </p:sp>
      <p:pic>
        <p:nvPicPr>
          <p:cNvPr id="5" name="Picture 2" descr="\\ps-nas\مستندات تصويري تعميرات$\2018\ZA-تصاویر درون ساختمان راکتور\IMG_7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4177"/>
            <a:ext cx="7952818" cy="429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6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9342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2" rtl="1"/>
            <a:r>
              <a:rPr lang="fa-IR" sz="2800" b="1" dirty="0" smtClean="0">
                <a:cs typeface="B Mitra" pitchFamily="2" charset="-78"/>
              </a:rPr>
              <a:t>فعالیت های </a:t>
            </a:r>
            <a:r>
              <a:rPr lang="fa-IR" sz="2800" b="1" kern="1200" dirty="0">
                <a:cs typeface="B Mitra" pitchFamily="2" charset="-78"/>
              </a:rPr>
              <a:t>مهم-نصب سیستم نشت یابی غلاف سوخت</a:t>
            </a:r>
            <a:endParaRPr lang="en-US" sz="2800" b="1" kern="1200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نصب و تست سیستم نشت یابی غلاف سوخت </a:t>
            </a:r>
            <a:endParaRPr lang="fa-IR" sz="2800" dirty="0" smtClean="0">
              <a:cs typeface="B Mitra" pitchFamily="2" charset="-78"/>
            </a:endParaRPr>
          </a:p>
          <a:p>
            <a:pPr rtl="1"/>
            <a:r>
              <a:rPr lang="fa-IR" sz="2800" dirty="0" smtClean="0">
                <a:cs typeface="B Mitra" pitchFamily="2" charset="-78"/>
              </a:rPr>
              <a:t>پنل سیستم </a:t>
            </a:r>
            <a:r>
              <a:rPr lang="en-US" sz="2800" dirty="0">
                <a:cs typeface="B Mitra" pitchFamily="2" charset="-78"/>
              </a:rPr>
              <a:t>SIPPING</a:t>
            </a:r>
            <a:endParaRPr lang="en-US" sz="2800" b="1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" y="4648200"/>
            <a:ext cx="4571999" cy="163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600" dirty="0">
                <a:cs typeface="B Mitra" pitchFamily="2" charset="-78"/>
              </a:rPr>
              <a:t>نصب و تست سیستم نشت یابی غلاف سوخت </a:t>
            </a:r>
            <a:r>
              <a:rPr lang="en-US" sz="2600" dirty="0" smtClean="0">
                <a:cs typeface="B Mitra" pitchFamily="2" charset="-78"/>
              </a:rPr>
              <a:t>SIPPING</a:t>
            </a:r>
            <a:r>
              <a:rPr lang="fa-IR" sz="2600" dirty="0" smtClean="0">
                <a:cs typeface="B Mitra" pitchFamily="2" charset="-78"/>
              </a:rPr>
              <a:t> </a:t>
            </a:r>
          </a:p>
          <a:p>
            <a:pPr rtl="1"/>
            <a:r>
              <a:rPr lang="fa-IR" sz="2600" dirty="0" smtClean="0">
                <a:cs typeface="B Mitra" pitchFamily="2" charset="-78"/>
              </a:rPr>
              <a:t>المان های نصب شده روی بازوی جابجا کننده سوخت کار کرده</a:t>
            </a:r>
            <a:endParaRPr lang="en-US" sz="2600" b="1" dirty="0">
              <a:cs typeface="B Mitra" pitchFamily="2" charset="-78"/>
            </a:endParaRPr>
          </a:p>
        </p:txBody>
      </p:sp>
      <p:pic>
        <p:nvPicPr>
          <p:cNvPr id="1026" name="Picture 460" descr="Description: D:\OK\TEIMURI\سیپینگ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60" y="1371600"/>
            <a:ext cx="424494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3" descr="Description: D:\OK\TEIMURI\سیپینگ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368675"/>
            <a:ext cx="4403267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84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9342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2" rtl="1"/>
            <a:r>
              <a:rPr lang="fa-IR" sz="2800" b="1" dirty="0" smtClean="0">
                <a:cs typeface="B Mitra" pitchFamily="2" charset="-78"/>
              </a:rPr>
              <a:t>فعالیت های </a:t>
            </a:r>
            <a:r>
              <a:rPr lang="fa-IR" sz="2800" b="1" kern="1200" dirty="0">
                <a:cs typeface="B Mitra" pitchFamily="2" charset="-78"/>
              </a:rPr>
              <a:t>مهم-نصب سیستم نشت یابی غلاف سوخت</a:t>
            </a:r>
            <a:endParaRPr lang="en-US" sz="2800" b="1" kern="1200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نصب و تست سیستم نشت یابی غلاف سوخت </a:t>
            </a:r>
            <a:r>
              <a:rPr lang="en-US" sz="2800" dirty="0">
                <a:cs typeface="B Mitra" pitchFamily="2" charset="-78"/>
              </a:rPr>
              <a:t>SIPPING</a:t>
            </a:r>
            <a:r>
              <a:rPr lang="fa-IR" sz="2800" dirty="0">
                <a:cs typeface="B Mitra" pitchFamily="2" charset="-78"/>
              </a:rPr>
              <a:t> </a:t>
            </a:r>
            <a:endParaRPr lang="en-US" sz="2800" dirty="0">
              <a:cs typeface="B Mitra" pitchFamily="2" charset="-78"/>
            </a:endParaRPr>
          </a:p>
          <a:p>
            <a:pPr lvl="0" rtl="1"/>
            <a:r>
              <a:rPr lang="fa-IR" sz="2800" dirty="0">
                <a:cs typeface="B Mitra" pitchFamily="2" charset="-78"/>
              </a:rPr>
              <a:t>ارابه ماشین تعویض سوخت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2" y="4810507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نصب و تست سیستم نشت یابی غلاف سوخت </a:t>
            </a:r>
            <a:r>
              <a:rPr lang="en-US" sz="2800" dirty="0">
                <a:cs typeface="B Mitra" pitchFamily="2" charset="-78"/>
              </a:rPr>
              <a:t>SIPPING</a:t>
            </a:r>
            <a:r>
              <a:rPr lang="fa-IR" sz="2000" dirty="0" smtClean="0"/>
              <a:t> </a:t>
            </a:r>
            <a:endParaRPr lang="en-US" sz="2000" dirty="0" smtClean="0"/>
          </a:p>
          <a:p>
            <a:pPr rtl="1"/>
            <a:r>
              <a:rPr lang="fa-IR" sz="2800" dirty="0">
                <a:cs typeface="B Mitra" pitchFamily="2" charset="-78"/>
              </a:rPr>
              <a:t>بازوی جابجا کننده سوخت کار کرده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3" y="1371600"/>
            <a:ext cx="425692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48198" y="3296414"/>
            <a:ext cx="4403267" cy="3028186"/>
            <a:chOff x="-1873814" y="3246849"/>
            <a:chExt cx="8549832" cy="3718690"/>
          </a:xfrm>
        </p:grpSpPr>
        <p:pic>
          <p:nvPicPr>
            <p:cNvPr id="12" name="Picture 11" descr="C:\Users\sedaghat_a\Documents\My Received Files\ZA-PS-REFULING MASHINE-IMG_299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3812" y="3246849"/>
              <a:ext cx="8549830" cy="371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6"/>
            <p:cNvSpPr txBox="1"/>
            <p:nvPr/>
          </p:nvSpPr>
          <p:spPr>
            <a:xfrm>
              <a:off x="-1873814" y="4064540"/>
              <a:ext cx="3087564" cy="321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 smtClean="0">
                <a:ln w="12700">
                  <a:solidFill>
                    <a:srgbClr val="01303D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cs typeface="B Nazan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99763" y="1298272"/>
            <a:ext cx="31758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fa-IR" sz="3200" b="1" dirty="0">
                <a:cs typeface="B Mitra" pitchFamily="2" charset="-78"/>
              </a:rPr>
              <a:t>تعمیرات دیزل </a:t>
            </a:r>
            <a:r>
              <a:rPr lang="fa-IR" sz="3200" b="1" dirty="0">
                <a:solidFill>
                  <a:schemeClr val="dk1"/>
                </a:solidFill>
                <a:cs typeface="B Mitra" pitchFamily="2" charset="-78"/>
              </a:rPr>
              <a:t>ژنراتور</a:t>
            </a:r>
            <a:endParaRPr lang="en-US" sz="3200" b="1" dirty="0">
              <a:solidFill>
                <a:schemeClr val="dk1"/>
              </a:solidFill>
              <a:cs typeface="B Mitra" pitchFamily="2" charset="-78"/>
            </a:endParaRPr>
          </a:p>
        </p:txBody>
      </p:sp>
      <p:pic>
        <p:nvPicPr>
          <p:cNvPr id="6146" name="Picture 41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83267"/>
            <a:ext cx="7543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0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4008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Mitra" pitchFamily="2" charset="-78"/>
              </a:rPr>
              <a:t>فعالیت های مهم-تعمیرات اساسی</a:t>
            </a:r>
            <a:endParaRPr lang="en-US" sz="18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تست هیدرولیک مجموعه سرسیلندر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جا زدن پیستون درون بوش سیلندر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7" name="Picture 4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3395662"/>
            <a:ext cx="440326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3" y="1390650"/>
            <a:ext cx="425692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6400800" cy="45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rtl="1"/>
            <a:r>
              <a:rPr lang="fa-IR" sz="2000" b="1" dirty="0" smtClean="0">
                <a:cs typeface="B Mitra" pitchFamily="2" charset="-78"/>
              </a:rPr>
              <a:t>فعالیت های مهم-تعمیرات اساسی</a:t>
            </a:r>
            <a:endParaRPr lang="en-US" sz="1400" b="1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199" y="1371600"/>
            <a:ext cx="4403267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بررسی هم راستایی دیزل و ژنراتور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8873" y="4838700"/>
            <a:ext cx="4256927" cy="1485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fa-IR" sz="2800" dirty="0">
                <a:cs typeface="B Mitra" pitchFamily="2" charset="-78"/>
              </a:rPr>
              <a:t>اندازه گیری قطر داخلی بوش سیلندر </a:t>
            </a:r>
            <a:endParaRPr lang="en-US" sz="2800" dirty="0">
              <a:cs typeface="B Mitra" pitchFamily="2" charset="-78"/>
            </a:endParaRPr>
          </a:p>
        </p:txBody>
      </p:sp>
      <p:pic>
        <p:nvPicPr>
          <p:cNvPr id="11" name="Picture 4197" descr="Description: D:\دیزل های کانال ایمنی\pic an movie\GY 21\Photo\GY21-DSC04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415506"/>
            <a:ext cx="440326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1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3" y="1371601"/>
            <a:ext cx="4256927" cy="33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8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0F907-D7C6-42BF-8476-CE673E1706F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170" name="Picture 470" descr="Description: D:\Bonari\گزارش جامع 2021\تصاویر کسک دو منظوره\DSCN5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1" y="2819400"/>
            <a:ext cx="7512379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221" y="990600"/>
            <a:ext cx="7512379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schemeClr val="dk1"/>
                </a:solidFill>
                <a:cs typeface="B Mitra" pitchFamily="2" charset="-78"/>
              </a:rPr>
              <a:t>انجام تست‌های راه‌اندازی سرد کسک دومنظوره حمل و نگهداری مجتمع‌های سوخت مصرف‌شده واحد یکم نیروگاه اتمی بوشهر </a:t>
            </a:r>
            <a:r>
              <a:rPr lang="en-US" sz="3200" b="1" dirty="0">
                <a:solidFill>
                  <a:schemeClr val="dk1"/>
                </a:solidFill>
                <a:cs typeface="B Mitra" pitchFamily="2" charset="-78"/>
              </a:rPr>
              <a:t>(TDC-112-201)</a:t>
            </a:r>
          </a:p>
        </p:txBody>
      </p:sp>
    </p:spTree>
    <p:extLst>
      <p:ext uri="{BB962C8B-B14F-4D97-AF65-F5344CB8AC3E}">
        <p14:creationId xmlns:p14="http://schemas.microsoft.com/office/powerpoint/2010/main" val="42416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سند" ma:contentTypeID="0x01010084907BEA0B1F6047AE374B8F086F3551" ma:contentTypeVersion="0" ma:contentTypeDescription="ایجاد سند جدید." ma:contentTypeScope="" ma:versionID="982cf80723534ab09cfa2f64c7fe4260">
  <xsd:schema xmlns:xsd="http://www.w3.org/2001/XMLSchema" xmlns:p="http://schemas.microsoft.com/office/2006/metadata/properties" targetNamespace="http://schemas.microsoft.com/office/2006/metadata/properties" ma:root="true" ma:fieldsID="8fb7de621ff258ac5c348782d9b1b5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ا" ma:readOnly="true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81FAC8-D2CF-4476-882C-4254803EE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7199638-8905-4483-AFFD-E9851C1530D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B1E5E4-6740-4C99-8A30-891DFA3D23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8875</TotalTime>
  <Words>214</Words>
  <Application>Microsoft Office PowerPoint</Application>
  <PresentationFormat>On-screen Show (4:3)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 Mitra</vt:lpstr>
      <vt:lpstr>B Nazanin</vt:lpstr>
      <vt:lpstr>Calibri</vt:lpstr>
      <vt:lpstr>Office Theme</vt:lpstr>
      <vt:lpstr>PowerPoint Presentation</vt:lpstr>
      <vt:lpstr>PowerPoint Presentation</vt:lpstr>
      <vt:lpstr>PowerPoint Presentation</vt:lpstr>
      <vt:lpstr>فعالیت های مهم-نصب سیستم نشت یابی غلاف سوخت</vt:lpstr>
      <vt:lpstr>فعالیت های مهم-نصب سیستم نشت یابی غلاف سوخت</vt:lpstr>
      <vt:lpstr>PowerPoint Presentation</vt:lpstr>
      <vt:lpstr>فعالیت های مهم-تعمیرات اساسی</vt:lpstr>
      <vt:lpstr>فعالیت های مهم-تعمیرات اساسی</vt:lpstr>
      <vt:lpstr>PowerPoint Presentation</vt:lpstr>
      <vt:lpstr>فعالیت های مهم-تعمیرات اساسی</vt:lpstr>
      <vt:lpstr>فعالیت های مهم-کسک دو منظوره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Last ststus of first unit</dc:subject>
  <dc:creator>E_Haghnegahdar</dc:creator>
  <cp:keywords>BNPP</cp:keywords>
  <cp:lastModifiedBy>Mahmoudi , Rasul</cp:lastModifiedBy>
  <cp:revision>839</cp:revision>
  <cp:lastPrinted>2018-06-19T13:47:28Z</cp:lastPrinted>
  <dcterms:created xsi:type="dcterms:W3CDTF">2012-10-13T08:27:19Z</dcterms:created>
  <dcterms:modified xsi:type="dcterms:W3CDTF">2021-07-12T04:43:44Z</dcterms:modified>
</cp:coreProperties>
</file>