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5.xml" ContentType="application/vnd.openxmlformats-officedocument.theme+xml"/>
  <Override PartName="/ppt/slideLayouts/slideLayout5.xml" ContentType="application/vnd.openxmlformats-officedocument.presentationml.slideLayout+xml"/>
  <Override PartName="/ppt/theme/theme6.xml" ContentType="application/vnd.openxmlformats-officedocument.theme+xml"/>
  <Override PartName="/ppt/slideLayouts/slideLayout6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6" r:id="rId1"/>
    <p:sldMasterId id="2147483769" r:id="rId2"/>
    <p:sldMasterId id="2147483772" r:id="rId3"/>
    <p:sldMasterId id="2147483794" r:id="rId4"/>
    <p:sldMasterId id="2147483803" r:id="rId5"/>
    <p:sldMasterId id="2147483811" r:id="rId6"/>
    <p:sldMasterId id="2147483780" r:id="rId7"/>
  </p:sldMasterIdLst>
  <p:notesMasterIdLst>
    <p:notesMasterId r:id="rId15"/>
  </p:notesMasterIdLst>
  <p:handoutMasterIdLst>
    <p:handoutMasterId r:id="rId16"/>
  </p:handoutMasterIdLst>
  <p:sldIdLst>
    <p:sldId id="264" r:id="rId8"/>
    <p:sldId id="303" r:id="rId9"/>
    <p:sldId id="304" r:id="rId10"/>
    <p:sldId id="305" r:id="rId11"/>
    <p:sldId id="307" r:id="rId12"/>
    <p:sldId id="306" r:id="rId13"/>
    <p:sldId id="277" r:id="rId14"/>
  </p:sldIdLst>
  <p:sldSz cx="9144000" cy="5148263"/>
  <p:notesSz cx="6794500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61" userDrawn="1">
          <p15:clr>
            <a:srgbClr val="A4A3A4"/>
          </p15:clr>
        </p15:guide>
        <p15:guide id="2" pos="340" userDrawn="1">
          <p15:clr>
            <a:srgbClr val="A4A3A4"/>
          </p15:clr>
        </p15:guide>
        <p15:guide id="3" orient="horz" pos="3028" userDrawn="1">
          <p15:clr>
            <a:srgbClr val="A4A3A4"/>
          </p15:clr>
        </p15:guide>
        <p15:guide id="4" pos="5511" userDrawn="1">
          <p15:clr>
            <a:srgbClr val="A4A3A4"/>
          </p15:clr>
        </p15:guide>
        <p15:guide id="5" orient="horz" pos="272">
          <p15:clr>
            <a:srgbClr val="A4A3A4"/>
          </p15:clr>
        </p15:guide>
        <p15:guide id="6" orient="horz" pos="2971">
          <p15:clr>
            <a:srgbClr val="A4A3A4"/>
          </p15:clr>
        </p15:guide>
        <p15:guide id="7" orient="horz" pos="930">
          <p15:clr>
            <a:srgbClr val="A4A3A4"/>
          </p15:clr>
        </p15:guide>
        <p15:guide id="8" orient="horz" pos="1337">
          <p15:clr>
            <a:srgbClr val="A4A3A4"/>
          </p15:clr>
        </p15:guide>
        <p15:guide id="9" orient="horz" pos="2086">
          <p15:clr>
            <a:srgbClr val="A4A3A4"/>
          </p15:clr>
        </p15:guide>
        <p15:guide id="10" orient="horz" pos="729">
          <p15:clr>
            <a:srgbClr val="A4A3A4"/>
          </p15:clr>
        </p15:guide>
        <p15:guide id="11" orient="horz" pos="435">
          <p15:clr>
            <a:srgbClr val="A4A3A4"/>
          </p15:clr>
        </p15:guide>
        <p15:guide id="12" orient="horz" pos="228">
          <p15:clr>
            <a:srgbClr val="A4A3A4"/>
          </p15:clr>
        </p15:guide>
        <p15:guide id="13" pos="2331">
          <p15:clr>
            <a:srgbClr val="A4A3A4"/>
          </p15:clr>
        </p15:guide>
        <p15:guide id="14" pos="726">
          <p15:clr>
            <a:srgbClr val="A4A3A4"/>
          </p15:clr>
        </p15:guide>
        <p15:guide id="15" pos="875">
          <p15:clr>
            <a:srgbClr val="A4A3A4"/>
          </p15:clr>
        </p15:guide>
        <p15:guide id="16" pos="1260">
          <p15:clr>
            <a:srgbClr val="A4A3A4"/>
          </p15:clr>
        </p15:guide>
        <p15:guide id="17" pos="1410">
          <p15:clr>
            <a:srgbClr val="A4A3A4"/>
          </p15:clr>
        </p15:guide>
        <p15:guide id="18" pos="1796">
          <p15:clr>
            <a:srgbClr val="A4A3A4"/>
          </p15:clr>
        </p15:guide>
        <p15:guide id="19" pos="1944">
          <p15:clr>
            <a:srgbClr val="A4A3A4"/>
          </p15:clr>
        </p15:guide>
        <p15:guide id="20" pos="2481">
          <p15:clr>
            <a:srgbClr val="A4A3A4"/>
          </p15:clr>
        </p15:guide>
        <p15:guide id="21" pos="2869">
          <p15:clr>
            <a:srgbClr val="A4A3A4"/>
          </p15:clr>
        </p15:guide>
        <p15:guide id="22" pos="3029">
          <p15:clr>
            <a:srgbClr val="A4A3A4"/>
          </p15:clr>
        </p15:guide>
        <p15:guide id="23" pos="3402">
          <p15:clr>
            <a:srgbClr val="A4A3A4"/>
          </p15:clr>
        </p15:guide>
        <p15:guide id="24" pos="3552">
          <p15:clr>
            <a:srgbClr val="A4A3A4"/>
          </p15:clr>
        </p15:guide>
        <p15:guide id="25" pos="3938">
          <p15:clr>
            <a:srgbClr val="A4A3A4"/>
          </p15:clr>
        </p15:guide>
        <p15:guide id="26" pos="4086">
          <p15:clr>
            <a:srgbClr val="A4A3A4"/>
          </p15:clr>
        </p15:guide>
        <p15:guide id="27" pos="4473">
          <p15:clr>
            <a:srgbClr val="A4A3A4"/>
          </p15:clr>
        </p15:guide>
        <p15:guide id="28" pos="4621">
          <p15:clr>
            <a:srgbClr val="A4A3A4"/>
          </p15:clr>
        </p15:guide>
        <p15:guide id="29" pos="5008">
          <p15:clr>
            <a:srgbClr val="A4A3A4"/>
          </p15:clr>
        </p15:guide>
        <p15:guide id="30" pos="5157">
          <p15:clr>
            <a:srgbClr val="A4A3A4"/>
          </p15:clr>
        </p15:guide>
        <p15:guide id="31" pos="5759">
          <p15:clr>
            <a:srgbClr val="A4A3A4"/>
          </p15:clr>
        </p15:guide>
        <p15:guide id="32" pos="484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2121"/>
    <a:srgbClr val="40404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5823" autoAdjust="0"/>
  </p:normalViewPr>
  <p:slideViewPr>
    <p:cSldViewPr snapToGrid="0">
      <p:cViewPr varScale="1">
        <p:scale>
          <a:sx n="89" d="100"/>
          <a:sy n="89" d="100"/>
        </p:scale>
        <p:origin x="-744" y="-96"/>
      </p:cViewPr>
      <p:guideLst>
        <p:guide orient="horz" pos="261"/>
        <p:guide orient="horz" pos="3028"/>
        <p:guide orient="horz" pos="272"/>
        <p:guide orient="horz" pos="2971"/>
        <p:guide orient="horz" pos="930"/>
        <p:guide orient="horz" pos="1337"/>
        <p:guide orient="horz" pos="2086"/>
        <p:guide orient="horz" pos="729"/>
        <p:guide orient="horz" pos="435"/>
        <p:guide orient="horz" pos="228"/>
        <p:guide pos="340"/>
        <p:guide pos="5511"/>
        <p:guide pos="2331"/>
        <p:guide pos="726"/>
        <p:guide pos="875"/>
        <p:guide pos="1260"/>
        <p:guide pos="1410"/>
        <p:guide pos="1796"/>
        <p:guide pos="1944"/>
        <p:guide pos="2481"/>
        <p:guide pos="2869"/>
        <p:guide pos="3029"/>
        <p:guide pos="3402"/>
        <p:guide pos="3552"/>
        <p:guide pos="3938"/>
        <p:guide pos="4086"/>
        <p:guide pos="4473"/>
        <p:guide pos="4621"/>
        <p:guide pos="5008"/>
        <p:guide pos="5157"/>
        <p:guide pos="5759"/>
        <p:guide pos="484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172" d="100"/>
          <a:sy n="172" d="100"/>
        </p:scale>
        <p:origin x="6552" y="208"/>
      </p:cViewPr>
      <p:guideLst>
        <p:guide orient="horz" pos="3120"/>
        <p:guide pos="2140"/>
      </p:guideLst>
    </p:cSldViewPr>
  </p:notesViewPr>
  <p:gridSpacing cx="1080136" cy="108013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08FB01-693F-4B24-B21E-A4A50F6E702C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8AA3A48-B5D9-4BCC-A20B-0D2A374B4281}">
      <dgm:prSet phldrT="[Текст]"/>
      <dgm:spPr/>
      <dgm:t>
        <a:bodyPr/>
        <a:lstStyle/>
        <a:p>
          <a:r>
            <a:rPr lang="ru-RU" dirty="0" smtClean="0"/>
            <a:t>Информационный запрос к ППИ</a:t>
          </a:r>
          <a:endParaRPr lang="ru-RU" dirty="0"/>
        </a:p>
      </dgm:t>
    </dgm:pt>
    <dgm:pt modelId="{4BBAE664-0184-486F-80C8-1C41896BE2AE}" type="parTrans" cxnId="{2D785FBA-F69F-41E0-9067-B5FE19AD4CD4}">
      <dgm:prSet/>
      <dgm:spPr/>
      <dgm:t>
        <a:bodyPr/>
        <a:lstStyle/>
        <a:p>
          <a:endParaRPr lang="ru-RU"/>
        </a:p>
      </dgm:t>
    </dgm:pt>
    <dgm:pt modelId="{43991034-F895-43E4-8CA0-C2B6A6625076}" type="sibTrans" cxnId="{2D785FBA-F69F-41E0-9067-B5FE19AD4CD4}">
      <dgm:prSet/>
      <dgm:spPr/>
      <dgm:t>
        <a:bodyPr/>
        <a:lstStyle/>
        <a:p>
          <a:endParaRPr lang="ru-RU"/>
        </a:p>
      </dgm:t>
    </dgm:pt>
    <dgm:pt modelId="{2C22709D-8D17-459A-A3D0-865F5981132A}">
      <dgm:prSet phldrT="[Текст]"/>
      <dgm:spPr/>
      <dgm:t>
        <a:bodyPr/>
        <a:lstStyle/>
        <a:p>
          <a:r>
            <a:rPr lang="ru-RU" dirty="0" smtClean="0"/>
            <a:t>Ключевая информация </a:t>
          </a:r>
          <a:br>
            <a:rPr lang="ru-RU" dirty="0" smtClean="0"/>
          </a:br>
          <a:r>
            <a:rPr lang="ru-RU" dirty="0" smtClean="0"/>
            <a:t>АО «</a:t>
          </a:r>
          <a:r>
            <a:rPr lang="ru-RU" dirty="0" err="1" smtClean="0"/>
            <a:t>Атомтехэнерго</a:t>
          </a:r>
          <a:r>
            <a:rPr lang="ru-RU" dirty="0" smtClean="0"/>
            <a:t>»</a:t>
          </a:r>
          <a:endParaRPr lang="ru-RU" dirty="0"/>
        </a:p>
      </dgm:t>
    </dgm:pt>
    <dgm:pt modelId="{54C9A4C4-CED9-4B7E-833B-A80E22A989A6}" type="parTrans" cxnId="{5B301EB6-DEDD-4FAF-BD2E-EDAF43840E6F}">
      <dgm:prSet/>
      <dgm:spPr/>
      <dgm:t>
        <a:bodyPr/>
        <a:lstStyle/>
        <a:p>
          <a:endParaRPr lang="ru-RU"/>
        </a:p>
      </dgm:t>
    </dgm:pt>
    <dgm:pt modelId="{283BEA50-0EB8-4670-9B1A-476A55D891E9}" type="sibTrans" cxnId="{5B301EB6-DEDD-4FAF-BD2E-EDAF43840E6F}">
      <dgm:prSet/>
      <dgm:spPr/>
      <dgm:t>
        <a:bodyPr/>
        <a:lstStyle/>
        <a:p>
          <a:endParaRPr lang="ru-RU"/>
        </a:p>
      </dgm:t>
    </dgm:pt>
    <dgm:pt modelId="{7AC5C1D4-8DA2-40B0-A937-D939FEFF4211}">
      <dgm:prSet phldrT="[Текст]"/>
      <dgm:spPr/>
      <dgm:t>
        <a:bodyPr/>
        <a:lstStyle/>
        <a:p>
          <a:r>
            <a:rPr lang="ru-RU" dirty="0" smtClean="0"/>
            <a:t>Отчеты</a:t>
          </a:r>
        </a:p>
        <a:p>
          <a:r>
            <a:rPr lang="ru-RU" dirty="0" smtClean="0"/>
            <a:t> Доклады</a:t>
          </a:r>
        </a:p>
        <a:p>
          <a:r>
            <a:rPr lang="ru-RU" dirty="0" smtClean="0"/>
            <a:t>Акты </a:t>
          </a:r>
          <a:endParaRPr lang="ru-RU" dirty="0"/>
        </a:p>
      </dgm:t>
    </dgm:pt>
    <dgm:pt modelId="{790BCDE0-3CAF-4406-844F-F7D05C000FB7}" type="parTrans" cxnId="{46B2B662-FBCE-4314-B04A-07AF9DBE88F5}">
      <dgm:prSet/>
      <dgm:spPr/>
      <dgm:t>
        <a:bodyPr/>
        <a:lstStyle/>
        <a:p>
          <a:endParaRPr lang="ru-RU"/>
        </a:p>
      </dgm:t>
    </dgm:pt>
    <dgm:pt modelId="{E630D0BC-AF1A-4623-9A8E-096D65B3F476}" type="sibTrans" cxnId="{46B2B662-FBCE-4314-B04A-07AF9DBE88F5}">
      <dgm:prSet/>
      <dgm:spPr/>
      <dgm:t>
        <a:bodyPr/>
        <a:lstStyle/>
        <a:p>
          <a:endParaRPr lang="ru-RU"/>
        </a:p>
      </dgm:t>
    </dgm:pt>
    <dgm:pt modelId="{EF0F169C-1CAA-4C68-8D4F-C5AE12235DF0}">
      <dgm:prSet phldrT="[Текст]"/>
      <dgm:spPr/>
      <dgm:t>
        <a:bodyPr/>
        <a:lstStyle/>
        <a:p>
          <a:r>
            <a:rPr lang="ru-RU" dirty="0" smtClean="0"/>
            <a:t>Представление общей информации по областям проверки</a:t>
          </a:r>
          <a:endParaRPr lang="ru-RU" dirty="0"/>
        </a:p>
      </dgm:t>
    </dgm:pt>
    <dgm:pt modelId="{3D0684C6-5F11-498E-8712-42A9AAB58AA6}" type="parTrans" cxnId="{7D3CA553-6102-42AA-9334-BB29AA636F94}">
      <dgm:prSet/>
      <dgm:spPr/>
      <dgm:t>
        <a:bodyPr/>
        <a:lstStyle/>
        <a:p>
          <a:endParaRPr lang="ru-RU"/>
        </a:p>
      </dgm:t>
    </dgm:pt>
    <dgm:pt modelId="{4AC5C4D9-3254-4075-BF73-D8B24E31EE9F}" type="sibTrans" cxnId="{7D3CA553-6102-42AA-9334-BB29AA636F94}">
      <dgm:prSet/>
      <dgm:spPr/>
      <dgm:t>
        <a:bodyPr/>
        <a:lstStyle/>
        <a:p>
          <a:endParaRPr lang="ru-RU"/>
        </a:p>
      </dgm:t>
    </dgm:pt>
    <dgm:pt modelId="{8B4042D1-58F5-4AFF-9BDF-7BE708B9F6FE}">
      <dgm:prSet phldrT="[Текст]"/>
      <dgm:spPr/>
      <dgm:t>
        <a:bodyPr/>
        <a:lstStyle/>
        <a:p>
          <a:r>
            <a:rPr lang="ru-RU" dirty="0" smtClean="0"/>
            <a:t>Отчеты</a:t>
          </a:r>
        </a:p>
        <a:p>
          <a:r>
            <a:rPr lang="ru-RU" dirty="0" smtClean="0"/>
            <a:t>Доклады</a:t>
          </a:r>
        </a:p>
        <a:p>
          <a:r>
            <a:rPr lang="ru-RU" dirty="0" smtClean="0"/>
            <a:t>Акты</a:t>
          </a:r>
          <a:endParaRPr lang="ru-RU" dirty="0"/>
        </a:p>
      </dgm:t>
    </dgm:pt>
    <dgm:pt modelId="{32906A3E-60BD-4295-8BAE-17E0C117A6A0}" type="parTrans" cxnId="{A5659450-D120-4724-AD8C-AFFBD79B3ED0}">
      <dgm:prSet/>
      <dgm:spPr/>
      <dgm:t>
        <a:bodyPr/>
        <a:lstStyle/>
        <a:p>
          <a:endParaRPr lang="ru-RU"/>
        </a:p>
      </dgm:t>
    </dgm:pt>
    <dgm:pt modelId="{ADFDBB19-DC78-489B-80BF-BF53C407B2F5}" type="sibTrans" cxnId="{A5659450-D120-4724-AD8C-AFFBD79B3ED0}">
      <dgm:prSet/>
      <dgm:spPr/>
      <dgm:t>
        <a:bodyPr/>
        <a:lstStyle/>
        <a:p>
          <a:endParaRPr lang="ru-RU"/>
        </a:p>
      </dgm:t>
    </dgm:pt>
    <dgm:pt modelId="{94C04135-5021-41FA-95F8-37B228A30BA7}">
      <dgm:prSet/>
      <dgm:spPr/>
      <dgm:t>
        <a:bodyPr/>
        <a:lstStyle/>
        <a:p>
          <a:r>
            <a:rPr lang="ru-RU" dirty="0" smtClean="0"/>
            <a:t>Информация филиалов АТЭ</a:t>
          </a:r>
          <a:endParaRPr lang="ru-RU" dirty="0"/>
        </a:p>
      </dgm:t>
    </dgm:pt>
    <dgm:pt modelId="{8649A604-43B2-4B29-8411-6F8885E11A40}" type="parTrans" cxnId="{5A899D8A-CE5A-4EAE-AB70-686B6DD6E0C7}">
      <dgm:prSet/>
      <dgm:spPr/>
      <dgm:t>
        <a:bodyPr/>
        <a:lstStyle/>
        <a:p>
          <a:endParaRPr lang="ru-RU"/>
        </a:p>
      </dgm:t>
    </dgm:pt>
    <dgm:pt modelId="{672DF7C6-0BB5-4799-9FBF-F2653E968D6D}" type="sibTrans" cxnId="{5A899D8A-CE5A-4EAE-AB70-686B6DD6E0C7}">
      <dgm:prSet/>
      <dgm:spPr/>
      <dgm:t>
        <a:bodyPr/>
        <a:lstStyle/>
        <a:p>
          <a:endParaRPr lang="ru-RU"/>
        </a:p>
      </dgm:t>
    </dgm:pt>
    <dgm:pt modelId="{16D5EE6E-2969-45CF-B844-C8384005C142}" type="pres">
      <dgm:prSet presAssocID="{5908FB01-693F-4B24-B21E-A4A50F6E702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9172970-C111-4DBE-9944-25FB0365D825}" type="pres">
      <dgm:prSet presAssocID="{C8AA3A48-B5D9-4BCC-A20B-0D2A374B4281}" presName="hierRoot1" presStyleCnt="0"/>
      <dgm:spPr/>
    </dgm:pt>
    <dgm:pt modelId="{0322FF86-F557-44DB-9373-CD1FD5EA379D}" type="pres">
      <dgm:prSet presAssocID="{C8AA3A48-B5D9-4BCC-A20B-0D2A374B4281}" presName="composite" presStyleCnt="0"/>
      <dgm:spPr/>
    </dgm:pt>
    <dgm:pt modelId="{CE6D05D6-BE45-442A-ACEB-D5D1DDE5A72F}" type="pres">
      <dgm:prSet presAssocID="{C8AA3A48-B5D9-4BCC-A20B-0D2A374B4281}" presName="background" presStyleLbl="node0" presStyleIdx="0" presStyleCnt="1"/>
      <dgm:spPr/>
    </dgm:pt>
    <dgm:pt modelId="{764B4D34-77E2-4606-A848-B08148A0F0AC}" type="pres">
      <dgm:prSet presAssocID="{C8AA3A48-B5D9-4BCC-A20B-0D2A374B4281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315DAEF-31F9-41A1-A895-1B99CD5A03F2}" type="pres">
      <dgm:prSet presAssocID="{C8AA3A48-B5D9-4BCC-A20B-0D2A374B4281}" presName="hierChild2" presStyleCnt="0"/>
      <dgm:spPr/>
    </dgm:pt>
    <dgm:pt modelId="{1E246A01-0881-4D46-8BF8-B28F0C18F58D}" type="pres">
      <dgm:prSet presAssocID="{54C9A4C4-CED9-4B7E-833B-A80E22A989A6}" presName="Name10" presStyleLbl="parChTrans1D2" presStyleIdx="0" presStyleCnt="3"/>
      <dgm:spPr/>
      <dgm:t>
        <a:bodyPr/>
        <a:lstStyle/>
        <a:p>
          <a:endParaRPr lang="ru-RU"/>
        </a:p>
      </dgm:t>
    </dgm:pt>
    <dgm:pt modelId="{17013BD2-8B62-41D1-BD97-3BB2B6B219D6}" type="pres">
      <dgm:prSet presAssocID="{2C22709D-8D17-459A-A3D0-865F5981132A}" presName="hierRoot2" presStyleCnt="0"/>
      <dgm:spPr/>
    </dgm:pt>
    <dgm:pt modelId="{6DD620B3-0F7C-4668-B6DC-C0DDBAC8B4CE}" type="pres">
      <dgm:prSet presAssocID="{2C22709D-8D17-459A-A3D0-865F5981132A}" presName="composite2" presStyleCnt="0"/>
      <dgm:spPr/>
    </dgm:pt>
    <dgm:pt modelId="{58E59B2E-C275-40D3-BA3E-9984076A9E3D}" type="pres">
      <dgm:prSet presAssocID="{2C22709D-8D17-459A-A3D0-865F5981132A}" presName="background2" presStyleLbl="node2" presStyleIdx="0" presStyleCnt="3"/>
      <dgm:spPr/>
    </dgm:pt>
    <dgm:pt modelId="{22A3037D-2C5D-414B-B521-BBA3B297FCA1}" type="pres">
      <dgm:prSet presAssocID="{2C22709D-8D17-459A-A3D0-865F5981132A}" presName="text2" presStyleLbl="fgAcc2" presStyleIdx="0" presStyleCnt="3" custLinFactNeighborX="-64489" custLinFactNeighborY="-9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859DB4E-AAAA-47F5-B011-C32CD9253D8F}" type="pres">
      <dgm:prSet presAssocID="{2C22709D-8D17-459A-A3D0-865F5981132A}" presName="hierChild3" presStyleCnt="0"/>
      <dgm:spPr/>
    </dgm:pt>
    <dgm:pt modelId="{6F5BF758-4FC6-4B6B-A8C8-A3A92A867AE1}" type="pres">
      <dgm:prSet presAssocID="{790BCDE0-3CAF-4406-844F-F7D05C000FB7}" presName="Name17" presStyleLbl="parChTrans1D3" presStyleIdx="0" presStyleCnt="2"/>
      <dgm:spPr/>
      <dgm:t>
        <a:bodyPr/>
        <a:lstStyle/>
        <a:p>
          <a:endParaRPr lang="ru-RU"/>
        </a:p>
      </dgm:t>
    </dgm:pt>
    <dgm:pt modelId="{B915F909-4D66-4C6D-8184-481C626C8BD7}" type="pres">
      <dgm:prSet presAssocID="{7AC5C1D4-8DA2-40B0-A937-D939FEFF4211}" presName="hierRoot3" presStyleCnt="0"/>
      <dgm:spPr/>
    </dgm:pt>
    <dgm:pt modelId="{0A8891BB-6AA0-4BD9-9E94-1DA7308BC1FA}" type="pres">
      <dgm:prSet presAssocID="{7AC5C1D4-8DA2-40B0-A937-D939FEFF4211}" presName="composite3" presStyleCnt="0"/>
      <dgm:spPr/>
    </dgm:pt>
    <dgm:pt modelId="{804B6D84-6CBF-4F97-9A09-2737A8F42694}" type="pres">
      <dgm:prSet presAssocID="{7AC5C1D4-8DA2-40B0-A937-D939FEFF4211}" presName="background3" presStyleLbl="node3" presStyleIdx="0" presStyleCnt="2"/>
      <dgm:spPr/>
    </dgm:pt>
    <dgm:pt modelId="{F52C4309-0204-4F37-A03B-CFF17E66BD6E}" type="pres">
      <dgm:prSet presAssocID="{7AC5C1D4-8DA2-40B0-A937-D939FEFF4211}" presName="text3" presStyleLbl="fgAcc3" presStyleIdx="0" presStyleCnt="2" custLinFactNeighborX="-64490" custLinFactNeighborY="-677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9AF5D43-E5B8-4F83-8868-9FB703CDB766}" type="pres">
      <dgm:prSet presAssocID="{7AC5C1D4-8DA2-40B0-A937-D939FEFF4211}" presName="hierChild4" presStyleCnt="0"/>
      <dgm:spPr/>
    </dgm:pt>
    <dgm:pt modelId="{B5892B27-72DC-436C-9C38-5CB775CE0225}" type="pres">
      <dgm:prSet presAssocID="{3D0684C6-5F11-498E-8712-42A9AAB58AA6}" presName="Name10" presStyleLbl="parChTrans1D2" presStyleIdx="1" presStyleCnt="3"/>
      <dgm:spPr/>
      <dgm:t>
        <a:bodyPr/>
        <a:lstStyle/>
        <a:p>
          <a:endParaRPr lang="ru-RU"/>
        </a:p>
      </dgm:t>
    </dgm:pt>
    <dgm:pt modelId="{EDBBA0F9-9D51-40BD-B836-255C8A84EEAA}" type="pres">
      <dgm:prSet presAssocID="{EF0F169C-1CAA-4C68-8D4F-C5AE12235DF0}" presName="hierRoot2" presStyleCnt="0"/>
      <dgm:spPr/>
    </dgm:pt>
    <dgm:pt modelId="{08B281B4-98B5-4840-AFD3-D791AE942887}" type="pres">
      <dgm:prSet presAssocID="{EF0F169C-1CAA-4C68-8D4F-C5AE12235DF0}" presName="composite2" presStyleCnt="0"/>
      <dgm:spPr/>
    </dgm:pt>
    <dgm:pt modelId="{59602EDA-FE88-4641-9D71-04163E624384}" type="pres">
      <dgm:prSet presAssocID="{EF0F169C-1CAA-4C68-8D4F-C5AE12235DF0}" presName="background2" presStyleLbl="node2" presStyleIdx="1" presStyleCnt="3"/>
      <dgm:spPr/>
    </dgm:pt>
    <dgm:pt modelId="{853A02EE-ED5E-48A5-88DE-FBFE9A91C7FD}" type="pres">
      <dgm:prSet presAssocID="{EF0F169C-1CAA-4C68-8D4F-C5AE12235DF0}" presName="text2" presStyleLbl="fgAcc2" presStyleIdx="1" presStyleCnt="3" custLinFactNeighborX="-156" custLinFactNeighborY="1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1C17E73-AC4B-4BA3-8628-0E242ADE4D60}" type="pres">
      <dgm:prSet presAssocID="{EF0F169C-1CAA-4C68-8D4F-C5AE12235DF0}" presName="hierChild3" presStyleCnt="0"/>
      <dgm:spPr/>
    </dgm:pt>
    <dgm:pt modelId="{EC64D743-D2EB-46FF-8E0D-9EB49792D9CE}" type="pres">
      <dgm:prSet presAssocID="{32906A3E-60BD-4295-8BAE-17E0C117A6A0}" presName="Name17" presStyleLbl="parChTrans1D3" presStyleIdx="1" presStyleCnt="2"/>
      <dgm:spPr/>
      <dgm:t>
        <a:bodyPr/>
        <a:lstStyle/>
        <a:p>
          <a:endParaRPr lang="ru-RU"/>
        </a:p>
      </dgm:t>
    </dgm:pt>
    <dgm:pt modelId="{D0B7B0FE-E02D-4C62-B867-B093B29B38D7}" type="pres">
      <dgm:prSet presAssocID="{8B4042D1-58F5-4AFF-9BDF-7BE708B9F6FE}" presName="hierRoot3" presStyleCnt="0"/>
      <dgm:spPr/>
    </dgm:pt>
    <dgm:pt modelId="{4A92BCEF-A723-47F3-A05B-FB9C03EEA6B4}" type="pres">
      <dgm:prSet presAssocID="{8B4042D1-58F5-4AFF-9BDF-7BE708B9F6FE}" presName="composite3" presStyleCnt="0"/>
      <dgm:spPr/>
    </dgm:pt>
    <dgm:pt modelId="{CDA730FC-B383-41D3-B8D7-C553DD395056}" type="pres">
      <dgm:prSet presAssocID="{8B4042D1-58F5-4AFF-9BDF-7BE708B9F6FE}" presName="background3" presStyleLbl="node3" presStyleIdx="1" presStyleCnt="2"/>
      <dgm:spPr/>
    </dgm:pt>
    <dgm:pt modelId="{C3325E38-0E5A-4CC6-86A5-24F0D4EF33C6}" type="pres">
      <dgm:prSet presAssocID="{8B4042D1-58F5-4AFF-9BDF-7BE708B9F6FE}" presName="text3" presStyleLbl="fgAcc3" presStyleIdx="1" presStyleCnt="2" custLinFactNeighborX="1155" custLinFactNeighborY="-181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4906800-EB9A-4E38-9B22-C4C698E946F2}" type="pres">
      <dgm:prSet presAssocID="{8B4042D1-58F5-4AFF-9BDF-7BE708B9F6FE}" presName="hierChild4" presStyleCnt="0"/>
      <dgm:spPr/>
    </dgm:pt>
    <dgm:pt modelId="{0A17A64F-1B02-4D96-AF66-6AC337856BBF}" type="pres">
      <dgm:prSet presAssocID="{8649A604-43B2-4B29-8411-6F8885E11A40}" presName="Name10" presStyleLbl="parChTrans1D2" presStyleIdx="2" presStyleCnt="3"/>
      <dgm:spPr/>
      <dgm:t>
        <a:bodyPr/>
        <a:lstStyle/>
        <a:p>
          <a:endParaRPr lang="ru-RU"/>
        </a:p>
      </dgm:t>
    </dgm:pt>
    <dgm:pt modelId="{54F8A040-7972-4830-B60C-D5BEF55A82CD}" type="pres">
      <dgm:prSet presAssocID="{94C04135-5021-41FA-95F8-37B228A30BA7}" presName="hierRoot2" presStyleCnt="0"/>
      <dgm:spPr/>
    </dgm:pt>
    <dgm:pt modelId="{6514D682-5352-42E5-A633-7ACE54777A85}" type="pres">
      <dgm:prSet presAssocID="{94C04135-5021-41FA-95F8-37B228A30BA7}" presName="composite2" presStyleCnt="0"/>
      <dgm:spPr/>
    </dgm:pt>
    <dgm:pt modelId="{0F1BFA58-F4CB-4F21-AE6C-7974EF62E2AD}" type="pres">
      <dgm:prSet presAssocID="{94C04135-5021-41FA-95F8-37B228A30BA7}" presName="background2" presStyleLbl="node2" presStyleIdx="2" presStyleCnt="3"/>
      <dgm:spPr/>
    </dgm:pt>
    <dgm:pt modelId="{9BC72B3C-7C8B-4741-B08A-EFCF3A56D837}" type="pres">
      <dgm:prSet presAssocID="{94C04135-5021-41FA-95F8-37B228A30BA7}" presName="text2" presStyleLbl="fgAcc2" presStyleIdx="2" presStyleCnt="3" custLinFactNeighborX="69823" custLinFactNeighborY="-206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096A044-1FDD-433C-B4ED-B9E7C4BEC466}" type="pres">
      <dgm:prSet presAssocID="{94C04135-5021-41FA-95F8-37B228A30BA7}" presName="hierChild3" presStyleCnt="0"/>
      <dgm:spPr/>
    </dgm:pt>
  </dgm:ptLst>
  <dgm:cxnLst>
    <dgm:cxn modelId="{46B2B662-FBCE-4314-B04A-07AF9DBE88F5}" srcId="{2C22709D-8D17-459A-A3D0-865F5981132A}" destId="{7AC5C1D4-8DA2-40B0-A937-D939FEFF4211}" srcOrd="0" destOrd="0" parTransId="{790BCDE0-3CAF-4406-844F-F7D05C000FB7}" sibTransId="{E630D0BC-AF1A-4623-9A8E-096D65B3F476}"/>
    <dgm:cxn modelId="{CB9B945C-1969-41AA-9371-FCAD300E3DB1}" type="presOf" srcId="{790BCDE0-3CAF-4406-844F-F7D05C000FB7}" destId="{6F5BF758-4FC6-4B6B-A8C8-A3A92A867AE1}" srcOrd="0" destOrd="0" presId="urn:microsoft.com/office/officeart/2005/8/layout/hierarchy1"/>
    <dgm:cxn modelId="{677AAB3E-87CB-419C-B05E-EC967027F892}" type="presOf" srcId="{2C22709D-8D17-459A-A3D0-865F5981132A}" destId="{22A3037D-2C5D-414B-B521-BBA3B297FCA1}" srcOrd="0" destOrd="0" presId="urn:microsoft.com/office/officeart/2005/8/layout/hierarchy1"/>
    <dgm:cxn modelId="{F142182C-1F84-4E49-BE39-D12264D9DC71}" type="presOf" srcId="{8649A604-43B2-4B29-8411-6F8885E11A40}" destId="{0A17A64F-1B02-4D96-AF66-6AC337856BBF}" srcOrd="0" destOrd="0" presId="urn:microsoft.com/office/officeart/2005/8/layout/hierarchy1"/>
    <dgm:cxn modelId="{B2EE34E6-7725-4921-9236-A1B4122B23B4}" type="presOf" srcId="{5908FB01-693F-4B24-B21E-A4A50F6E702C}" destId="{16D5EE6E-2969-45CF-B844-C8384005C142}" srcOrd="0" destOrd="0" presId="urn:microsoft.com/office/officeart/2005/8/layout/hierarchy1"/>
    <dgm:cxn modelId="{9B41C5C9-14E3-4599-B61C-2842A3161754}" type="presOf" srcId="{54C9A4C4-CED9-4B7E-833B-A80E22A989A6}" destId="{1E246A01-0881-4D46-8BF8-B28F0C18F58D}" srcOrd="0" destOrd="0" presId="urn:microsoft.com/office/officeart/2005/8/layout/hierarchy1"/>
    <dgm:cxn modelId="{0B88310F-9533-4FB3-BAFE-BD3FA5FFD3FB}" type="presOf" srcId="{32906A3E-60BD-4295-8BAE-17E0C117A6A0}" destId="{EC64D743-D2EB-46FF-8E0D-9EB49792D9CE}" srcOrd="0" destOrd="0" presId="urn:microsoft.com/office/officeart/2005/8/layout/hierarchy1"/>
    <dgm:cxn modelId="{7DE0C8EE-DC6E-4EA9-B5A9-C03909296F78}" type="presOf" srcId="{7AC5C1D4-8DA2-40B0-A937-D939FEFF4211}" destId="{F52C4309-0204-4F37-A03B-CFF17E66BD6E}" srcOrd="0" destOrd="0" presId="urn:microsoft.com/office/officeart/2005/8/layout/hierarchy1"/>
    <dgm:cxn modelId="{2D785FBA-F69F-41E0-9067-B5FE19AD4CD4}" srcId="{5908FB01-693F-4B24-B21E-A4A50F6E702C}" destId="{C8AA3A48-B5D9-4BCC-A20B-0D2A374B4281}" srcOrd="0" destOrd="0" parTransId="{4BBAE664-0184-486F-80C8-1C41896BE2AE}" sibTransId="{43991034-F895-43E4-8CA0-C2B6A6625076}"/>
    <dgm:cxn modelId="{5A899D8A-CE5A-4EAE-AB70-686B6DD6E0C7}" srcId="{C8AA3A48-B5D9-4BCC-A20B-0D2A374B4281}" destId="{94C04135-5021-41FA-95F8-37B228A30BA7}" srcOrd="2" destOrd="0" parTransId="{8649A604-43B2-4B29-8411-6F8885E11A40}" sibTransId="{672DF7C6-0BB5-4799-9FBF-F2653E968D6D}"/>
    <dgm:cxn modelId="{9A1C2152-9CE7-4B2C-86CC-FF48C5F7FE8A}" type="presOf" srcId="{EF0F169C-1CAA-4C68-8D4F-C5AE12235DF0}" destId="{853A02EE-ED5E-48A5-88DE-FBFE9A91C7FD}" srcOrd="0" destOrd="0" presId="urn:microsoft.com/office/officeart/2005/8/layout/hierarchy1"/>
    <dgm:cxn modelId="{1AB5C58E-DD3C-4278-8841-9A45FCB786E7}" type="presOf" srcId="{8B4042D1-58F5-4AFF-9BDF-7BE708B9F6FE}" destId="{C3325E38-0E5A-4CC6-86A5-24F0D4EF33C6}" srcOrd="0" destOrd="0" presId="urn:microsoft.com/office/officeart/2005/8/layout/hierarchy1"/>
    <dgm:cxn modelId="{C011D1DC-D2D3-49D2-B8D8-8FE1E09FAFF0}" type="presOf" srcId="{3D0684C6-5F11-498E-8712-42A9AAB58AA6}" destId="{B5892B27-72DC-436C-9C38-5CB775CE0225}" srcOrd="0" destOrd="0" presId="urn:microsoft.com/office/officeart/2005/8/layout/hierarchy1"/>
    <dgm:cxn modelId="{5B301EB6-DEDD-4FAF-BD2E-EDAF43840E6F}" srcId="{C8AA3A48-B5D9-4BCC-A20B-0D2A374B4281}" destId="{2C22709D-8D17-459A-A3D0-865F5981132A}" srcOrd="0" destOrd="0" parTransId="{54C9A4C4-CED9-4B7E-833B-A80E22A989A6}" sibTransId="{283BEA50-0EB8-4670-9B1A-476A55D891E9}"/>
    <dgm:cxn modelId="{7D3CA553-6102-42AA-9334-BB29AA636F94}" srcId="{C8AA3A48-B5D9-4BCC-A20B-0D2A374B4281}" destId="{EF0F169C-1CAA-4C68-8D4F-C5AE12235DF0}" srcOrd="1" destOrd="0" parTransId="{3D0684C6-5F11-498E-8712-42A9AAB58AA6}" sibTransId="{4AC5C4D9-3254-4075-BF73-D8B24E31EE9F}"/>
    <dgm:cxn modelId="{A5659450-D120-4724-AD8C-AFFBD79B3ED0}" srcId="{EF0F169C-1CAA-4C68-8D4F-C5AE12235DF0}" destId="{8B4042D1-58F5-4AFF-9BDF-7BE708B9F6FE}" srcOrd="0" destOrd="0" parTransId="{32906A3E-60BD-4295-8BAE-17E0C117A6A0}" sibTransId="{ADFDBB19-DC78-489B-80BF-BF53C407B2F5}"/>
    <dgm:cxn modelId="{71DFD0E6-5CCE-4372-A984-E3957503CD1D}" type="presOf" srcId="{94C04135-5021-41FA-95F8-37B228A30BA7}" destId="{9BC72B3C-7C8B-4741-B08A-EFCF3A56D837}" srcOrd="0" destOrd="0" presId="urn:microsoft.com/office/officeart/2005/8/layout/hierarchy1"/>
    <dgm:cxn modelId="{8B124CF2-3923-4289-9756-5AB03138EFD5}" type="presOf" srcId="{C8AA3A48-B5D9-4BCC-A20B-0D2A374B4281}" destId="{764B4D34-77E2-4606-A848-B08148A0F0AC}" srcOrd="0" destOrd="0" presId="urn:microsoft.com/office/officeart/2005/8/layout/hierarchy1"/>
    <dgm:cxn modelId="{844ED0C6-7323-4D7E-807C-E49E3CE9E73F}" type="presParOf" srcId="{16D5EE6E-2969-45CF-B844-C8384005C142}" destId="{39172970-C111-4DBE-9944-25FB0365D825}" srcOrd="0" destOrd="0" presId="urn:microsoft.com/office/officeart/2005/8/layout/hierarchy1"/>
    <dgm:cxn modelId="{02F3430B-3072-47EC-8080-D336D1C0B10F}" type="presParOf" srcId="{39172970-C111-4DBE-9944-25FB0365D825}" destId="{0322FF86-F557-44DB-9373-CD1FD5EA379D}" srcOrd="0" destOrd="0" presId="urn:microsoft.com/office/officeart/2005/8/layout/hierarchy1"/>
    <dgm:cxn modelId="{EE2DC68F-39C6-48F2-B393-D2711D8505DC}" type="presParOf" srcId="{0322FF86-F557-44DB-9373-CD1FD5EA379D}" destId="{CE6D05D6-BE45-442A-ACEB-D5D1DDE5A72F}" srcOrd="0" destOrd="0" presId="urn:microsoft.com/office/officeart/2005/8/layout/hierarchy1"/>
    <dgm:cxn modelId="{E7F06D31-352A-4D52-95FC-445520606F8D}" type="presParOf" srcId="{0322FF86-F557-44DB-9373-CD1FD5EA379D}" destId="{764B4D34-77E2-4606-A848-B08148A0F0AC}" srcOrd="1" destOrd="0" presId="urn:microsoft.com/office/officeart/2005/8/layout/hierarchy1"/>
    <dgm:cxn modelId="{14B693B6-9FA0-4E79-BCEE-48723EB04876}" type="presParOf" srcId="{39172970-C111-4DBE-9944-25FB0365D825}" destId="{6315DAEF-31F9-41A1-A895-1B99CD5A03F2}" srcOrd="1" destOrd="0" presId="urn:microsoft.com/office/officeart/2005/8/layout/hierarchy1"/>
    <dgm:cxn modelId="{FC790DBC-7768-4AE3-A394-C42E21B7ECD8}" type="presParOf" srcId="{6315DAEF-31F9-41A1-A895-1B99CD5A03F2}" destId="{1E246A01-0881-4D46-8BF8-B28F0C18F58D}" srcOrd="0" destOrd="0" presId="urn:microsoft.com/office/officeart/2005/8/layout/hierarchy1"/>
    <dgm:cxn modelId="{B87EF847-F611-4A67-A5F8-82344D097C86}" type="presParOf" srcId="{6315DAEF-31F9-41A1-A895-1B99CD5A03F2}" destId="{17013BD2-8B62-41D1-BD97-3BB2B6B219D6}" srcOrd="1" destOrd="0" presId="urn:microsoft.com/office/officeart/2005/8/layout/hierarchy1"/>
    <dgm:cxn modelId="{FBEF4518-43A6-4CEA-9D3A-D1FC3CE3BFA7}" type="presParOf" srcId="{17013BD2-8B62-41D1-BD97-3BB2B6B219D6}" destId="{6DD620B3-0F7C-4668-B6DC-C0DDBAC8B4CE}" srcOrd="0" destOrd="0" presId="urn:microsoft.com/office/officeart/2005/8/layout/hierarchy1"/>
    <dgm:cxn modelId="{937E8CF6-E0AA-4161-8D30-EB52E63BDD2C}" type="presParOf" srcId="{6DD620B3-0F7C-4668-B6DC-C0DDBAC8B4CE}" destId="{58E59B2E-C275-40D3-BA3E-9984076A9E3D}" srcOrd="0" destOrd="0" presId="urn:microsoft.com/office/officeart/2005/8/layout/hierarchy1"/>
    <dgm:cxn modelId="{1DB7D7F7-8459-4B9E-932D-993FEF16E79B}" type="presParOf" srcId="{6DD620B3-0F7C-4668-B6DC-C0DDBAC8B4CE}" destId="{22A3037D-2C5D-414B-B521-BBA3B297FCA1}" srcOrd="1" destOrd="0" presId="urn:microsoft.com/office/officeart/2005/8/layout/hierarchy1"/>
    <dgm:cxn modelId="{423A513A-87EF-4195-805A-6928067DDF4D}" type="presParOf" srcId="{17013BD2-8B62-41D1-BD97-3BB2B6B219D6}" destId="{4859DB4E-AAAA-47F5-B011-C32CD9253D8F}" srcOrd="1" destOrd="0" presId="urn:microsoft.com/office/officeart/2005/8/layout/hierarchy1"/>
    <dgm:cxn modelId="{489BFC0A-9FEE-4EAC-9ED6-D6028EE3B8FC}" type="presParOf" srcId="{4859DB4E-AAAA-47F5-B011-C32CD9253D8F}" destId="{6F5BF758-4FC6-4B6B-A8C8-A3A92A867AE1}" srcOrd="0" destOrd="0" presId="urn:microsoft.com/office/officeart/2005/8/layout/hierarchy1"/>
    <dgm:cxn modelId="{2BCC866D-23FB-4833-95CB-174951E265C2}" type="presParOf" srcId="{4859DB4E-AAAA-47F5-B011-C32CD9253D8F}" destId="{B915F909-4D66-4C6D-8184-481C626C8BD7}" srcOrd="1" destOrd="0" presId="urn:microsoft.com/office/officeart/2005/8/layout/hierarchy1"/>
    <dgm:cxn modelId="{5B19CC3B-638F-41B2-8E90-8F467AD2CDA1}" type="presParOf" srcId="{B915F909-4D66-4C6D-8184-481C626C8BD7}" destId="{0A8891BB-6AA0-4BD9-9E94-1DA7308BC1FA}" srcOrd="0" destOrd="0" presId="urn:microsoft.com/office/officeart/2005/8/layout/hierarchy1"/>
    <dgm:cxn modelId="{0D440C71-04B2-4511-9510-064953432E86}" type="presParOf" srcId="{0A8891BB-6AA0-4BD9-9E94-1DA7308BC1FA}" destId="{804B6D84-6CBF-4F97-9A09-2737A8F42694}" srcOrd="0" destOrd="0" presId="urn:microsoft.com/office/officeart/2005/8/layout/hierarchy1"/>
    <dgm:cxn modelId="{A6823EC5-B1A9-4076-93FE-C845195424A8}" type="presParOf" srcId="{0A8891BB-6AA0-4BD9-9E94-1DA7308BC1FA}" destId="{F52C4309-0204-4F37-A03B-CFF17E66BD6E}" srcOrd="1" destOrd="0" presId="urn:microsoft.com/office/officeart/2005/8/layout/hierarchy1"/>
    <dgm:cxn modelId="{50AE6344-F9C9-4F13-AC6C-0C18ED9CA8A7}" type="presParOf" srcId="{B915F909-4D66-4C6D-8184-481C626C8BD7}" destId="{F9AF5D43-E5B8-4F83-8868-9FB703CDB766}" srcOrd="1" destOrd="0" presId="urn:microsoft.com/office/officeart/2005/8/layout/hierarchy1"/>
    <dgm:cxn modelId="{476BD104-5723-4FFA-8D5F-056E79BF7BD1}" type="presParOf" srcId="{6315DAEF-31F9-41A1-A895-1B99CD5A03F2}" destId="{B5892B27-72DC-436C-9C38-5CB775CE0225}" srcOrd="2" destOrd="0" presId="urn:microsoft.com/office/officeart/2005/8/layout/hierarchy1"/>
    <dgm:cxn modelId="{EE77C19C-DD36-405E-A323-758C81CF1F7D}" type="presParOf" srcId="{6315DAEF-31F9-41A1-A895-1B99CD5A03F2}" destId="{EDBBA0F9-9D51-40BD-B836-255C8A84EEAA}" srcOrd="3" destOrd="0" presId="urn:microsoft.com/office/officeart/2005/8/layout/hierarchy1"/>
    <dgm:cxn modelId="{5815C1A6-C750-445F-9557-D90AFAE53C23}" type="presParOf" srcId="{EDBBA0F9-9D51-40BD-B836-255C8A84EEAA}" destId="{08B281B4-98B5-4840-AFD3-D791AE942887}" srcOrd="0" destOrd="0" presId="urn:microsoft.com/office/officeart/2005/8/layout/hierarchy1"/>
    <dgm:cxn modelId="{D16034C6-B595-45B3-904A-148B9195F06B}" type="presParOf" srcId="{08B281B4-98B5-4840-AFD3-D791AE942887}" destId="{59602EDA-FE88-4641-9D71-04163E624384}" srcOrd="0" destOrd="0" presId="urn:microsoft.com/office/officeart/2005/8/layout/hierarchy1"/>
    <dgm:cxn modelId="{096B135D-A2D1-47A2-A30B-D4277F735BB5}" type="presParOf" srcId="{08B281B4-98B5-4840-AFD3-D791AE942887}" destId="{853A02EE-ED5E-48A5-88DE-FBFE9A91C7FD}" srcOrd="1" destOrd="0" presId="urn:microsoft.com/office/officeart/2005/8/layout/hierarchy1"/>
    <dgm:cxn modelId="{1FA0016C-E7FF-4AD0-913D-62F5CAE55A77}" type="presParOf" srcId="{EDBBA0F9-9D51-40BD-B836-255C8A84EEAA}" destId="{B1C17E73-AC4B-4BA3-8628-0E242ADE4D60}" srcOrd="1" destOrd="0" presId="urn:microsoft.com/office/officeart/2005/8/layout/hierarchy1"/>
    <dgm:cxn modelId="{D768FD2B-788D-4AC2-AEB4-4E66F7A224BA}" type="presParOf" srcId="{B1C17E73-AC4B-4BA3-8628-0E242ADE4D60}" destId="{EC64D743-D2EB-46FF-8E0D-9EB49792D9CE}" srcOrd="0" destOrd="0" presId="urn:microsoft.com/office/officeart/2005/8/layout/hierarchy1"/>
    <dgm:cxn modelId="{B3A6D116-9226-4F82-885B-588D5330807E}" type="presParOf" srcId="{B1C17E73-AC4B-4BA3-8628-0E242ADE4D60}" destId="{D0B7B0FE-E02D-4C62-B867-B093B29B38D7}" srcOrd="1" destOrd="0" presId="urn:microsoft.com/office/officeart/2005/8/layout/hierarchy1"/>
    <dgm:cxn modelId="{49710EC7-C338-420B-9447-616998CF30B1}" type="presParOf" srcId="{D0B7B0FE-E02D-4C62-B867-B093B29B38D7}" destId="{4A92BCEF-A723-47F3-A05B-FB9C03EEA6B4}" srcOrd="0" destOrd="0" presId="urn:microsoft.com/office/officeart/2005/8/layout/hierarchy1"/>
    <dgm:cxn modelId="{F3971DD4-1016-4583-8887-D19508670C7E}" type="presParOf" srcId="{4A92BCEF-A723-47F3-A05B-FB9C03EEA6B4}" destId="{CDA730FC-B383-41D3-B8D7-C553DD395056}" srcOrd="0" destOrd="0" presId="urn:microsoft.com/office/officeart/2005/8/layout/hierarchy1"/>
    <dgm:cxn modelId="{D5B5BB1A-1C5D-4134-9C68-F9DBAAA541F0}" type="presParOf" srcId="{4A92BCEF-A723-47F3-A05B-FB9C03EEA6B4}" destId="{C3325E38-0E5A-4CC6-86A5-24F0D4EF33C6}" srcOrd="1" destOrd="0" presId="urn:microsoft.com/office/officeart/2005/8/layout/hierarchy1"/>
    <dgm:cxn modelId="{CD20F81C-EF1D-44B7-A03A-3F9E5A99FF0D}" type="presParOf" srcId="{D0B7B0FE-E02D-4C62-B867-B093B29B38D7}" destId="{14906800-EB9A-4E38-9B22-C4C698E946F2}" srcOrd="1" destOrd="0" presId="urn:microsoft.com/office/officeart/2005/8/layout/hierarchy1"/>
    <dgm:cxn modelId="{6707F4B7-09B3-4D92-A2DE-62AD7725AC44}" type="presParOf" srcId="{6315DAEF-31F9-41A1-A895-1B99CD5A03F2}" destId="{0A17A64F-1B02-4D96-AF66-6AC337856BBF}" srcOrd="4" destOrd="0" presId="urn:microsoft.com/office/officeart/2005/8/layout/hierarchy1"/>
    <dgm:cxn modelId="{BC1D0FBA-6F40-4962-887A-2B9DAADE2364}" type="presParOf" srcId="{6315DAEF-31F9-41A1-A895-1B99CD5A03F2}" destId="{54F8A040-7972-4830-B60C-D5BEF55A82CD}" srcOrd="5" destOrd="0" presId="urn:microsoft.com/office/officeart/2005/8/layout/hierarchy1"/>
    <dgm:cxn modelId="{242518BF-8CBC-4615-97C4-3DA258D1E7AC}" type="presParOf" srcId="{54F8A040-7972-4830-B60C-D5BEF55A82CD}" destId="{6514D682-5352-42E5-A633-7ACE54777A85}" srcOrd="0" destOrd="0" presId="urn:microsoft.com/office/officeart/2005/8/layout/hierarchy1"/>
    <dgm:cxn modelId="{3717A64A-EC33-498A-96AC-40B9C3E48465}" type="presParOf" srcId="{6514D682-5352-42E5-A633-7ACE54777A85}" destId="{0F1BFA58-F4CB-4F21-AE6C-7974EF62E2AD}" srcOrd="0" destOrd="0" presId="urn:microsoft.com/office/officeart/2005/8/layout/hierarchy1"/>
    <dgm:cxn modelId="{7BC25AD2-8B62-4B43-9D85-69BC597B3122}" type="presParOf" srcId="{6514D682-5352-42E5-A633-7ACE54777A85}" destId="{9BC72B3C-7C8B-4741-B08A-EFCF3A56D837}" srcOrd="1" destOrd="0" presId="urn:microsoft.com/office/officeart/2005/8/layout/hierarchy1"/>
    <dgm:cxn modelId="{6752F67A-C795-4DB4-B041-DA2F7E54E261}" type="presParOf" srcId="{54F8A040-7972-4830-B60C-D5BEF55A82CD}" destId="{6096A044-1FDD-433C-B4ED-B9E7C4BEC46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C00DA7-834B-41A3-B5D5-9FC00F3C0FD1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5DF8B0E-4A26-4D81-BE8D-9AEADEB5C505}">
      <dgm:prSet phldrT="[Текст]"/>
      <dgm:spPr/>
      <dgm:t>
        <a:bodyPr/>
        <a:lstStyle/>
        <a:p>
          <a:r>
            <a:rPr lang="ru-RU" dirty="0" smtClean="0"/>
            <a:t>СО.1</a:t>
          </a:r>
          <a:endParaRPr lang="ru-RU" dirty="0"/>
        </a:p>
      </dgm:t>
    </dgm:pt>
    <dgm:pt modelId="{8256D121-23A5-4A3D-9B37-C713FC685D19}" type="parTrans" cxnId="{80F83BA8-2830-472B-93B6-69BEB3C645A0}">
      <dgm:prSet/>
      <dgm:spPr/>
      <dgm:t>
        <a:bodyPr/>
        <a:lstStyle/>
        <a:p>
          <a:endParaRPr lang="ru-RU"/>
        </a:p>
      </dgm:t>
    </dgm:pt>
    <dgm:pt modelId="{00ABC33F-F5A2-48D3-81EC-695391A78AE7}" type="sibTrans" cxnId="{80F83BA8-2830-472B-93B6-69BEB3C645A0}">
      <dgm:prSet/>
      <dgm:spPr/>
      <dgm:t>
        <a:bodyPr/>
        <a:lstStyle/>
        <a:p>
          <a:endParaRPr lang="ru-RU"/>
        </a:p>
      </dgm:t>
    </dgm:pt>
    <dgm:pt modelId="{976505B8-05F9-42C0-980E-B0E7D8920BAF}">
      <dgm:prSet phldrT="[Текст]"/>
      <dgm:spPr/>
      <dgm:t>
        <a:bodyPr/>
        <a:lstStyle/>
        <a:p>
          <a:r>
            <a:rPr lang="ru-RU" dirty="0" smtClean="0"/>
            <a:t>СО.2</a:t>
          </a:r>
          <a:endParaRPr lang="ru-RU" dirty="0"/>
        </a:p>
      </dgm:t>
    </dgm:pt>
    <dgm:pt modelId="{BCE5C89D-E22B-4614-91E8-5FB7E7BE531F}" type="parTrans" cxnId="{2B40F24D-58D3-412E-9268-AC09DED3575A}">
      <dgm:prSet/>
      <dgm:spPr/>
      <dgm:t>
        <a:bodyPr/>
        <a:lstStyle/>
        <a:p>
          <a:endParaRPr lang="ru-RU"/>
        </a:p>
      </dgm:t>
    </dgm:pt>
    <dgm:pt modelId="{B5CC05F2-B822-4ACA-9946-598D78CFB7F0}" type="sibTrans" cxnId="{2B40F24D-58D3-412E-9268-AC09DED3575A}">
      <dgm:prSet/>
      <dgm:spPr/>
      <dgm:t>
        <a:bodyPr/>
        <a:lstStyle/>
        <a:p>
          <a:endParaRPr lang="ru-RU"/>
        </a:p>
      </dgm:t>
    </dgm:pt>
    <dgm:pt modelId="{C087EAA4-0731-4D10-A5EE-DDD678DF444D}">
      <dgm:prSet phldrT="[Текст]"/>
      <dgm:spPr/>
      <dgm:t>
        <a:bodyPr/>
        <a:lstStyle/>
        <a:p>
          <a:r>
            <a:rPr lang="ru-RU" dirty="0" smtClean="0"/>
            <a:t>СО.5</a:t>
          </a:r>
          <a:endParaRPr lang="ru-RU" dirty="0"/>
        </a:p>
      </dgm:t>
    </dgm:pt>
    <dgm:pt modelId="{81904AC1-A8AB-434F-949F-662DC9008D5D}" type="parTrans" cxnId="{02D9D5EB-2099-4AA6-9783-7E28572D00EC}">
      <dgm:prSet/>
      <dgm:spPr/>
      <dgm:t>
        <a:bodyPr/>
        <a:lstStyle/>
        <a:p>
          <a:endParaRPr lang="ru-RU"/>
        </a:p>
      </dgm:t>
    </dgm:pt>
    <dgm:pt modelId="{92CC70CD-A9DE-4A25-9267-0F2EA15211E1}" type="sibTrans" cxnId="{02D9D5EB-2099-4AA6-9783-7E28572D00EC}">
      <dgm:prSet/>
      <dgm:spPr/>
      <dgm:t>
        <a:bodyPr/>
        <a:lstStyle/>
        <a:p>
          <a:endParaRPr lang="ru-RU"/>
        </a:p>
      </dgm:t>
    </dgm:pt>
    <dgm:pt modelId="{ABC4DAA9-A5E1-4AE0-A7EF-0D4278B93484}">
      <dgm:prSet phldrT="[Текст]"/>
      <dgm:spPr/>
      <dgm:t>
        <a:bodyPr/>
        <a:lstStyle/>
        <a:p>
          <a:r>
            <a:rPr lang="ru-RU" dirty="0" smtClean="0"/>
            <a:t>СО.6</a:t>
          </a:r>
          <a:endParaRPr lang="ru-RU" dirty="0"/>
        </a:p>
      </dgm:t>
    </dgm:pt>
    <dgm:pt modelId="{BDF60067-E29B-4D62-9C76-8B8DC8D9B528}" type="parTrans" cxnId="{0F1410F4-58CB-4381-ADAB-74955BAF6B74}">
      <dgm:prSet/>
      <dgm:spPr/>
      <dgm:t>
        <a:bodyPr/>
        <a:lstStyle/>
        <a:p>
          <a:endParaRPr lang="ru-RU"/>
        </a:p>
      </dgm:t>
    </dgm:pt>
    <dgm:pt modelId="{7FC8B726-1951-45AB-BEA1-6DA26877AED6}" type="sibTrans" cxnId="{0F1410F4-58CB-4381-ADAB-74955BAF6B74}">
      <dgm:prSet/>
      <dgm:spPr/>
      <dgm:t>
        <a:bodyPr/>
        <a:lstStyle/>
        <a:p>
          <a:endParaRPr lang="ru-RU"/>
        </a:p>
      </dgm:t>
    </dgm:pt>
    <dgm:pt modelId="{18245D76-656E-49CA-A9BD-B662FDF0B30C}">
      <dgm:prSet phldrT="[Текст]"/>
      <dgm:spPr/>
      <dgm:t>
        <a:bodyPr/>
        <a:lstStyle/>
        <a:p>
          <a:r>
            <a:rPr lang="ru-RU" dirty="0" smtClean="0"/>
            <a:t>СО.7</a:t>
          </a:r>
          <a:endParaRPr lang="ru-RU" dirty="0"/>
        </a:p>
      </dgm:t>
    </dgm:pt>
    <dgm:pt modelId="{6C4F956E-B5DB-43E2-8531-2C0BBBDBA8DD}" type="parTrans" cxnId="{A43893A6-4F40-4194-929F-6A0599F98BE5}">
      <dgm:prSet/>
      <dgm:spPr/>
      <dgm:t>
        <a:bodyPr/>
        <a:lstStyle/>
        <a:p>
          <a:endParaRPr lang="ru-RU"/>
        </a:p>
      </dgm:t>
    </dgm:pt>
    <dgm:pt modelId="{63B1E437-0D7E-4C50-B37E-809E1D1202B2}" type="sibTrans" cxnId="{A43893A6-4F40-4194-929F-6A0599F98BE5}">
      <dgm:prSet/>
      <dgm:spPr/>
      <dgm:t>
        <a:bodyPr/>
        <a:lstStyle/>
        <a:p>
          <a:endParaRPr lang="ru-RU"/>
        </a:p>
      </dgm:t>
    </dgm:pt>
    <dgm:pt modelId="{971BF725-2A3F-428E-9F78-19D4ED515335}">
      <dgm:prSet/>
      <dgm:spPr/>
      <dgm:t>
        <a:bodyPr/>
        <a:lstStyle/>
        <a:p>
          <a:r>
            <a:rPr lang="ru-RU" dirty="0" smtClean="0"/>
            <a:t>СО.3</a:t>
          </a:r>
          <a:endParaRPr lang="ru-RU" dirty="0"/>
        </a:p>
      </dgm:t>
    </dgm:pt>
    <dgm:pt modelId="{5BBCCE16-D71D-4352-9BC1-75A5B99467C6}" type="parTrans" cxnId="{4F74FB44-B808-472D-B277-B041D18B21D8}">
      <dgm:prSet/>
      <dgm:spPr/>
      <dgm:t>
        <a:bodyPr/>
        <a:lstStyle/>
        <a:p>
          <a:endParaRPr lang="ru-RU"/>
        </a:p>
      </dgm:t>
    </dgm:pt>
    <dgm:pt modelId="{1FE7C753-45DE-4AA3-9E0A-7DAEBCA233F4}" type="sibTrans" cxnId="{4F74FB44-B808-472D-B277-B041D18B21D8}">
      <dgm:prSet/>
      <dgm:spPr/>
      <dgm:t>
        <a:bodyPr/>
        <a:lstStyle/>
        <a:p>
          <a:endParaRPr lang="ru-RU"/>
        </a:p>
      </dgm:t>
    </dgm:pt>
    <dgm:pt modelId="{1C39DA67-F5E8-4CD3-8D25-270B5ED0E3B3}">
      <dgm:prSet/>
      <dgm:spPr/>
      <dgm:t>
        <a:bodyPr/>
        <a:lstStyle/>
        <a:p>
          <a:r>
            <a:rPr lang="ru-RU" dirty="0" smtClean="0"/>
            <a:t>СО.4</a:t>
          </a:r>
          <a:endParaRPr lang="ru-RU" dirty="0"/>
        </a:p>
      </dgm:t>
    </dgm:pt>
    <dgm:pt modelId="{D4296CBE-1751-4DE0-815C-27CE4BE9D5FA}" type="parTrans" cxnId="{B051C8CB-16C9-4DFA-81B8-3A7D03205982}">
      <dgm:prSet/>
      <dgm:spPr/>
      <dgm:t>
        <a:bodyPr/>
        <a:lstStyle/>
        <a:p>
          <a:endParaRPr lang="ru-RU"/>
        </a:p>
      </dgm:t>
    </dgm:pt>
    <dgm:pt modelId="{92D0DC30-DC99-45D8-A2EC-FEB7BA342CBB}" type="sibTrans" cxnId="{B051C8CB-16C9-4DFA-81B8-3A7D03205982}">
      <dgm:prSet/>
      <dgm:spPr/>
      <dgm:t>
        <a:bodyPr/>
        <a:lstStyle/>
        <a:p>
          <a:endParaRPr lang="ru-RU"/>
        </a:p>
      </dgm:t>
    </dgm:pt>
    <dgm:pt modelId="{9CAA8082-B775-4466-86C9-2B48CE817272}" type="pres">
      <dgm:prSet presAssocID="{E8C00DA7-834B-41A3-B5D5-9FC00F3C0FD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F95DC08-3C4A-4AF3-B04E-2ABA973BA552}" type="pres">
      <dgm:prSet presAssocID="{85DF8B0E-4A26-4D81-BE8D-9AEADEB5C505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BD36A8-D8D7-4B7F-BAF4-1663DB5C21B3}" type="pres">
      <dgm:prSet presAssocID="{85DF8B0E-4A26-4D81-BE8D-9AEADEB5C505}" presName="spNode" presStyleCnt="0"/>
      <dgm:spPr/>
    </dgm:pt>
    <dgm:pt modelId="{5230FD2F-D202-45B2-A85F-3A07F76D3C84}" type="pres">
      <dgm:prSet presAssocID="{00ABC33F-F5A2-48D3-81EC-695391A78AE7}" presName="sibTrans" presStyleLbl="sibTrans1D1" presStyleIdx="0" presStyleCnt="7"/>
      <dgm:spPr/>
      <dgm:t>
        <a:bodyPr/>
        <a:lstStyle/>
        <a:p>
          <a:endParaRPr lang="ru-RU"/>
        </a:p>
      </dgm:t>
    </dgm:pt>
    <dgm:pt modelId="{5DAD9037-DFD9-4E2E-AAB7-AD3BBB510A99}" type="pres">
      <dgm:prSet presAssocID="{976505B8-05F9-42C0-980E-B0E7D8920BAF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54D42E-0257-4F8A-ACB1-30297809BAC1}" type="pres">
      <dgm:prSet presAssocID="{976505B8-05F9-42C0-980E-B0E7D8920BAF}" presName="spNode" presStyleCnt="0"/>
      <dgm:spPr/>
    </dgm:pt>
    <dgm:pt modelId="{1F8937F0-9202-4811-8EBB-6CF795E7E39B}" type="pres">
      <dgm:prSet presAssocID="{B5CC05F2-B822-4ACA-9946-598D78CFB7F0}" presName="sibTrans" presStyleLbl="sibTrans1D1" presStyleIdx="1" presStyleCnt="7"/>
      <dgm:spPr/>
      <dgm:t>
        <a:bodyPr/>
        <a:lstStyle/>
        <a:p>
          <a:endParaRPr lang="ru-RU"/>
        </a:p>
      </dgm:t>
    </dgm:pt>
    <dgm:pt modelId="{FC22F1E2-51D5-4C75-9D4E-D8E58FED0F26}" type="pres">
      <dgm:prSet presAssocID="{971BF725-2A3F-428E-9F78-19D4ED515335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05F8ED-36DA-40BD-B9FF-3F48621DBA60}" type="pres">
      <dgm:prSet presAssocID="{971BF725-2A3F-428E-9F78-19D4ED515335}" presName="spNode" presStyleCnt="0"/>
      <dgm:spPr/>
    </dgm:pt>
    <dgm:pt modelId="{F8107FA8-21B5-4F7B-9C3F-ED9E0EAE6557}" type="pres">
      <dgm:prSet presAssocID="{1FE7C753-45DE-4AA3-9E0A-7DAEBCA233F4}" presName="sibTrans" presStyleLbl="sibTrans1D1" presStyleIdx="2" presStyleCnt="7"/>
      <dgm:spPr/>
      <dgm:t>
        <a:bodyPr/>
        <a:lstStyle/>
        <a:p>
          <a:endParaRPr lang="ru-RU"/>
        </a:p>
      </dgm:t>
    </dgm:pt>
    <dgm:pt modelId="{DA107EF9-565B-403E-B5DB-9B3D362C80EB}" type="pres">
      <dgm:prSet presAssocID="{1C39DA67-F5E8-4CD3-8D25-270B5ED0E3B3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5ACF01-5ACF-4E18-AFDC-4421BFAB9284}" type="pres">
      <dgm:prSet presAssocID="{1C39DA67-F5E8-4CD3-8D25-270B5ED0E3B3}" presName="spNode" presStyleCnt="0"/>
      <dgm:spPr/>
    </dgm:pt>
    <dgm:pt modelId="{3D07D3B4-F2F1-4403-B8D6-7B5CB97D128F}" type="pres">
      <dgm:prSet presAssocID="{92D0DC30-DC99-45D8-A2EC-FEB7BA342CBB}" presName="sibTrans" presStyleLbl="sibTrans1D1" presStyleIdx="3" presStyleCnt="7"/>
      <dgm:spPr/>
      <dgm:t>
        <a:bodyPr/>
        <a:lstStyle/>
        <a:p>
          <a:endParaRPr lang="ru-RU"/>
        </a:p>
      </dgm:t>
    </dgm:pt>
    <dgm:pt modelId="{67671CD1-006C-48F7-9575-4B9EEEFB3FAA}" type="pres">
      <dgm:prSet presAssocID="{C087EAA4-0731-4D10-A5EE-DDD678DF444D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E99D4C-EB95-4772-AF91-F498D49C946A}" type="pres">
      <dgm:prSet presAssocID="{C087EAA4-0731-4D10-A5EE-DDD678DF444D}" presName="spNode" presStyleCnt="0"/>
      <dgm:spPr/>
    </dgm:pt>
    <dgm:pt modelId="{677D468B-7F08-4148-9275-4F985333443F}" type="pres">
      <dgm:prSet presAssocID="{92CC70CD-A9DE-4A25-9267-0F2EA15211E1}" presName="sibTrans" presStyleLbl="sibTrans1D1" presStyleIdx="4" presStyleCnt="7"/>
      <dgm:spPr/>
      <dgm:t>
        <a:bodyPr/>
        <a:lstStyle/>
        <a:p>
          <a:endParaRPr lang="ru-RU"/>
        </a:p>
      </dgm:t>
    </dgm:pt>
    <dgm:pt modelId="{B307FD73-3AB3-4C87-A7D3-C514D0ECF52F}" type="pres">
      <dgm:prSet presAssocID="{ABC4DAA9-A5E1-4AE0-A7EF-0D4278B93484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76A0AE-66E9-41DB-ACC6-A651F58F9BA1}" type="pres">
      <dgm:prSet presAssocID="{ABC4DAA9-A5E1-4AE0-A7EF-0D4278B93484}" presName="spNode" presStyleCnt="0"/>
      <dgm:spPr/>
    </dgm:pt>
    <dgm:pt modelId="{DEB3A4CD-20B2-4529-8D0E-4B84C30053FD}" type="pres">
      <dgm:prSet presAssocID="{7FC8B726-1951-45AB-BEA1-6DA26877AED6}" presName="sibTrans" presStyleLbl="sibTrans1D1" presStyleIdx="5" presStyleCnt="7"/>
      <dgm:spPr/>
      <dgm:t>
        <a:bodyPr/>
        <a:lstStyle/>
        <a:p>
          <a:endParaRPr lang="ru-RU"/>
        </a:p>
      </dgm:t>
    </dgm:pt>
    <dgm:pt modelId="{78B000F0-42F6-4D71-BD66-08BD113D7B99}" type="pres">
      <dgm:prSet presAssocID="{18245D76-656E-49CA-A9BD-B662FDF0B30C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EC9A6B-41CA-46CE-A2A1-ABF99B3D2A72}" type="pres">
      <dgm:prSet presAssocID="{18245D76-656E-49CA-A9BD-B662FDF0B30C}" presName="spNode" presStyleCnt="0"/>
      <dgm:spPr/>
    </dgm:pt>
    <dgm:pt modelId="{31610F12-54DD-48E4-9D54-BB61E2BEAF82}" type="pres">
      <dgm:prSet presAssocID="{63B1E437-0D7E-4C50-B37E-809E1D1202B2}" presName="sibTrans" presStyleLbl="sibTrans1D1" presStyleIdx="6" presStyleCnt="7"/>
      <dgm:spPr/>
      <dgm:t>
        <a:bodyPr/>
        <a:lstStyle/>
        <a:p>
          <a:endParaRPr lang="ru-RU"/>
        </a:p>
      </dgm:t>
    </dgm:pt>
  </dgm:ptLst>
  <dgm:cxnLst>
    <dgm:cxn modelId="{396684E3-C87B-4DFF-9AC9-069876C20532}" type="presOf" srcId="{92CC70CD-A9DE-4A25-9267-0F2EA15211E1}" destId="{677D468B-7F08-4148-9275-4F985333443F}" srcOrd="0" destOrd="0" presId="urn:microsoft.com/office/officeart/2005/8/layout/cycle6"/>
    <dgm:cxn modelId="{0565791B-AB36-4010-A2A8-FA5F928A41BC}" type="presOf" srcId="{971BF725-2A3F-428E-9F78-19D4ED515335}" destId="{FC22F1E2-51D5-4C75-9D4E-D8E58FED0F26}" srcOrd="0" destOrd="0" presId="urn:microsoft.com/office/officeart/2005/8/layout/cycle6"/>
    <dgm:cxn modelId="{02D9D5EB-2099-4AA6-9783-7E28572D00EC}" srcId="{E8C00DA7-834B-41A3-B5D5-9FC00F3C0FD1}" destId="{C087EAA4-0731-4D10-A5EE-DDD678DF444D}" srcOrd="4" destOrd="0" parTransId="{81904AC1-A8AB-434F-949F-662DC9008D5D}" sibTransId="{92CC70CD-A9DE-4A25-9267-0F2EA15211E1}"/>
    <dgm:cxn modelId="{80F83BA8-2830-472B-93B6-69BEB3C645A0}" srcId="{E8C00DA7-834B-41A3-B5D5-9FC00F3C0FD1}" destId="{85DF8B0E-4A26-4D81-BE8D-9AEADEB5C505}" srcOrd="0" destOrd="0" parTransId="{8256D121-23A5-4A3D-9B37-C713FC685D19}" sibTransId="{00ABC33F-F5A2-48D3-81EC-695391A78AE7}"/>
    <dgm:cxn modelId="{B051C8CB-16C9-4DFA-81B8-3A7D03205982}" srcId="{E8C00DA7-834B-41A3-B5D5-9FC00F3C0FD1}" destId="{1C39DA67-F5E8-4CD3-8D25-270B5ED0E3B3}" srcOrd="3" destOrd="0" parTransId="{D4296CBE-1751-4DE0-815C-27CE4BE9D5FA}" sibTransId="{92D0DC30-DC99-45D8-A2EC-FEB7BA342CBB}"/>
    <dgm:cxn modelId="{0F1410F4-58CB-4381-ADAB-74955BAF6B74}" srcId="{E8C00DA7-834B-41A3-B5D5-9FC00F3C0FD1}" destId="{ABC4DAA9-A5E1-4AE0-A7EF-0D4278B93484}" srcOrd="5" destOrd="0" parTransId="{BDF60067-E29B-4D62-9C76-8B8DC8D9B528}" sibTransId="{7FC8B726-1951-45AB-BEA1-6DA26877AED6}"/>
    <dgm:cxn modelId="{217FAB62-715E-46C8-ABB3-3B4DEC80AFFB}" type="presOf" srcId="{1C39DA67-F5E8-4CD3-8D25-270B5ED0E3B3}" destId="{DA107EF9-565B-403E-B5DB-9B3D362C80EB}" srcOrd="0" destOrd="0" presId="urn:microsoft.com/office/officeart/2005/8/layout/cycle6"/>
    <dgm:cxn modelId="{B5E29BDB-A7B9-410E-9ACB-49E094E9108B}" type="presOf" srcId="{7FC8B726-1951-45AB-BEA1-6DA26877AED6}" destId="{DEB3A4CD-20B2-4529-8D0E-4B84C30053FD}" srcOrd="0" destOrd="0" presId="urn:microsoft.com/office/officeart/2005/8/layout/cycle6"/>
    <dgm:cxn modelId="{4F74FB44-B808-472D-B277-B041D18B21D8}" srcId="{E8C00DA7-834B-41A3-B5D5-9FC00F3C0FD1}" destId="{971BF725-2A3F-428E-9F78-19D4ED515335}" srcOrd="2" destOrd="0" parTransId="{5BBCCE16-D71D-4352-9BC1-75A5B99467C6}" sibTransId="{1FE7C753-45DE-4AA3-9E0A-7DAEBCA233F4}"/>
    <dgm:cxn modelId="{C532FBF0-4E2E-45B5-ABE5-95707B093F4B}" type="presOf" srcId="{976505B8-05F9-42C0-980E-B0E7D8920BAF}" destId="{5DAD9037-DFD9-4E2E-AAB7-AD3BBB510A99}" srcOrd="0" destOrd="0" presId="urn:microsoft.com/office/officeart/2005/8/layout/cycle6"/>
    <dgm:cxn modelId="{2B40F24D-58D3-412E-9268-AC09DED3575A}" srcId="{E8C00DA7-834B-41A3-B5D5-9FC00F3C0FD1}" destId="{976505B8-05F9-42C0-980E-B0E7D8920BAF}" srcOrd="1" destOrd="0" parTransId="{BCE5C89D-E22B-4614-91E8-5FB7E7BE531F}" sibTransId="{B5CC05F2-B822-4ACA-9946-598D78CFB7F0}"/>
    <dgm:cxn modelId="{7FAB03C4-86B9-47CD-BE4F-2ABCFE8F1935}" type="presOf" srcId="{C087EAA4-0731-4D10-A5EE-DDD678DF444D}" destId="{67671CD1-006C-48F7-9575-4B9EEEFB3FAA}" srcOrd="0" destOrd="0" presId="urn:microsoft.com/office/officeart/2005/8/layout/cycle6"/>
    <dgm:cxn modelId="{4B38F761-D3DB-4875-9302-D266922F4FEA}" type="presOf" srcId="{92D0DC30-DC99-45D8-A2EC-FEB7BA342CBB}" destId="{3D07D3B4-F2F1-4403-B8D6-7B5CB97D128F}" srcOrd="0" destOrd="0" presId="urn:microsoft.com/office/officeart/2005/8/layout/cycle6"/>
    <dgm:cxn modelId="{D11A98C2-D297-4467-A203-C14E9A7D5A1D}" type="presOf" srcId="{18245D76-656E-49CA-A9BD-B662FDF0B30C}" destId="{78B000F0-42F6-4D71-BD66-08BD113D7B99}" srcOrd="0" destOrd="0" presId="urn:microsoft.com/office/officeart/2005/8/layout/cycle6"/>
    <dgm:cxn modelId="{2AAA57AE-AC2C-44B7-B9FF-6A9ABA1E8F74}" type="presOf" srcId="{85DF8B0E-4A26-4D81-BE8D-9AEADEB5C505}" destId="{7F95DC08-3C4A-4AF3-B04E-2ABA973BA552}" srcOrd="0" destOrd="0" presId="urn:microsoft.com/office/officeart/2005/8/layout/cycle6"/>
    <dgm:cxn modelId="{1943C47A-8EAB-47CA-B911-D6B7C8E035B8}" type="presOf" srcId="{1FE7C753-45DE-4AA3-9E0A-7DAEBCA233F4}" destId="{F8107FA8-21B5-4F7B-9C3F-ED9E0EAE6557}" srcOrd="0" destOrd="0" presId="urn:microsoft.com/office/officeart/2005/8/layout/cycle6"/>
    <dgm:cxn modelId="{A43893A6-4F40-4194-929F-6A0599F98BE5}" srcId="{E8C00DA7-834B-41A3-B5D5-9FC00F3C0FD1}" destId="{18245D76-656E-49CA-A9BD-B662FDF0B30C}" srcOrd="6" destOrd="0" parTransId="{6C4F956E-B5DB-43E2-8531-2C0BBBDBA8DD}" sibTransId="{63B1E437-0D7E-4C50-B37E-809E1D1202B2}"/>
    <dgm:cxn modelId="{EAD02E42-82BC-4399-9ED6-CD260725F59E}" type="presOf" srcId="{00ABC33F-F5A2-48D3-81EC-695391A78AE7}" destId="{5230FD2F-D202-45B2-A85F-3A07F76D3C84}" srcOrd="0" destOrd="0" presId="urn:microsoft.com/office/officeart/2005/8/layout/cycle6"/>
    <dgm:cxn modelId="{FD43C46C-03A3-4CC7-9DC2-4CE7F37A42A5}" type="presOf" srcId="{ABC4DAA9-A5E1-4AE0-A7EF-0D4278B93484}" destId="{B307FD73-3AB3-4C87-A7D3-C514D0ECF52F}" srcOrd="0" destOrd="0" presId="urn:microsoft.com/office/officeart/2005/8/layout/cycle6"/>
    <dgm:cxn modelId="{308D7154-A552-4B30-8627-814CB7988FFC}" type="presOf" srcId="{B5CC05F2-B822-4ACA-9946-598D78CFB7F0}" destId="{1F8937F0-9202-4811-8EBB-6CF795E7E39B}" srcOrd="0" destOrd="0" presId="urn:microsoft.com/office/officeart/2005/8/layout/cycle6"/>
    <dgm:cxn modelId="{D3FCA15D-DDEC-4FC5-BB04-3BCADAA4DB1C}" type="presOf" srcId="{E8C00DA7-834B-41A3-B5D5-9FC00F3C0FD1}" destId="{9CAA8082-B775-4466-86C9-2B48CE817272}" srcOrd="0" destOrd="0" presId="urn:microsoft.com/office/officeart/2005/8/layout/cycle6"/>
    <dgm:cxn modelId="{6DF20603-55DE-47DD-899C-340E1068750C}" type="presOf" srcId="{63B1E437-0D7E-4C50-B37E-809E1D1202B2}" destId="{31610F12-54DD-48E4-9D54-BB61E2BEAF82}" srcOrd="0" destOrd="0" presId="urn:microsoft.com/office/officeart/2005/8/layout/cycle6"/>
    <dgm:cxn modelId="{1965DEDE-6B52-4352-B07A-03BAB4583583}" type="presParOf" srcId="{9CAA8082-B775-4466-86C9-2B48CE817272}" destId="{7F95DC08-3C4A-4AF3-B04E-2ABA973BA552}" srcOrd="0" destOrd="0" presId="urn:microsoft.com/office/officeart/2005/8/layout/cycle6"/>
    <dgm:cxn modelId="{217A8264-CFE7-4BBC-AEFF-E8175217CDCB}" type="presParOf" srcId="{9CAA8082-B775-4466-86C9-2B48CE817272}" destId="{3FBD36A8-D8D7-4B7F-BAF4-1663DB5C21B3}" srcOrd="1" destOrd="0" presId="urn:microsoft.com/office/officeart/2005/8/layout/cycle6"/>
    <dgm:cxn modelId="{4493484E-88A7-4F1C-ACD3-5C1DF6027543}" type="presParOf" srcId="{9CAA8082-B775-4466-86C9-2B48CE817272}" destId="{5230FD2F-D202-45B2-A85F-3A07F76D3C84}" srcOrd="2" destOrd="0" presId="urn:microsoft.com/office/officeart/2005/8/layout/cycle6"/>
    <dgm:cxn modelId="{E4A452E8-B3C2-42C3-89A5-E042C01DD396}" type="presParOf" srcId="{9CAA8082-B775-4466-86C9-2B48CE817272}" destId="{5DAD9037-DFD9-4E2E-AAB7-AD3BBB510A99}" srcOrd="3" destOrd="0" presId="urn:microsoft.com/office/officeart/2005/8/layout/cycle6"/>
    <dgm:cxn modelId="{93C9AD8D-0E96-4B27-9D95-D02802B5C0C3}" type="presParOf" srcId="{9CAA8082-B775-4466-86C9-2B48CE817272}" destId="{8C54D42E-0257-4F8A-ACB1-30297809BAC1}" srcOrd="4" destOrd="0" presId="urn:microsoft.com/office/officeart/2005/8/layout/cycle6"/>
    <dgm:cxn modelId="{F16BD689-BFFE-4B33-A635-8D0E239C8C17}" type="presParOf" srcId="{9CAA8082-B775-4466-86C9-2B48CE817272}" destId="{1F8937F0-9202-4811-8EBB-6CF795E7E39B}" srcOrd="5" destOrd="0" presId="urn:microsoft.com/office/officeart/2005/8/layout/cycle6"/>
    <dgm:cxn modelId="{4815D031-42BA-475A-B855-061EEBADC02D}" type="presParOf" srcId="{9CAA8082-B775-4466-86C9-2B48CE817272}" destId="{FC22F1E2-51D5-4C75-9D4E-D8E58FED0F26}" srcOrd="6" destOrd="0" presId="urn:microsoft.com/office/officeart/2005/8/layout/cycle6"/>
    <dgm:cxn modelId="{FE79C8CB-BA13-4D6D-9D2B-0E37FCE3A30C}" type="presParOf" srcId="{9CAA8082-B775-4466-86C9-2B48CE817272}" destId="{F605F8ED-36DA-40BD-B9FF-3F48621DBA60}" srcOrd="7" destOrd="0" presId="urn:microsoft.com/office/officeart/2005/8/layout/cycle6"/>
    <dgm:cxn modelId="{585202FB-6EDA-4277-B8DB-E43C723B5127}" type="presParOf" srcId="{9CAA8082-B775-4466-86C9-2B48CE817272}" destId="{F8107FA8-21B5-4F7B-9C3F-ED9E0EAE6557}" srcOrd="8" destOrd="0" presId="urn:microsoft.com/office/officeart/2005/8/layout/cycle6"/>
    <dgm:cxn modelId="{42EA380E-F3E5-4125-9CB5-638248648BAB}" type="presParOf" srcId="{9CAA8082-B775-4466-86C9-2B48CE817272}" destId="{DA107EF9-565B-403E-B5DB-9B3D362C80EB}" srcOrd="9" destOrd="0" presId="urn:microsoft.com/office/officeart/2005/8/layout/cycle6"/>
    <dgm:cxn modelId="{5DB8F3D4-12C2-44F9-A39C-369E78DA62A7}" type="presParOf" srcId="{9CAA8082-B775-4466-86C9-2B48CE817272}" destId="{965ACF01-5ACF-4E18-AFDC-4421BFAB9284}" srcOrd="10" destOrd="0" presId="urn:microsoft.com/office/officeart/2005/8/layout/cycle6"/>
    <dgm:cxn modelId="{F47E401F-0A12-4EB0-8961-9A5BC5CD9C36}" type="presParOf" srcId="{9CAA8082-B775-4466-86C9-2B48CE817272}" destId="{3D07D3B4-F2F1-4403-B8D6-7B5CB97D128F}" srcOrd="11" destOrd="0" presId="urn:microsoft.com/office/officeart/2005/8/layout/cycle6"/>
    <dgm:cxn modelId="{C4F7419E-B7D3-406E-A9A9-404445D66ABA}" type="presParOf" srcId="{9CAA8082-B775-4466-86C9-2B48CE817272}" destId="{67671CD1-006C-48F7-9575-4B9EEEFB3FAA}" srcOrd="12" destOrd="0" presId="urn:microsoft.com/office/officeart/2005/8/layout/cycle6"/>
    <dgm:cxn modelId="{31939BFF-304C-4373-A91F-1026CFB566A3}" type="presParOf" srcId="{9CAA8082-B775-4466-86C9-2B48CE817272}" destId="{C3E99D4C-EB95-4772-AF91-F498D49C946A}" srcOrd="13" destOrd="0" presId="urn:microsoft.com/office/officeart/2005/8/layout/cycle6"/>
    <dgm:cxn modelId="{81877163-90C8-4C57-94F7-9CE5D005E21C}" type="presParOf" srcId="{9CAA8082-B775-4466-86C9-2B48CE817272}" destId="{677D468B-7F08-4148-9275-4F985333443F}" srcOrd="14" destOrd="0" presId="urn:microsoft.com/office/officeart/2005/8/layout/cycle6"/>
    <dgm:cxn modelId="{F766A794-F2EC-4696-A898-202E711ABF40}" type="presParOf" srcId="{9CAA8082-B775-4466-86C9-2B48CE817272}" destId="{B307FD73-3AB3-4C87-A7D3-C514D0ECF52F}" srcOrd="15" destOrd="0" presId="urn:microsoft.com/office/officeart/2005/8/layout/cycle6"/>
    <dgm:cxn modelId="{7DAA8FF3-456B-44DC-A3CD-DEAFDC0089D5}" type="presParOf" srcId="{9CAA8082-B775-4466-86C9-2B48CE817272}" destId="{3F76A0AE-66E9-41DB-ACC6-A651F58F9BA1}" srcOrd="16" destOrd="0" presId="urn:microsoft.com/office/officeart/2005/8/layout/cycle6"/>
    <dgm:cxn modelId="{12BF3D0E-84FB-47EA-A29C-22F642FC87F2}" type="presParOf" srcId="{9CAA8082-B775-4466-86C9-2B48CE817272}" destId="{DEB3A4CD-20B2-4529-8D0E-4B84C30053FD}" srcOrd="17" destOrd="0" presId="urn:microsoft.com/office/officeart/2005/8/layout/cycle6"/>
    <dgm:cxn modelId="{6D4DC16C-F5F6-4F86-A8C0-FF60739A79E9}" type="presParOf" srcId="{9CAA8082-B775-4466-86C9-2B48CE817272}" destId="{78B000F0-42F6-4D71-BD66-08BD113D7B99}" srcOrd="18" destOrd="0" presId="urn:microsoft.com/office/officeart/2005/8/layout/cycle6"/>
    <dgm:cxn modelId="{34BF2877-A148-47CB-9DBD-762C98E9DC0B}" type="presParOf" srcId="{9CAA8082-B775-4466-86C9-2B48CE817272}" destId="{01EC9A6B-41CA-46CE-A2A1-ABF99B3D2A72}" srcOrd="19" destOrd="0" presId="urn:microsoft.com/office/officeart/2005/8/layout/cycle6"/>
    <dgm:cxn modelId="{E3B66FFC-F8B9-4CCA-95C3-DCDC1E02CD65}" type="presParOf" srcId="{9CAA8082-B775-4466-86C9-2B48CE817272}" destId="{31610F12-54DD-48E4-9D54-BB61E2BEAF82}" srcOrd="2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E3FB0C-C26C-4B82-8956-302B08884A8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286E55F-35E5-40C8-B152-D175BA0E28BF}">
      <dgm:prSet phldrT="[Текст]"/>
      <dgm:spPr/>
      <dgm:t>
        <a:bodyPr/>
        <a:lstStyle/>
        <a:p>
          <a:r>
            <a:rPr lang="ru-RU" dirty="0" smtClean="0"/>
            <a:t>Приложения к пакету предварительной информации включают следующие материалы</a:t>
          </a:r>
          <a:endParaRPr lang="ru-RU" dirty="0"/>
        </a:p>
      </dgm:t>
    </dgm:pt>
    <dgm:pt modelId="{65B4CC02-C214-4142-8598-D306E1588FFC}" type="parTrans" cxnId="{4AE89D16-A339-4ECC-8CFB-57034122DF5D}">
      <dgm:prSet/>
      <dgm:spPr/>
      <dgm:t>
        <a:bodyPr/>
        <a:lstStyle/>
        <a:p>
          <a:endParaRPr lang="ru-RU"/>
        </a:p>
      </dgm:t>
    </dgm:pt>
    <dgm:pt modelId="{A17DA0EB-AF8D-4206-B279-04626973A7A5}" type="sibTrans" cxnId="{4AE89D16-A339-4ECC-8CFB-57034122DF5D}">
      <dgm:prSet/>
      <dgm:spPr/>
      <dgm:t>
        <a:bodyPr/>
        <a:lstStyle/>
        <a:p>
          <a:endParaRPr lang="ru-RU"/>
        </a:p>
      </dgm:t>
    </dgm:pt>
    <dgm:pt modelId="{84429483-4368-484E-99BF-B7F333032799}">
      <dgm:prSet phldrT="[Текст]"/>
      <dgm:spPr/>
      <dgm:t>
        <a:bodyPr/>
        <a:lstStyle/>
        <a:p>
          <a:r>
            <a:rPr lang="ru-RU" dirty="0" err="1" smtClean="0"/>
            <a:t>Оргструктура</a:t>
          </a:r>
          <a:r>
            <a:rPr lang="ru-RU" dirty="0" smtClean="0"/>
            <a:t> </a:t>
          </a:r>
          <a:r>
            <a:rPr lang="ru-RU" dirty="0" smtClean="0"/>
            <a:t>филиала и АУП АТЭ</a:t>
          </a:r>
          <a:endParaRPr lang="ru-RU" dirty="0"/>
        </a:p>
      </dgm:t>
    </dgm:pt>
    <dgm:pt modelId="{1B75B3AA-B561-456C-8E03-84BB74AAEB13}" type="parTrans" cxnId="{73ACD2EE-E770-45C8-B353-A96A7E2A9AE6}">
      <dgm:prSet/>
      <dgm:spPr/>
      <dgm:t>
        <a:bodyPr/>
        <a:lstStyle/>
        <a:p>
          <a:endParaRPr lang="ru-RU"/>
        </a:p>
      </dgm:t>
    </dgm:pt>
    <dgm:pt modelId="{02FDE2C2-107A-4956-85F1-CB0FD0B01252}" type="sibTrans" cxnId="{73ACD2EE-E770-45C8-B353-A96A7E2A9AE6}">
      <dgm:prSet/>
      <dgm:spPr/>
      <dgm:t>
        <a:bodyPr/>
        <a:lstStyle/>
        <a:p>
          <a:endParaRPr lang="ru-RU"/>
        </a:p>
      </dgm:t>
    </dgm:pt>
    <dgm:pt modelId="{2C89ADCF-7A23-4824-9CE0-FAD8D70044E4}">
      <dgm:prSet phldrT="[Текст]"/>
      <dgm:spPr/>
      <dgm:t>
        <a:bodyPr/>
        <a:lstStyle/>
        <a:p>
          <a:r>
            <a:rPr lang="ru-RU" dirty="0" smtClean="0"/>
            <a:t>Руководство АТЭ. Контакты</a:t>
          </a:r>
          <a:endParaRPr lang="ru-RU" dirty="0"/>
        </a:p>
      </dgm:t>
    </dgm:pt>
    <dgm:pt modelId="{62AE0A9F-B235-4D06-98E5-30F3CC2FA321}" type="parTrans" cxnId="{255496A6-C4CC-41AE-9787-4560DAB9960D}">
      <dgm:prSet/>
      <dgm:spPr/>
      <dgm:t>
        <a:bodyPr/>
        <a:lstStyle/>
        <a:p>
          <a:endParaRPr lang="ru-RU"/>
        </a:p>
      </dgm:t>
    </dgm:pt>
    <dgm:pt modelId="{462B676B-1B7D-462A-A10F-F94288AEC86D}" type="sibTrans" cxnId="{255496A6-C4CC-41AE-9787-4560DAB9960D}">
      <dgm:prSet/>
      <dgm:spPr/>
      <dgm:t>
        <a:bodyPr/>
        <a:lstStyle/>
        <a:p>
          <a:endParaRPr lang="ru-RU"/>
        </a:p>
      </dgm:t>
    </dgm:pt>
    <dgm:pt modelId="{71478BF3-21AD-47F2-A99F-9EFCB21095F3}">
      <dgm:prSet phldrT="[Текст]"/>
      <dgm:spPr/>
      <dgm:t>
        <a:bodyPr/>
        <a:lstStyle/>
        <a:p>
          <a:r>
            <a:rPr lang="ru-RU" dirty="0" smtClean="0"/>
            <a:t>Обязанности руководителей Общества</a:t>
          </a:r>
          <a:endParaRPr lang="ru-RU" dirty="0"/>
        </a:p>
      </dgm:t>
    </dgm:pt>
    <dgm:pt modelId="{E6EFDC79-71F6-4C72-BC04-29E6329DFD0D}" type="parTrans" cxnId="{00680F0C-E72A-4B24-ACDF-8CC60E52EE41}">
      <dgm:prSet/>
      <dgm:spPr/>
      <dgm:t>
        <a:bodyPr/>
        <a:lstStyle/>
        <a:p>
          <a:endParaRPr lang="ru-RU"/>
        </a:p>
      </dgm:t>
    </dgm:pt>
    <dgm:pt modelId="{D9E29299-DF45-4B23-A216-40B2D493948A}" type="sibTrans" cxnId="{00680F0C-E72A-4B24-ACDF-8CC60E52EE41}">
      <dgm:prSet/>
      <dgm:spPr/>
      <dgm:t>
        <a:bodyPr/>
        <a:lstStyle/>
        <a:p>
          <a:endParaRPr lang="ru-RU"/>
        </a:p>
      </dgm:t>
    </dgm:pt>
    <dgm:pt modelId="{D030E375-82F7-4E12-A2C5-3E4FB79F310E}">
      <dgm:prSet phldrT="[Текст]"/>
      <dgm:spPr/>
      <dgm:t>
        <a:bodyPr/>
        <a:lstStyle/>
        <a:p>
          <a:r>
            <a:rPr lang="ru-RU" dirty="0" smtClean="0"/>
            <a:t>Описание системы управления показателями</a:t>
          </a:r>
          <a:endParaRPr lang="ru-RU" dirty="0"/>
        </a:p>
      </dgm:t>
    </dgm:pt>
    <dgm:pt modelId="{0FB65A6C-CD6D-4C94-9396-A9FECC93361B}" type="parTrans" cxnId="{1A637FA5-951C-424E-9433-35771F5F7779}">
      <dgm:prSet/>
      <dgm:spPr/>
      <dgm:t>
        <a:bodyPr/>
        <a:lstStyle/>
        <a:p>
          <a:endParaRPr lang="ru-RU"/>
        </a:p>
      </dgm:t>
    </dgm:pt>
    <dgm:pt modelId="{9453A6F8-8659-482D-9C04-9B3E819833E7}" type="sibTrans" cxnId="{1A637FA5-951C-424E-9433-35771F5F7779}">
      <dgm:prSet/>
      <dgm:spPr/>
      <dgm:t>
        <a:bodyPr/>
        <a:lstStyle/>
        <a:p>
          <a:endParaRPr lang="ru-RU"/>
        </a:p>
      </dgm:t>
    </dgm:pt>
    <dgm:pt modelId="{44F8961F-5E0B-4292-9673-C957A3A7BAB0}">
      <dgm:prSet phldrT="[Текст]"/>
      <dgm:spPr/>
      <dgm:t>
        <a:bodyPr lIns="0" tIns="0" rIns="0" bIns="0"/>
        <a:lstStyle/>
        <a:p>
          <a:r>
            <a:rPr lang="ru-RU" dirty="0" smtClean="0"/>
            <a:t>Перечень периодических отчетов, направляемых в вышестоящие и надзорные органы</a:t>
          </a:r>
          <a:endParaRPr lang="ru-RU" dirty="0"/>
        </a:p>
      </dgm:t>
    </dgm:pt>
    <dgm:pt modelId="{01DCE2F6-3400-4236-AF76-8D45EC2EB988}" type="parTrans" cxnId="{2606C4F9-0E2D-4713-A2AD-313AF9C14C83}">
      <dgm:prSet/>
      <dgm:spPr/>
      <dgm:t>
        <a:bodyPr/>
        <a:lstStyle/>
        <a:p>
          <a:endParaRPr lang="ru-RU"/>
        </a:p>
      </dgm:t>
    </dgm:pt>
    <dgm:pt modelId="{2D5F9812-5BB6-4C90-BAD0-04B5D4BD05C7}" type="sibTrans" cxnId="{2606C4F9-0E2D-4713-A2AD-313AF9C14C83}">
      <dgm:prSet/>
      <dgm:spPr/>
      <dgm:t>
        <a:bodyPr/>
        <a:lstStyle/>
        <a:p>
          <a:endParaRPr lang="ru-RU"/>
        </a:p>
      </dgm:t>
    </dgm:pt>
    <dgm:pt modelId="{0C261F7F-4AD3-4D95-A070-8539229EE094}">
      <dgm:prSet phldrT="[Текст]"/>
      <dgm:spPr/>
      <dgm:t>
        <a:bodyPr/>
        <a:lstStyle/>
        <a:p>
          <a:r>
            <a:rPr lang="ru-RU" dirty="0" smtClean="0"/>
            <a:t>Политики Общества </a:t>
          </a:r>
          <a:endParaRPr lang="ru-RU" dirty="0"/>
        </a:p>
      </dgm:t>
    </dgm:pt>
    <dgm:pt modelId="{A2E0627D-0B1E-4BBC-82C9-6D98437B2E3B}" type="parTrans" cxnId="{8A0973FC-B493-4424-A1D9-2CD902D56F90}">
      <dgm:prSet/>
      <dgm:spPr/>
      <dgm:t>
        <a:bodyPr/>
        <a:lstStyle/>
        <a:p>
          <a:endParaRPr lang="ru-RU"/>
        </a:p>
      </dgm:t>
    </dgm:pt>
    <dgm:pt modelId="{AC650032-D3C8-4078-A845-C8EA45EC44C8}" type="sibTrans" cxnId="{8A0973FC-B493-4424-A1D9-2CD902D56F90}">
      <dgm:prSet/>
      <dgm:spPr/>
      <dgm:t>
        <a:bodyPr/>
        <a:lstStyle/>
        <a:p>
          <a:endParaRPr lang="ru-RU"/>
        </a:p>
      </dgm:t>
    </dgm:pt>
    <dgm:pt modelId="{DCF8FEAF-C6AE-4EA6-BE35-2A587C8C1B69}">
      <dgm:prSet phldrT="[Текст]"/>
      <dgm:spPr/>
      <dgm:t>
        <a:bodyPr/>
        <a:lstStyle/>
        <a:p>
          <a:r>
            <a:rPr lang="ru-RU" dirty="0" smtClean="0"/>
            <a:t>Отчеты о расследовании значимых событий</a:t>
          </a:r>
          <a:endParaRPr lang="ru-RU" dirty="0"/>
        </a:p>
      </dgm:t>
    </dgm:pt>
    <dgm:pt modelId="{1BDA2740-10FB-468D-962F-45D37E16EB12}" type="parTrans" cxnId="{09872B8C-36F3-4064-89AD-47F8BDCEEBF1}">
      <dgm:prSet/>
      <dgm:spPr/>
      <dgm:t>
        <a:bodyPr/>
        <a:lstStyle/>
        <a:p>
          <a:endParaRPr lang="ru-RU"/>
        </a:p>
      </dgm:t>
    </dgm:pt>
    <dgm:pt modelId="{8C39AA8F-A59A-4FF2-AF08-5638DDC8ED88}" type="sibTrans" cxnId="{09872B8C-36F3-4064-89AD-47F8BDCEEBF1}">
      <dgm:prSet/>
      <dgm:spPr/>
      <dgm:t>
        <a:bodyPr/>
        <a:lstStyle/>
        <a:p>
          <a:endParaRPr lang="ru-RU"/>
        </a:p>
      </dgm:t>
    </dgm:pt>
    <dgm:pt modelId="{F0C406D8-3F8D-4CA2-A8DD-C7C8015BA564}" type="pres">
      <dgm:prSet presAssocID="{CCE3FB0C-C26C-4B82-8956-302B08884A8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F024A9B-C4B9-4F0D-A7D8-9CE5D3C739BA}" type="pres">
      <dgm:prSet presAssocID="{E286E55F-35E5-40C8-B152-D175BA0E28BF}" presName="hierRoot1" presStyleCnt="0">
        <dgm:presLayoutVars>
          <dgm:hierBranch val="init"/>
        </dgm:presLayoutVars>
      </dgm:prSet>
      <dgm:spPr/>
    </dgm:pt>
    <dgm:pt modelId="{D89231FA-3054-4C75-B45A-075D5EB76C9A}" type="pres">
      <dgm:prSet presAssocID="{E286E55F-35E5-40C8-B152-D175BA0E28BF}" presName="rootComposite1" presStyleCnt="0"/>
      <dgm:spPr/>
    </dgm:pt>
    <dgm:pt modelId="{6AD189E6-B6A9-4644-992F-F02A0AA49C55}" type="pres">
      <dgm:prSet presAssocID="{E286E55F-35E5-40C8-B152-D175BA0E28BF}" presName="rootText1" presStyleLbl="node0" presStyleIdx="0" presStyleCnt="1" custScaleX="505150" custScaleY="152859" custLinFactY="-28314" custLinFactNeighborX="-8111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EC8994C-EC9C-480A-B3EA-01ECE065051A}" type="pres">
      <dgm:prSet presAssocID="{E286E55F-35E5-40C8-B152-D175BA0E28BF}" presName="rootConnector1" presStyleLbl="node1" presStyleIdx="0" presStyleCnt="0"/>
      <dgm:spPr/>
      <dgm:t>
        <a:bodyPr/>
        <a:lstStyle/>
        <a:p>
          <a:endParaRPr lang="ru-RU"/>
        </a:p>
      </dgm:t>
    </dgm:pt>
    <dgm:pt modelId="{9539BB84-0911-4DBA-ADB2-FDBB4ACBA112}" type="pres">
      <dgm:prSet presAssocID="{E286E55F-35E5-40C8-B152-D175BA0E28BF}" presName="hierChild2" presStyleCnt="0"/>
      <dgm:spPr/>
    </dgm:pt>
    <dgm:pt modelId="{FF02A9C3-453B-45B6-BA35-86C32F83568C}" type="pres">
      <dgm:prSet presAssocID="{1B75B3AA-B561-456C-8E03-84BB74AAEB13}" presName="Name37" presStyleLbl="parChTrans1D2" presStyleIdx="0" presStyleCnt="7"/>
      <dgm:spPr/>
      <dgm:t>
        <a:bodyPr/>
        <a:lstStyle/>
        <a:p>
          <a:endParaRPr lang="ru-RU"/>
        </a:p>
      </dgm:t>
    </dgm:pt>
    <dgm:pt modelId="{D969D290-C675-4E76-8C73-623A8DE00ABC}" type="pres">
      <dgm:prSet presAssocID="{84429483-4368-484E-99BF-B7F333032799}" presName="hierRoot2" presStyleCnt="0">
        <dgm:presLayoutVars>
          <dgm:hierBranch val="init"/>
        </dgm:presLayoutVars>
      </dgm:prSet>
      <dgm:spPr/>
    </dgm:pt>
    <dgm:pt modelId="{55C43695-443D-438D-8364-6CAE78C4C9D8}" type="pres">
      <dgm:prSet presAssocID="{84429483-4368-484E-99BF-B7F333032799}" presName="rootComposite" presStyleCnt="0"/>
      <dgm:spPr/>
    </dgm:pt>
    <dgm:pt modelId="{194CB8EF-D753-4FFF-9851-5EC3814A7B38}" type="pres">
      <dgm:prSet presAssocID="{84429483-4368-484E-99BF-B7F333032799}" presName="rootText" presStyleLbl="node2" presStyleIdx="0" presStyleCnt="7" custScaleX="104499" custScaleY="34613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A8C4D20-5BFD-45B2-B878-B8A9A0EFCAD5}" type="pres">
      <dgm:prSet presAssocID="{84429483-4368-484E-99BF-B7F333032799}" presName="rootConnector" presStyleLbl="node2" presStyleIdx="0" presStyleCnt="7"/>
      <dgm:spPr/>
      <dgm:t>
        <a:bodyPr/>
        <a:lstStyle/>
        <a:p>
          <a:endParaRPr lang="ru-RU"/>
        </a:p>
      </dgm:t>
    </dgm:pt>
    <dgm:pt modelId="{21D74691-E3BE-4672-8BFC-8B6F80B16C5D}" type="pres">
      <dgm:prSet presAssocID="{84429483-4368-484E-99BF-B7F333032799}" presName="hierChild4" presStyleCnt="0"/>
      <dgm:spPr/>
    </dgm:pt>
    <dgm:pt modelId="{64DC8C06-BC18-4E15-B80F-9B466EACE8C9}" type="pres">
      <dgm:prSet presAssocID="{84429483-4368-484E-99BF-B7F333032799}" presName="hierChild5" presStyleCnt="0"/>
      <dgm:spPr/>
    </dgm:pt>
    <dgm:pt modelId="{A59C7B9E-846F-485E-8E61-98DAC1931CDC}" type="pres">
      <dgm:prSet presAssocID="{62AE0A9F-B235-4D06-98E5-30F3CC2FA321}" presName="Name37" presStyleLbl="parChTrans1D2" presStyleIdx="1" presStyleCnt="7"/>
      <dgm:spPr/>
      <dgm:t>
        <a:bodyPr/>
        <a:lstStyle/>
        <a:p>
          <a:endParaRPr lang="ru-RU"/>
        </a:p>
      </dgm:t>
    </dgm:pt>
    <dgm:pt modelId="{A85AB877-227F-41EA-A520-0541C8755B3C}" type="pres">
      <dgm:prSet presAssocID="{2C89ADCF-7A23-4824-9CE0-FAD8D70044E4}" presName="hierRoot2" presStyleCnt="0">
        <dgm:presLayoutVars>
          <dgm:hierBranch val="init"/>
        </dgm:presLayoutVars>
      </dgm:prSet>
      <dgm:spPr/>
    </dgm:pt>
    <dgm:pt modelId="{2AE826E7-9907-4806-A848-9AFBBB715801}" type="pres">
      <dgm:prSet presAssocID="{2C89ADCF-7A23-4824-9CE0-FAD8D70044E4}" presName="rootComposite" presStyleCnt="0"/>
      <dgm:spPr/>
    </dgm:pt>
    <dgm:pt modelId="{66AA8699-4D08-43E3-AF9F-57D68A48349E}" type="pres">
      <dgm:prSet presAssocID="{2C89ADCF-7A23-4824-9CE0-FAD8D70044E4}" presName="rootText" presStyleLbl="node2" presStyleIdx="1" presStyleCnt="7" custScaleX="105436" custScaleY="3478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4511146-CD72-41BB-98B7-A9A3235C45EF}" type="pres">
      <dgm:prSet presAssocID="{2C89ADCF-7A23-4824-9CE0-FAD8D70044E4}" presName="rootConnector" presStyleLbl="node2" presStyleIdx="1" presStyleCnt="7"/>
      <dgm:spPr/>
      <dgm:t>
        <a:bodyPr/>
        <a:lstStyle/>
        <a:p>
          <a:endParaRPr lang="ru-RU"/>
        </a:p>
      </dgm:t>
    </dgm:pt>
    <dgm:pt modelId="{E51443C0-B6E6-45F1-A678-5FBC514A77F8}" type="pres">
      <dgm:prSet presAssocID="{2C89ADCF-7A23-4824-9CE0-FAD8D70044E4}" presName="hierChild4" presStyleCnt="0"/>
      <dgm:spPr/>
    </dgm:pt>
    <dgm:pt modelId="{5F15CF3D-2552-4643-88B2-EEAA0A4AF78D}" type="pres">
      <dgm:prSet presAssocID="{2C89ADCF-7A23-4824-9CE0-FAD8D70044E4}" presName="hierChild5" presStyleCnt="0"/>
      <dgm:spPr/>
    </dgm:pt>
    <dgm:pt modelId="{E1BEB6BD-0640-48E0-9AD1-7F9983D703F1}" type="pres">
      <dgm:prSet presAssocID="{E6EFDC79-71F6-4C72-BC04-29E6329DFD0D}" presName="Name37" presStyleLbl="parChTrans1D2" presStyleIdx="2" presStyleCnt="7"/>
      <dgm:spPr/>
      <dgm:t>
        <a:bodyPr/>
        <a:lstStyle/>
        <a:p>
          <a:endParaRPr lang="ru-RU"/>
        </a:p>
      </dgm:t>
    </dgm:pt>
    <dgm:pt modelId="{D19B25F4-2269-4F51-A43C-514BB3797E82}" type="pres">
      <dgm:prSet presAssocID="{71478BF3-21AD-47F2-A99F-9EFCB21095F3}" presName="hierRoot2" presStyleCnt="0">
        <dgm:presLayoutVars>
          <dgm:hierBranch val="init"/>
        </dgm:presLayoutVars>
      </dgm:prSet>
      <dgm:spPr/>
    </dgm:pt>
    <dgm:pt modelId="{CAC8627B-E009-41FE-86D3-E4D5A448E4C5}" type="pres">
      <dgm:prSet presAssocID="{71478BF3-21AD-47F2-A99F-9EFCB21095F3}" presName="rootComposite" presStyleCnt="0"/>
      <dgm:spPr/>
    </dgm:pt>
    <dgm:pt modelId="{B71FA3AB-25F3-4542-9C52-60D37AAEB021}" type="pres">
      <dgm:prSet presAssocID="{71478BF3-21AD-47F2-A99F-9EFCB21095F3}" presName="rootText" presStyleLbl="node2" presStyleIdx="2" presStyleCnt="7" custScaleX="106252" custScaleY="35055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E4CAA3-6448-42A8-BEEA-1F6B48A93680}" type="pres">
      <dgm:prSet presAssocID="{71478BF3-21AD-47F2-A99F-9EFCB21095F3}" presName="rootConnector" presStyleLbl="node2" presStyleIdx="2" presStyleCnt="7"/>
      <dgm:spPr/>
      <dgm:t>
        <a:bodyPr/>
        <a:lstStyle/>
        <a:p>
          <a:endParaRPr lang="ru-RU"/>
        </a:p>
      </dgm:t>
    </dgm:pt>
    <dgm:pt modelId="{971CBFDE-39B4-42C7-81F4-5394C9310292}" type="pres">
      <dgm:prSet presAssocID="{71478BF3-21AD-47F2-A99F-9EFCB21095F3}" presName="hierChild4" presStyleCnt="0"/>
      <dgm:spPr/>
    </dgm:pt>
    <dgm:pt modelId="{9523BCDB-9696-4EF9-A05E-0DFB5F79137A}" type="pres">
      <dgm:prSet presAssocID="{71478BF3-21AD-47F2-A99F-9EFCB21095F3}" presName="hierChild5" presStyleCnt="0"/>
      <dgm:spPr/>
    </dgm:pt>
    <dgm:pt modelId="{A78537F8-A533-41BC-BB5E-2E990EBE3C3B}" type="pres">
      <dgm:prSet presAssocID="{0FB65A6C-CD6D-4C94-9396-A9FECC93361B}" presName="Name37" presStyleLbl="parChTrans1D2" presStyleIdx="3" presStyleCnt="7"/>
      <dgm:spPr/>
      <dgm:t>
        <a:bodyPr/>
        <a:lstStyle/>
        <a:p>
          <a:endParaRPr lang="ru-RU"/>
        </a:p>
      </dgm:t>
    </dgm:pt>
    <dgm:pt modelId="{771E2115-EEEA-4F7D-9819-4EBDEA1B728E}" type="pres">
      <dgm:prSet presAssocID="{D030E375-82F7-4E12-A2C5-3E4FB79F310E}" presName="hierRoot2" presStyleCnt="0">
        <dgm:presLayoutVars>
          <dgm:hierBranch val="init"/>
        </dgm:presLayoutVars>
      </dgm:prSet>
      <dgm:spPr/>
    </dgm:pt>
    <dgm:pt modelId="{38BA70AC-F9A3-4299-8DC0-7C50CC2BE3CE}" type="pres">
      <dgm:prSet presAssocID="{D030E375-82F7-4E12-A2C5-3E4FB79F310E}" presName="rootComposite" presStyleCnt="0"/>
      <dgm:spPr/>
    </dgm:pt>
    <dgm:pt modelId="{CACC9EE7-262B-4D26-BD95-9D9D70047BA5}" type="pres">
      <dgm:prSet presAssocID="{D030E375-82F7-4E12-A2C5-3E4FB79F310E}" presName="rootText" presStyleLbl="node2" presStyleIdx="3" presStyleCnt="7" custScaleX="107221" custScaleY="35280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626ECAF-71A4-406D-A2F7-C6756AD3A505}" type="pres">
      <dgm:prSet presAssocID="{D030E375-82F7-4E12-A2C5-3E4FB79F310E}" presName="rootConnector" presStyleLbl="node2" presStyleIdx="3" presStyleCnt="7"/>
      <dgm:spPr/>
      <dgm:t>
        <a:bodyPr/>
        <a:lstStyle/>
        <a:p>
          <a:endParaRPr lang="ru-RU"/>
        </a:p>
      </dgm:t>
    </dgm:pt>
    <dgm:pt modelId="{C316970C-EBCB-4325-B273-2DEE262A8D2D}" type="pres">
      <dgm:prSet presAssocID="{D030E375-82F7-4E12-A2C5-3E4FB79F310E}" presName="hierChild4" presStyleCnt="0"/>
      <dgm:spPr/>
    </dgm:pt>
    <dgm:pt modelId="{DE80D83D-BF2E-4F3B-A1D7-A459D0926986}" type="pres">
      <dgm:prSet presAssocID="{D030E375-82F7-4E12-A2C5-3E4FB79F310E}" presName="hierChild5" presStyleCnt="0"/>
      <dgm:spPr/>
    </dgm:pt>
    <dgm:pt modelId="{B881E0F7-6E27-4EF9-8E64-E115F3F0CC90}" type="pres">
      <dgm:prSet presAssocID="{01DCE2F6-3400-4236-AF76-8D45EC2EB988}" presName="Name37" presStyleLbl="parChTrans1D2" presStyleIdx="4" presStyleCnt="7"/>
      <dgm:spPr/>
      <dgm:t>
        <a:bodyPr/>
        <a:lstStyle/>
        <a:p>
          <a:endParaRPr lang="ru-RU"/>
        </a:p>
      </dgm:t>
    </dgm:pt>
    <dgm:pt modelId="{B3F9C0C6-D4F7-439F-918E-0D57EF862D88}" type="pres">
      <dgm:prSet presAssocID="{44F8961F-5E0B-4292-9673-C957A3A7BAB0}" presName="hierRoot2" presStyleCnt="0">
        <dgm:presLayoutVars>
          <dgm:hierBranch val="init"/>
        </dgm:presLayoutVars>
      </dgm:prSet>
      <dgm:spPr/>
    </dgm:pt>
    <dgm:pt modelId="{0A6A7E11-508B-4C8F-A254-64D38ED1704D}" type="pres">
      <dgm:prSet presAssocID="{44F8961F-5E0B-4292-9673-C957A3A7BAB0}" presName="rootComposite" presStyleCnt="0"/>
      <dgm:spPr/>
    </dgm:pt>
    <dgm:pt modelId="{2AA6C4F9-0BDE-457E-9FD2-0CBD67C61F10}" type="pres">
      <dgm:prSet presAssocID="{44F8961F-5E0B-4292-9673-C957A3A7BAB0}" presName="rootText" presStyleLbl="node2" presStyleIdx="4" presStyleCnt="7" custScaleX="110679" custScaleY="35312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3FB31BF-D4C5-4882-832C-C87D94E03813}" type="pres">
      <dgm:prSet presAssocID="{44F8961F-5E0B-4292-9673-C957A3A7BAB0}" presName="rootConnector" presStyleLbl="node2" presStyleIdx="4" presStyleCnt="7"/>
      <dgm:spPr/>
      <dgm:t>
        <a:bodyPr/>
        <a:lstStyle/>
        <a:p>
          <a:endParaRPr lang="ru-RU"/>
        </a:p>
      </dgm:t>
    </dgm:pt>
    <dgm:pt modelId="{FA021FAA-384E-4366-A641-04348CBFA71D}" type="pres">
      <dgm:prSet presAssocID="{44F8961F-5E0B-4292-9673-C957A3A7BAB0}" presName="hierChild4" presStyleCnt="0"/>
      <dgm:spPr/>
    </dgm:pt>
    <dgm:pt modelId="{E55F6B00-9AB8-4F28-B9B9-DAEAF602944A}" type="pres">
      <dgm:prSet presAssocID="{44F8961F-5E0B-4292-9673-C957A3A7BAB0}" presName="hierChild5" presStyleCnt="0"/>
      <dgm:spPr/>
    </dgm:pt>
    <dgm:pt modelId="{670F3FE5-B198-471D-9A46-E69C83509110}" type="pres">
      <dgm:prSet presAssocID="{A2E0627D-0B1E-4BBC-82C9-6D98437B2E3B}" presName="Name37" presStyleLbl="parChTrans1D2" presStyleIdx="5" presStyleCnt="7"/>
      <dgm:spPr/>
      <dgm:t>
        <a:bodyPr/>
        <a:lstStyle/>
        <a:p>
          <a:endParaRPr lang="ru-RU"/>
        </a:p>
      </dgm:t>
    </dgm:pt>
    <dgm:pt modelId="{5AFEAE4F-5548-480C-BF87-A6F9FE22DAC0}" type="pres">
      <dgm:prSet presAssocID="{0C261F7F-4AD3-4D95-A070-8539229EE094}" presName="hierRoot2" presStyleCnt="0">
        <dgm:presLayoutVars>
          <dgm:hierBranch val="init"/>
        </dgm:presLayoutVars>
      </dgm:prSet>
      <dgm:spPr/>
    </dgm:pt>
    <dgm:pt modelId="{EE8E9DC0-D541-409B-854C-8AB475DA695F}" type="pres">
      <dgm:prSet presAssocID="{0C261F7F-4AD3-4D95-A070-8539229EE094}" presName="rootComposite" presStyleCnt="0"/>
      <dgm:spPr/>
    </dgm:pt>
    <dgm:pt modelId="{462B6682-91A9-4FE8-9A0D-494CB5F88EC9}" type="pres">
      <dgm:prSet presAssocID="{0C261F7F-4AD3-4D95-A070-8539229EE094}" presName="rootText" presStyleLbl="node2" presStyleIdx="5" presStyleCnt="7" custScaleX="110679" custScaleY="35078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0DFBB3-6A4D-4F85-A883-2692E70DFCDD}" type="pres">
      <dgm:prSet presAssocID="{0C261F7F-4AD3-4D95-A070-8539229EE094}" presName="rootConnector" presStyleLbl="node2" presStyleIdx="5" presStyleCnt="7"/>
      <dgm:spPr/>
      <dgm:t>
        <a:bodyPr/>
        <a:lstStyle/>
        <a:p>
          <a:endParaRPr lang="ru-RU"/>
        </a:p>
      </dgm:t>
    </dgm:pt>
    <dgm:pt modelId="{549D3A53-9B04-436A-BD42-452F6A6AE84F}" type="pres">
      <dgm:prSet presAssocID="{0C261F7F-4AD3-4D95-A070-8539229EE094}" presName="hierChild4" presStyleCnt="0"/>
      <dgm:spPr/>
    </dgm:pt>
    <dgm:pt modelId="{3DC0475F-3B56-4204-A80B-F0550C4D9577}" type="pres">
      <dgm:prSet presAssocID="{0C261F7F-4AD3-4D95-A070-8539229EE094}" presName="hierChild5" presStyleCnt="0"/>
      <dgm:spPr/>
    </dgm:pt>
    <dgm:pt modelId="{8AA37B95-D6AE-498B-91C7-AAE0365A2BF8}" type="pres">
      <dgm:prSet presAssocID="{1BDA2740-10FB-468D-962F-45D37E16EB12}" presName="Name37" presStyleLbl="parChTrans1D2" presStyleIdx="6" presStyleCnt="7"/>
      <dgm:spPr/>
      <dgm:t>
        <a:bodyPr/>
        <a:lstStyle/>
        <a:p>
          <a:endParaRPr lang="ru-RU"/>
        </a:p>
      </dgm:t>
    </dgm:pt>
    <dgm:pt modelId="{56865C2C-1C1A-4495-84B9-1B85BED2672F}" type="pres">
      <dgm:prSet presAssocID="{DCF8FEAF-C6AE-4EA6-BE35-2A587C8C1B69}" presName="hierRoot2" presStyleCnt="0">
        <dgm:presLayoutVars>
          <dgm:hierBranch val="init"/>
        </dgm:presLayoutVars>
      </dgm:prSet>
      <dgm:spPr/>
    </dgm:pt>
    <dgm:pt modelId="{39966EF8-2B8C-40E4-A423-9844D267D62F}" type="pres">
      <dgm:prSet presAssocID="{DCF8FEAF-C6AE-4EA6-BE35-2A587C8C1B69}" presName="rootComposite" presStyleCnt="0"/>
      <dgm:spPr/>
    </dgm:pt>
    <dgm:pt modelId="{26A87DEE-FD10-439E-B962-07640DBF9CA9}" type="pres">
      <dgm:prSet presAssocID="{DCF8FEAF-C6AE-4EA6-BE35-2A587C8C1B69}" presName="rootText" presStyleLbl="node2" presStyleIdx="6" presStyleCnt="7" custScaleX="110679" custScaleY="34288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04672BE-9DD7-4ED4-B66E-1EEDE0D3C426}" type="pres">
      <dgm:prSet presAssocID="{DCF8FEAF-C6AE-4EA6-BE35-2A587C8C1B69}" presName="rootConnector" presStyleLbl="node2" presStyleIdx="6" presStyleCnt="7"/>
      <dgm:spPr/>
      <dgm:t>
        <a:bodyPr/>
        <a:lstStyle/>
        <a:p>
          <a:endParaRPr lang="ru-RU"/>
        </a:p>
      </dgm:t>
    </dgm:pt>
    <dgm:pt modelId="{3DF61018-EB5B-4C55-9ADE-7E7BF713B0BE}" type="pres">
      <dgm:prSet presAssocID="{DCF8FEAF-C6AE-4EA6-BE35-2A587C8C1B69}" presName="hierChild4" presStyleCnt="0"/>
      <dgm:spPr/>
    </dgm:pt>
    <dgm:pt modelId="{951A1CFD-7D16-4F47-9492-0CF160EDA172}" type="pres">
      <dgm:prSet presAssocID="{DCF8FEAF-C6AE-4EA6-BE35-2A587C8C1B69}" presName="hierChild5" presStyleCnt="0"/>
      <dgm:spPr/>
    </dgm:pt>
    <dgm:pt modelId="{33B23B09-BD00-4DEE-AA0C-7ADBB6C42B9E}" type="pres">
      <dgm:prSet presAssocID="{E286E55F-35E5-40C8-B152-D175BA0E28BF}" presName="hierChild3" presStyleCnt="0"/>
      <dgm:spPr/>
    </dgm:pt>
  </dgm:ptLst>
  <dgm:cxnLst>
    <dgm:cxn modelId="{4AE89D16-A339-4ECC-8CFB-57034122DF5D}" srcId="{CCE3FB0C-C26C-4B82-8956-302B08884A83}" destId="{E286E55F-35E5-40C8-B152-D175BA0E28BF}" srcOrd="0" destOrd="0" parTransId="{65B4CC02-C214-4142-8598-D306E1588FFC}" sibTransId="{A17DA0EB-AF8D-4206-B279-04626973A7A5}"/>
    <dgm:cxn modelId="{E3A09ED0-0796-4C25-B352-421DEBCE26F9}" type="presOf" srcId="{0C261F7F-4AD3-4D95-A070-8539229EE094}" destId="{300DFBB3-6A4D-4F85-A883-2692E70DFCDD}" srcOrd="1" destOrd="0" presId="urn:microsoft.com/office/officeart/2005/8/layout/orgChart1"/>
    <dgm:cxn modelId="{1A637FA5-951C-424E-9433-35771F5F7779}" srcId="{E286E55F-35E5-40C8-B152-D175BA0E28BF}" destId="{D030E375-82F7-4E12-A2C5-3E4FB79F310E}" srcOrd="3" destOrd="0" parTransId="{0FB65A6C-CD6D-4C94-9396-A9FECC93361B}" sibTransId="{9453A6F8-8659-482D-9C04-9B3E819833E7}"/>
    <dgm:cxn modelId="{C9CF4633-7236-42D1-B04A-8AE6B93A5A03}" type="presOf" srcId="{CCE3FB0C-C26C-4B82-8956-302B08884A83}" destId="{F0C406D8-3F8D-4CA2-A8DD-C7C8015BA564}" srcOrd="0" destOrd="0" presId="urn:microsoft.com/office/officeart/2005/8/layout/orgChart1"/>
    <dgm:cxn modelId="{0A0BFDA0-4E15-4060-A732-94717772BF4B}" type="presOf" srcId="{D030E375-82F7-4E12-A2C5-3E4FB79F310E}" destId="{CACC9EE7-262B-4D26-BD95-9D9D70047BA5}" srcOrd="0" destOrd="0" presId="urn:microsoft.com/office/officeart/2005/8/layout/orgChart1"/>
    <dgm:cxn modelId="{D384A9D9-1361-4BF1-A682-5EA6EB8AC7D4}" type="presOf" srcId="{E6EFDC79-71F6-4C72-BC04-29E6329DFD0D}" destId="{E1BEB6BD-0640-48E0-9AD1-7F9983D703F1}" srcOrd="0" destOrd="0" presId="urn:microsoft.com/office/officeart/2005/8/layout/orgChart1"/>
    <dgm:cxn modelId="{87F66830-FAAE-405A-A609-110CC1A8ECEE}" type="presOf" srcId="{A2E0627D-0B1E-4BBC-82C9-6D98437B2E3B}" destId="{670F3FE5-B198-471D-9A46-E69C83509110}" srcOrd="0" destOrd="0" presId="urn:microsoft.com/office/officeart/2005/8/layout/orgChart1"/>
    <dgm:cxn modelId="{CB58AD83-6EA4-496D-A6EF-7D5800C90702}" type="presOf" srcId="{1B75B3AA-B561-456C-8E03-84BB74AAEB13}" destId="{FF02A9C3-453B-45B6-BA35-86C32F83568C}" srcOrd="0" destOrd="0" presId="urn:microsoft.com/office/officeart/2005/8/layout/orgChart1"/>
    <dgm:cxn modelId="{F339E3B0-8434-4872-B5C1-E0FE2CE6756B}" type="presOf" srcId="{DCF8FEAF-C6AE-4EA6-BE35-2A587C8C1B69}" destId="{004672BE-9DD7-4ED4-B66E-1EEDE0D3C426}" srcOrd="1" destOrd="0" presId="urn:microsoft.com/office/officeart/2005/8/layout/orgChart1"/>
    <dgm:cxn modelId="{09AF594A-742E-4C21-B6F0-D97DA9836746}" type="presOf" srcId="{44F8961F-5E0B-4292-9673-C957A3A7BAB0}" destId="{83FB31BF-D4C5-4882-832C-C87D94E03813}" srcOrd="1" destOrd="0" presId="urn:microsoft.com/office/officeart/2005/8/layout/orgChart1"/>
    <dgm:cxn modelId="{AD6CC240-A95E-4833-84A1-80AEF9D1DCE6}" type="presOf" srcId="{2C89ADCF-7A23-4824-9CE0-FAD8D70044E4}" destId="{66AA8699-4D08-43E3-AF9F-57D68A48349E}" srcOrd="0" destOrd="0" presId="urn:microsoft.com/office/officeart/2005/8/layout/orgChart1"/>
    <dgm:cxn modelId="{3DC1AB2D-B635-45A4-B6ED-84D7B60146C6}" type="presOf" srcId="{01DCE2F6-3400-4236-AF76-8D45EC2EB988}" destId="{B881E0F7-6E27-4EF9-8E64-E115F3F0CC90}" srcOrd="0" destOrd="0" presId="urn:microsoft.com/office/officeart/2005/8/layout/orgChart1"/>
    <dgm:cxn modelId="{1FEFEE77-309C-4B5D-B032-AE5050DB135F}" type="presOf" srcId="{84429483-4368-484E-99BF-B7F333032799}" destId="{EA8C4D20-5BFD-45B2-B878-B8A9A0EFCAD5}" srcOrd="1" destOrd="0" presId="urn:microsoft.com/office/officeart/2005/8/layout/orgChart1"/>
    <dgm:cxn modelId="{8B637DE0-91EC-4944-99CC-8D546C471B8F}" type="presOf" srcId="{DCF8FEAF-C6AE-4EA6-BE35-2A587C8C1B69}" destId="{26A87DEE-FD10-439E-B962-07640DBF9CA9}" srcOrd="0" destOrd="0" presId="urn:microsoft.com/office/officeart/2005/8/layout/orgChart1"/>
    <dgm:cxn modelId="{255496A6-C4CC-41AE-9787-4560DAB9960D}" srcId="{E286E55F-35E5-40C8-B152-D175BA0E28BF}" destId="{2C89ADCF-7A23-4824-9CE0-FAD8D70044E4}" srcOrd="1" destOrd="0" parTransId="{62AE0A9F-B235-4D06-98E5-30F3CC2FA321}" sibTransId="{462B676B-1B7D-462A-A10F-F94288AEC86D}"/>
    <dgm:cxn modelId="{09872B8C-36F3-4064-89AD-47F8BDCEEBF1}" srcId="{E286E55F-35E5-40C8-B152-D175BA0E28BF}" destId="{DCF8FEAF-C6AE-4EA6-BE35-2A587C8C1B69}" srcOrd="6" destOrd="0" parTransId="{1BDA2740-10FB-468D-962F-45D37E16EB12}" sibTransId="{8C39AA8F-A59A-4FF2-AF08-5638DDC8ED88}"/>
    <dgm:cxn modelId="{6CEB1E0C-FCAE-47DA-9A79-24D678AF25E3}" type="presOf" srcId="{62AE0A9F-B235-4D06-98E5-30F3CC2FA321}" destId="{A59C7B9E-846F-485E-8E61-98DAC1931CDC}" srcOrd="0" destOrd="0" presId="urn:microsoft.com/office/officeart/2005/8/layout/orgChart1"/>
    <dgm:cxn modelId="{E0396284-C054-4430-977E-DC556E2F0985}" type="presOf" srcId="{E286E55F-35E5-40C8-B152-D175BA0E28BF}" destId="{7EC8994C-EC9C-480A-B3EA-01ECE065051A}" srcOrd="1" destOrd="0" presId="urn:microsoft.com/office/officeart/2005/8/layout/orgChart1"/>
    <dgm:cxn modelId="{73ACD2EE-E770-45C8-B353-A96A7E2A9AE6}" srcId="{E286E55F-35E5-40C8-B152-D175BA0E28BF}" destId="{84429483-4368-484E-99BF-B7F333032799}" srcOrd="0" destOrd="0" parTransId="{1B75B3AA-B561-456C-8E03-84BB74AAEB13}" sibTransId="{02FDE2C2-107A-4956-85F1-CB0FD0B01252}"/>
    <dgm:cxn modelId="{00680F0C-E72A-4B24-ACDF-8CC60E52EE41}" srcId="{E286E55F-35E5-40C8-B152-D175BA0E28BF}" destId="{71478BF3-21AD-47F2-A99F-9EFCB21095F3}" srcOrd="2" destOrd="0" parTransId="{E6EFDC79-71F6-4C72-BC04-29E6329DFD0D}" sibTransId="{D9E29299-DF45-4B23-A216-40B2D493948A}"/>
    <dgm:cxn modelId="{A83917BE-F9C1-4441-A24F-48FE0C10FC47}" type="presOf" srcId="{2C89ADCF-7A23-4824-9CE0-FAD8D70044E4}" destId="{64511146-CD72-41BB-98B7-A9A3235C45EF}" srcOrd="1" destOrd="0" presId="urn:microsoft.com/office/officeart/2005/8/layout/orgChart1"/>
    <dgm:cxn modelId="{78F58C18-BD02-4E26-80F1-182754FF80E3}" type="presOf" srcId="{1BDA2740-10FB-468D-962F-45D37E16EB12}" destId="{8AA37B95-D6AE-498B-91C7-AAE0365A2BF8}" srcOrd="0" destOrd="0" presId="urn:microsoft.com/office/officeart/2005/8/layout/orgChart1"/>
    <dgm:cxn modelId="{8A0973FC-B493-4424-A1D9-2CD902D56F90}" srcId="{E286E55F-35E5-40C8-B152-D175BA0E28BF}" destId="{0C261F7F-4AD3-4D95-A070-8539229EE094}" srcOrd="5" destOrd="0" parTransId="{A2E0627D-0B1E-4BBC-82C9-6D98437B2E3B}" sibTransId="{AC650032-D3C8-4078-A845-C8EA45EC44C8}"/>
    <dgm:cxn modelId="{FBCB5098-249A-4081-8922-94A9BE41E503}" type="presOf" srcId="{71478BF3-21AD-47F2-A99F-9EFCB21095F3}" destId="{5EE4CAA3-6448-42A8-BEEA-1F6B48A93680}" srcOrd="1" destOrd="0" presId="urn:microsoft.com/office/officeart/2005/8/layout/orgChart1"/>
    <dgm:cxn modelId="{26629A00-2812-4B58-9811-50F0B9540E34}" type="presOf" srcId="{0FB65A6C-CD6D-4C94-9396-A9FECC93361B}" destId="{A78537F8-A533-41BC-BB5E-2E990EBE3C3B}" srcOrd="0" destOrd="0" presId="urn:microsoft.com/office/officeart/2005/8/layout/orgChart1"/>
    <dgm:cxn modelId="{CB70A361-9363-466B-8E7E-83852E551116}" type="presOf" srcId="{0C261F7F-4AD3-4D95-A070-8539229EE094}" destId="{462B6682-91A9-4FE8-9A0D-494CB5F88EC9}" srcOrd="0" destOrd="0" presId="urn:microsoft.com/office/officeart/2005/8/layout/orgChart1"/>
    <dgm:cxn modelId="{C4C16E83-2CA9-4E84-8E53-250947A55180}" type="presOf" srcId="{84429483-4368-484E-99BF-B7F333032799}" destId="{194CB8EF-D753-4FFF-9851-5EC3814A7B38}" srcOrd="0" destOrd="0" presId="urn:microsoft.com/office/officeart/2005/8/layout/orgChart1"/>
    <dgm:cxn modelId="{2606C4F9-0E2D-4713-A2AD-313AF9C14C83}" srcId="{E286E55F-35E5-40C8-B152-D175BA0E28BF}" destId="{44F8961F-5E0B-4292-9673-C957A3A7BAB0}" srcOrd="4" destOrd="0" parTransId="{01DCE2F6-3400-4236-AF76-8D45EC2EB988}" sibTransId="{2D5F9812-5BB6-4C90-BAD0-04B5D4BD05C7}"/>
    <dgm:cxn modelId="{5B79AACC-8418-4003-BEE2-390D7453D470}" type="presOf" srcId="{D030E375-82F7-4E12-A2C5-3E4FB79F310E}" destId="{B626ECAF-71A4-406D-A2F7-C6756AD3A505}" srcOrd="1" destOrd="0" presId="urn:microsoft.com/office/officeart/2005/8/layout/orgChart1"/>
    <dgm:cxn modelId="{D6D2817F-9EF6-4CC4-B800-74D808EB9E2D}" type="presOf" srcId="{E286E55F-35E5-40C8-B152-D175BA0E28BF}" destId="{6AD189E6-B6A9-4644-992F-F02A0AA49C55}" srcOrd="0" destOrd="0" presId="urn:microsoft.com/office/officeart/2005/8/layout/orgChart1"/>
    <dgm:cxn modelId="{FAADB3C1-05CE-450C-AC92-87B2CDCFCE18}" type="presOf" srcId="{44F8961F-5E0B-4292-9673-C957A3A7BAB0}" destId="{2AA6C4F9-0BDE-457E-9FD2-0CBD67C61F10}" srcOrd="0" destOrd="0" presId="urn:microsoft.com/office/officeart/2005/8/layout/orgChart1"/>
    <dgm:cxn modelId="{FB5D543E-5E6F-4F97-A8E2-C9855F11C61C}" type="presOf" srcId="{71478BF3-21AD-47F2-A99F-9EFCB21095F3}" destId="{B71FA3AB-25F3-4542-9C52-60D37AAEB021}" srcOrd="0" destOrd="0" presId="urn:microsoft.com/office/officeart/2005/8/layout/orgChart1"/>
    <dgm:cxn modelId="{5C5724D4-E649-4ABA-9598-78DD75065763}" type="presParOf" srcId="{F0C406D8-3F8D-4CA2-A8DD-C7C8015BA564}" destId="{CF024A9B-C4B9-4F0D-A7D8-9CE5D3C739BA}" srcOrd="0" destOrd="0" presId="urn:microsoft.com/office/officeart/2005/8/layout/orgChart1"/>
    <dgm:cxn modelId="{67ABA19F-05AC-4FC7-8267-55EAD3669A2A}" type="presParOf" srcId="{CF024A9B-C4B9-4F0D-A7D8-9CE5D3C739BA}" destId="{D89231FA-3054-4C75-B45A-075D5EB76C9A}" srcOrd="0" destOrd="0" presId="urn:microsoft.com/office/officeart/2005/8/layout/orgChart1"/>
    <dgm:cxn modelId="{AF076182-0542-459F-8FB8-3DAFC3454E27}" type="presParOf" srcId="{D89231FA-3054-4C75-B45A-075D5EB76C9A}" destId="{6AD189E6-B6A9-4644-992F-F02A0AA49C55}" srcOrd="0" destOrd="0" presId="urn:microsoft.com/office/officeart/2005/8/layout/orgChart1"/>
    <dgm:cxn modelId="{8D8C4FC8-DA2A-44A3-860E-29CE85FF5944}" type="presParOf" srcId="{D89231FA-3054-4C75-B45A-075D5EB76C9A}" destId="{7EC8994C-EC9C-480A-B3EA-01ECE065051A}" srcOrd="1" destOrd="0" presId="urn:microsoft.com/office/officeart/2005/8/layout/orgChart1"/>
    <dgm:cxn modelId="{D515602C-AC30-4D5D-BADD-9E91F95D9168}" type="presParOf" srcId="{CF024A9B-C4B9-4F0D-A7D8-9CE5D3C739BA}" destId="{9539BB84-0911-4DBA-ADB2-FDBB4ACBA112}" srcOrd="1" destOrd="0" presId="urn:microsoft.com/office/officeart/2005/8/layout/orgChart1"/>
    <dgm:cxn modelId="{D9E13139-5E31-42C0-B767-E6FA150A219B}" type="presParOf" srcId="{9539BB84-0911-4DBA-ADB2-FDBB4ACBA112}" destId="{FF02A9C3-453B-45B6-BA35-86C32F83568C}" srcOrd="0" destOrd="0" presId="urn:microsoft.com/office/officeart/2005/8/layout/orgChart1"/>
    <dgm:cxn modelId="{89F8BA86-31A4-4E4A-AE5F-6E2F7B7C7B32}" type="presParOf" srcId="{9539BB84-0911-4DBA-ADB2-FDBB4ACBA112}" destId="{D969D290-C675-4E76-8C73-623A8DE00ABC}" srcOrd="1" destOrd="0" presId="urn:microsoft.com/office/officeart/2005/8/layout/orgChart1"/>
    <dgm:cxn modelId="{F7C6AE3C-A9C3-4936-A372-579B3908F61A}" type="presParOf" srcId="{D969D290-C675-4E76-8C73-623A8DE00ABC}" destId="{55C43695-443D-438D-8364-6CAE78C4C9D8}" srcOrd="0" destOrd="0" presId="urn:microsoft.com/office/officeart/2005/8/layout/orgChart1"/>
    <dgm:cxn modelId="{F3F9FA92-800E-4350-9763-8DD5C3463984}" type="presParOf" srcId="{55C43695-443D-438D-8364-6CAE78C4C9D8}" destId="{194CB8EF-D753-4FFF-9851-5EC3814A7B38}" srcOrd="0" destOrd="0" presId="urn:microsoft.com/office/officeart/2005/8/layout/orgChart1"/>
    <dgm:cxn modelId="{177A9409-707E-4DD7-B5A2-6EAB0192D0DC}" type="presParOf" srcId="{55C43695-443D-438D-8364-6CAE78C4C9D8}" destId="{EA8C4D20-5BFD-45B2-B878-B8A9A0EFCAD5}" srcOrd="1" destOrd="0" presId="urn:microsoft.com/office/officeart/2005/8/layout/orgChart1"/>
    <dgm:cxn modelId="{BB486D68-9863-4F0C-B353-D8D0D7CD477C}" type="presParOf" srcId="{D969D290-C675-4E76-8C73-623A8DE00ABC}" destId="{21D74691-E3BE-4672-8BFC-8B6F80B16C5D}" srcOrd="1" destOrd="0" presId="urn:microsoft.com/office/officeart/2005/8/layout/orgChart1"/>
    <dgm:cxn modelId="{D3389679-B02D-4837-B880-DE68EAFB6410}" type="presParOf" srcId="{D969D290-C675-4E76-8C73-623A8DE00ABC}" destId="{64DC8C06-BC18-4E15-B80F-9B466EACE8C9}" srcOrd="2" destOrd="0" presId="urn:microsoft.com/office/officeart/2005/8/layout/orgChart1"/>
    <dgm:cxn modelId="{0DFF3936-31BE-4F40-82D3-BA8905A9FDA5}" type="presParOf" srcId="{9539BB84-0911-4DBA-ADB2-FDBB4ACBA112}" destId="{A59C7B9E-846F-485E-8E61-98DAC1931CDC}" srcOrd="2" destOrd="0" presId="urn:microsoft.com/office/officeart/2005/8/layout/orgChart1"/>
    <dgm:cxn modelId="{A951FB79-C8BB-46A6-9468-F542864B7B19}" type="presParOf" srcId="{9539BB84-0911-4DBA-ADB2-FDBB4ACBA112}" destId="{A85AB877-227F-41EA-A520-0541C8755B3C}" srcOrd="3" destOrd="0" presId="urn:microsoft.com/office/officeart/2005/8/layout/orgChart1"/>
    <dgm:cxn modelId="{E8B9F9AD-61D7-406A-8060-29FDD32AF607}" type="presParOf" srcId="{A85AB877-227F-41EA-A520-0541C8755B3C}" destId="{2AE826E7-9907-4806-A848-9AFBBB715801}" srcOrd="0" destOrd="0" presId="urn:microsoft.com/office/officeart/2005/8/layout/orgChart1"/>
    <dgm:cxn modelId="{CE65B701-3347-437F-A362-06C8163D5F55}" type="presParOf" srcId="{2AE826E7-9907-4806-A848-9AFBBB715801}" destId="{66AA8699-4D08-43E3-AF9F-57D68A48349E}" srcOrd="0" destOrd="0" presId="urn:microsoft.com/office/officeart/2005/8/layout/orgChart1"/>
    <dgm:cxn modelId="{19397DD7-DB03-4461-87A0-4990346EF50F}" type="presParOf" srcId="{2AE826E7-9907-4806-A848-9AFBBB715801}" destId="{64511146-CD72-41BB-98B7-A9A3235C45EF}" srcOrd="1" destOrd="0" presId="urn:microsoft.com/office/officeart/2005/8/layout/orgChart1"/>
    <dgm:cxn modelId="{986A6FF0-D759-4846-9EEC-9552D2A2EE75}" type="presParOf" srcId="{A85AB877-227F-41EA-A520-0541C8755B3C}" destId="{E51443C0-B6E6-45F1-A678-5FBC514A77F8}" srcOrd="1" destOrd="0" presId="urn:microsoft.com/office/officeart/2005/8/layout/orgChart1"/>
    <dgm:cxn modelId="{0893CEA6-8397-4B44-BFA2-879D19A97DA8}" type="presParOf" srcId="{A85AB877-227F-41EA-A520-0541C8755B3C}" destId="{5F15CF3D-2552-4643-88B2-EEAA0A4AF78D}" srcOrd="2" destOrd="0" presId="urn:microsoft.com/office/officeart/2005/8/layout/orgChart1"/>
    <dgm:cxn modelId="{4A24C124-A972-40A4-B44F-329272CFE507}" type="presParOf" srcId="{9539BB84-0911-4DBA-ADB2-FDBB4ACBA112}" destId="{E1BEB6BD-0640-48E0-9AD1-7F9983D703F1}" srcOrd="4" destOrd="0" presId="urn:microsoft.com/office/officeart/2005/8/layout/orgChart1"/>
    <dgm:cxn modelId="{FB606526-E924-41AA-9AED-46586E43D6B8}" type="presParOf" srcId="{9539BB84-0911-4DBA-ADB2-FDBB4ACBA112}" destId="{D19B25F4-2269-4F51-A43C-514BB3797E82}" srcOrd="5" destOrd="0" presId="urn:microsoft.com/office/officeart/2005/8/layout/orgChart1"/>
    <dgm:cxn modelId="{14000A65-D778-4D5D-A926-EA6FF5E4AC2B}" type="presParOf" srcId="{D19B25F4-2269-4F51-A43C-514BB3797E82}" destId="{CAC8627B-E009-41FE-86D3-E4D5A448E4C5}" srcOrd="0" destOrd="0" presId="urn:microsoft.com/office/officeart/2005/8/layout/orgChart1"/>
    <dgm:cxn modelId="{BD47F8A7-18FE-45BF-9268-28788B7F2B8D}" type="presParOf" srcId="{CAC8627B-E009-41FE-86D3-E4D5A448E4C5}" destId="{B71FA3AB-25F3-4542-9C52-60D37AAEB021}" srcOrd="0" destOrd="0" presId="urn:microsoft.com/office/officeart/2005/8/layout/orgChart1"/>
    <dgm:cxn modelId="{CC598EEC-F408-4EFF-A1FA-2CEBBBBAFC48}" type="presParOf" srcId="{CAC8627B-E009-41FE-86D3-E4D5A448E4C5}" destId="{5EE4CAA3-6448-42A8-BEEA-1F6B48A93680}" srcOrd="1" destOrd="0" presId="urn:microsoft.com/office/officeart/2005/8/layout/orgChart1"/>
    <dgm:cxn modelId="{CCCEF496-3EA4-4755-89D4-81E3E5D360B3}" type="presParOf" srcId="{D19B25F4-2269-4F51-A43C-514BB3797E82}" destId="{971CBFDE-39B4-42C7-81F4-5394C9310292}" srcOrd="1" destOrd="0" presId="urn:microsoft.com/office/officeart/2005/8/layout/orgChart1"/>
    <dgm:cxn modelId="{7D8ACA5A-43D3-4774-B53F-76A8B873A485}" type="presParOf" srcId="{D19B25F4-2269-4F51-A43C-514BB3797E82}" destId="{9523BCDB-9696-4EF9-A05E-0DFB5F79137A}" srcOrd="2" destOrd="0" presId="urn:microsoft.com/office/officeart/2005/8/layout/orgChart1"/>
    <dgm:cxn modelId="{54F21880-ADC3-4AF1-9C3E-2F45C2B38B2A}" type="presParOf" srcId="{9539BB84-0911-4DBA-ADB2-FDBB4ACBA112}" destId="{A78537F8-A533-41BC-BB5E-2E990EBE3C3B}" srcOrd="6" destOrd="0" presId="urn:microsoft.com/office/officeart/2005/8/layout/orgChart1"/>
    <dgm:cxn modelId="{78BD717A-53FF-40A4-B25F-3DF53A26F8B4}" type="presParOf" srcId="{9539BB84-0911-4DBA-ADB2-FDBB4ACBA112}" destId="{771E2115-EEEA-4F7D-9819-4EBDEA1B728E}" srcOrd="7" destOrd="0" presId="urn:microsoft.com/office/officeart/2005/8/layout/orgChart1"/>
    <dgm:cxn modelId="{81414E09-4E1B-4AC9-A2AB-D435FA5C088A}" type="presParOf" srcId="{771E2115-EEEA-4F7D-9819-4EBDEA1B728E}" destId="{38BA70AC-F9A3-4299-8DC0-7C50CC2BE3CE}" srcOrd="0" destOrd="0" presId="urn:microsoft.com/office/officeart/2005/8/layout/orgChart1"/>
    <dgm:cxn modelId="{BC989651-A936-4FF1-8F9D-1AE7AF0633FB}" type="presParOf" srcId="{38BA70AC-F9A3-4299-8DC0-7C50CC2BE3CE}" destId="{CACC9EE7-262B-4D26-BD95-9D9D70047BA5}" srcOrd="0" destOrd="0" presId="urn:microsoft.com/office/officeart/2005/8/layout/orgChart1"/>
    <dgm:cxn modelId="{D146CBDB-F1C2-491C-B605-2C28FED78C8A}" type="presParOf" srcId="{38BA70AC-F9A3-4299-8DC0-7C50CC2BE3CE}" destId="{B626ECAF-71A4-406D-A2F7-C6756AD3A505}" srcOrd="1" destOrd="0" presId="urn:microsoft.com/office/officeart/2005/8/layout/orgChart1"/>
    <dgm:cxn modelId="{DF9530C6-D954-49F5-B5E4-BE298F7B7FA2}" type="presParOf" srcId="{771E2115-EEEA-4F7D-9819-4EBDEA1B728E}" destId="{C316970C-EBCB-4325-B273-2DEE262A8D2D}" srcOrd="1" destOrd="0" presId="urn:microsoft.com/office/officeart/2005/8/layout/orgChart1"/>
    <dgm:cxn modelId="{865DB0BB-E4CA-470C-B5DE-DA72E10BC712}" type="presParOf" srcId="{771E2115-EEEA-4F7D-9819-4EBDEA1B728E}" destId="{DE80D83D-BF2E-4F3B-A1D7-A459D0926986}" srcOrd="2" destOrd="0" presId="urn:microsoft.com/office/officeart/2005/8/layout/orgChart1"/>
    <dgm:cxn modelId="{43F45AD1-D6EE-4BB1-B51D-FAC593F8877D}" type="presParOf" srcId="{9539BB84-0911-4DBA-ADB2-FDBB4ACBA112}" destId="{B881E0F7-6E27-4EF9-8E64-E115F3F0CC90}" srcOrd="8" destOrd="0" presId="urn:microsoft.com/office/officeart/2005/8/layout/orgChart1"/>
    <dgm:cxn modelId="{08F6B3DD-1F10-4706-B412-574F3BC42EA4}" type="presParOf" srcId="{9539BB84-0911-4DBA-ADB2-FDBB4ACBA112}" destId="{B3F9C0C6-D4F7-439F-918E-0D57EF862D88}" srcOrd="9" destOrd="0" presId="urn:microsoft.com/office/officeart/2005/8/layout/orgChart1"/>
    <dgm:cxn modelId="{803BB4AC-4801-4931-82C8-BD1A548858F7}" type="presParOf" srcId="{B3F9C0C6-D4F7-439F-918E-0D57EF862D88}" destId="{0A6A7E11-508B-4C8F-A254-64D38ED1704D}" srcOrd="0" destOrd="0" presId="urn:microsoft.com/office/officeart/2005/8/layout/orgChart1"/>
    <dgm:cxn modelId="{F70F95A9-F31D-4FCA-A1C6-86394DBAA372}" type="presParOf" srcId="{0A6A7E11-508B-4C8F-A254-64D38ED1704D}" destId="{2AA6C4F9-0BDE-457E-9FD2-0CBD67C61F10}" srcOrd="0" destOrd="0" presId="urn:microsoft.com/office/officeart/2005/8/layout/orgChart1"/>
    <dgm:cxn modelId="{34008920-2888-432B-9936-CC057C95797F}" type="presParOf" srcId="{0A6A7E11-508B-4C8F-A254-64D38ED1704D}" destId="{83FB31BF-D4C5-4882-832C-C87D94E03813}" srcOrd="1" destOrd="0" presId="urn:microsoft.com/office/officeart/2005/8/layout/orgChart1"/>
    <dgm:cxn modelId="{A60F6428-5E65-4049-A5AB-5C95CE410838}" type="presParOf" srcId="{B3F9C0C6-D4F7-439F-918E-0D57EF862D88}" destId="{FA021FAA-384E-4366-A641-04348CBFA71D}" srcOrd="1" destOrd="0" presId="urn:microsoft.com/office/officeart/2005/8/layout/orgChart1"/>
    <dgm:cxn modelId="{2529E0E2-99BA-4B6C-9B5F-9179F8C984CE}" type="presParOf" srcId="{B3F9C0C6-D4F7-439F-918E-0D57EF862D88}" destId="{E55F6B00-9AB8-4F28-B9B9-DAEAF602944A}" srcOrd="2" destOrd="0" presId="urn:microsoft.com/office/officeart/2005/8/layout/orgChart1"/>
    <dgm:cxn modelId="{E84DC3E2-0841-435D-8FCB-7EEA9638A82B}" type="presParOf" srcId="{9539BB84-0911-4DBA-ADB2-FDBB4ACBA112}" destId="{670F3FE5-B198-471D-9A46-E69C83509110}" srcOrd="10" destOrd="0" presId="urn:microsoft.com/office/officeart/2005/8/layout/orgChart1"/>
    <dgm:cxn modelId="{907E6791-0D65-4414-BC17-B53C7B8E8734}" type="presParOf" srcId="{9539BB84-0911-4DBA-ADB2-FDBB4ACBA112}" destId="{5AFEAE4F-5548-480C-BF87-A6F9FE22DAC0}" srcOrd="11" destOrd="0" presId="urn:microsoft.com/office/officeart/2005/8/layout/orgChart1"/>
    <dgm:cxn modelId="{7ECD4A7F-BF7D-4B6A-A3B7-50A32BBFDC49}" type="presParOf" srcId="{5AFEAE4F-5548-480C-BF87-A6F9FE22DAC0}" destId="{EE8E9DC0-D541-409B-854C-8AB475DA695F}" srcOrd="0" destOrd="0" presId="urn:microsoft.com/office/officeart/2005/8/layout/orgChart1"/>
    <dgm:cxn modelId="{0F4051FC-9B2D-42A0-8C88-C549B6CB45C0}" type="presParOf" srcId="{EE8E9DC0-D541-409B-854C-8AB475DA695F}" destId="{462B6682-91A9-4FE8-9A0D-494CB5F88EC9}" srcOrd="0" destOrd="0" presId="urn:microsoft.com/office/officeart/2005/8/layout/orgChart1"/>
    <dgm:cxn modelId="{F329F218-F406-4E7F-ABD9-398286B7B82C}" type="presParOf" srcId="{EE8E9DC0-D541-409B-854C-8AB475DA695F}" destId="{300DFBB3-6A4D-4F85-A883-2692E70DFCDD}" srcOrd="1" destOrd="0" presId="urn:microsoft.com/office/officeart/2005/8/layout/orgChart1"/>
    <dgm:cxn modelId="{B158D585-C5D9-45F1-A8B7-79FB2AFE4984}" type="presParOf" srcId="{5AFEAE4F-5548-480C-BF87-A6F9FE22DAC0}" destId="{549D3A53-9B04-436A-BD42-452F6A6AE84F}" srcOrd="1" destOrd="0" presId="urn:microsoft.com/office/officeart/2005/8/layout/orgChart1"/>
    <dgm:cxn modelId="{49EE180A-FD46-4807-B6D6-C6DF9C10DEF1}" type="presParOf" srcId="{5AFEAE4F-5548-480C-BF87-A6F9FE22DAC0}" destId="{3DC0475F-3B56-4204-A80B-F0550C4D9577}" srcOrd="2" destOrd="0" presId="urn:microsoft.com/office/officeart/2005/8/layout/orgChart1"/>
    <dgm:cxn modelId="{4DD37754-C331-46C4-AC3E-6514F4A72625}" type="presParOf" srcId="{9539BB84-0911-4DBA-ADB2-FDBB4ACBA112}" destId="{8AA37B95-D6AE-498B-91C7-AAE0365A2BF8}" srcOrd="12" destOrd="0" presId="urn:microsoft.com/office/officeart/2005/8/layout/orgChart1"/>
    <dgm:cxn modelId="{6C6B73CD-DCC9-49A5-AD48-C3D05D251880}" type="presParOf" srcId="{9539BB84-0911-4DBA-ADB2-FDBB4ACBA112}" destId="{56865C2C-1C1A-4495-84B9-1B85BED2672F}" srcOrd="13" destOrd="0" presId="urn:microsoft.com/office/officeart/2005/8/layout/orgChart1"/>
    <dgm:cxn modelId="{A7D4B8DD-5DA3-4D39-955F-3AC3B1FE7A33}" type="presParOf" srcId="{56865C2C-1C1A-4495-84B9-1B85BED2672F}" destId="{39966EF8-2B8C-40E4-A423-9844D267D62F}" srcOrd="0" destOrd="0" presId="urn:microsoft.com/office/officeart/2005/8/layout/orgChart1"/>
    <dgm:cxn modelId="{0953598E-B47E-4F0F-A09C-B76C02F1BDEC}" type="presParOf" srcId="{39966EF8-2B8C-40E4-A423-9844D267D62F}" destId="{26A87DEE-FD10-439E-B962-07640DBF9CA9}" srcOrd="0" destOrd="0" presId="urn:microsoft.com/office/officeart/2005/8/layout/orgChart1"/>
    <dgm:cxn modelId="{029CE88F-0D9E-4780-91F7-68FD5F220542}" type="presParOf" srcId="{39966EF8-2B8C-40E4-A423-9844D267D62F}" destId="{004672BE-9DD7-4ED4-B66E-1EEDE0D3C426}" srcOrd="1" destOrd="0" presId="urn:microsoft.com/office/officeart/2005/8/layout/orgChart1"/>
    <dgm:cxn modelId="{7AB8DB42-F784-40F4-AE76-2456158EF4F1}" type="presParOf" srcId="{56865C2C-1C1A-4495-84B9-1B85BED2672F}" destId="{3DF61018-EB5B-4C55-9ADE-7E7BF713B0BE}" srcOrd="1" destOrd="0" presId="urn:microsoft.com/office/officeart/2005/8/layout/orgChart1"/>
    <dgm:cxn modelId="{12860044-B68B-489A-995B-2110DA425525}" type="presParOf" srcId="{56865C2C-1C1A-4495-84B9-1B85BED2672F}" destId="{951A1CFD-7D16-4F47-9492-0CF160EDA172}" srcOrd="2" destOrd="0" presId="urn:microsoft.com/office/officeart/2005/8/layout/orgChart1"/>
    <dgm:cxn modelId="{78D8FAE2-9BC3-403F-9D06-59AC540DBA89}" type="presParOf" srcId="{CF024A9B-C4B9-4F0D-A7D8-9CE5D3C739BA}" destId="{33B23B09-BD00-4DEE-AA0C-7ADBB6C42B9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17A64F-1B02-4D96-AF66-6AC337856BBF}">
      <dsp:nvSpPr>
        <dsp:cNvPr id="0" name=""/>
        <dsp:cNvSpPr/>
      </dsp:nvSpPr>
      <dsp:spPr>
        <a:xfrm>
          <a:off x="3741644" y="932820"/>
          <a:ext cx="2820053" cy="4077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761"/>
              </a:lnTo>
              <a:lnTo>
                <a:pt x="2820053" y="271761"/>
              </a:lnTo>
              <a:lnTo>
                <a:pt x="2820053" y="4077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64D743-D2EB-46FF-8E0D-9EB49792D9CE}">
      <dsp:nvSpPr>
        <dsp:cNvPr id="0" name=""/>
        <dsp:cNvSpPr/>
      </dsp:nvSpPr>
      <dsp:spPr>
        <a:xfrm>
          <a:off x="3693634" y="2293555"/>
          <a:ext cx="91440" cy="2562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0209"/>
              </a:lnTo>
              <a:lnTo>
                <a:pt x="64971" y="120209"/>
              </a:lnTo>
              <a:lnTo>
                <a:pt x="64971" y="25624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892B27-72DC-436C-9C38-5CB775CE0225}">
      <dsp:nvSpPr>
        <dsp:cNvPr id="0" name=""/>
        <dsp:cNvSpPr/>
      </dsp:nvSpPr>
      <dsp:spPr>
        <a:xfrm>
          <a:off x="3693634" y="932820"/>
          <a:ext cx="91440" cy="428281"/>
        </a:xfrm>
        <a:custGeom>
          <a:avLst/>
          <a:gdLst/>
          <a:ahLst/>
          <a:cxnLst/>
          <a:rect l="0" t="0" r="0" b="0"/>
          <a:pathLst>
            <a:path>
              <a:moveTo>
                <a:pt x="48010" y="0"/>
              </a:moveTo>
              <a:lnTo>
                <a:pt x="48010" y="292247"/>
              </a:lnTo>
              <a:lnTo>
                <a:pt x="45720" y="292247"/>
              </a:lnTo>
              <a:lnTo>
                <a:pt x="45720" y="4282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5BF758-4FC6-4B6B-A8C8-A3A92A867AE1}">
      <dsp:nvSpPr>
        <dsp:cNvPr id="0" name=""/>
        <dsp:cNvSpPr/>
      </dsp:nvSpPr>
      <dsp:spPr>
        <a:xfrm>
          <a:off x="954183" y="2283326"/>
          <a:ext cx="91440" cy="372949"/>
        </a:xfrm>
        <a:custGeom>
          <a:avLst/>
          <a:gdLst/>
          <a:ahLst/>
          <a:cxnLst/>
          <a:rect l="0" t="0" r="0" b="0"/>
          <a:pathLst>
            <a:path>
              <a:moveTo>
                <a:pt x="45734" y="0"/>
              </a:moveTo>
              <a:lnTo>
                <a:pt x="45734" y="236915"/>
              </a:lnTo>
              <a:lnTo>
                <a:pt x="45720" y="236915"/>
              </a:lnTo>
              <a:lnTo>
                <a:pt x="45720" y="37294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246A01-0881-4D46-8BF8-B28F0C18F58D}">
      <dsp:nvSpPr>
        <dsp:cNvPr id="0" name=""/>
        <dsp:cNvSpPr/>
      </dsp:nvSpPr>
      <dsp:spPr>
        <a:xfrm>
          <a:off x="999917" y="932820"/>
          <a:ext cx="2741727" cy="418052"/>
        </a:xfrm>
        <a:custGeom>
          <a:avLst/>
          <a:gdLst/>
          <a:ahLst/>
          <a:cxnLst/>
          <a:rect l="0" t="0" r="0" b="0"/>
          <a:pathLst>
            <a:path>
              <a:moveTo>
                <a:pt x="2741727" y="0"/>
              </a:moveTo>
              <a:lnTo>
                <a:pt x="2741727" y="282018"/>
              </a:lnTo>
              <a:lnTo>
                <a:pt x="0" y="282018"/>
              </a:lnTo>
              <a:lnTo>
                <a:pt x="0" y="41805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6D05D6-BE45-442A-ACEB-D5D1DDE5A72F}">
      <dsp:nvSpPr>
        <dsp:cNvPr id="0" name=""/>
        <dsp:cNvSpPr/>
      </dsp:nvSpPr>
      <dsp:spPr>
        <a:xfrm>
          <a:off x="3007429" y="366"/>
          <a:ext cx="1468431" cy="9324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4B4D34-77E2-4606-A848-B08148A0F0AC}">
      <dsp:nvSpPr>
        <dsp:cNvPr id="0" name=""/>
        <dsp:cNvSpPr/>
      </dsp:nvSpPr>
      <dsp:spPr>
        <a:xfrm>
          <a:off x="3170588" y="155367"/>
          <a:ext cx="1468431" cy="932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Информационный запрос к ППИ</a:t>
          </a:r>
          <a:endParaRPr lang="ru-RU" sz="1200" kern="1200" dirty="0"/>
        </a:p>
      </dsp:txBody>
      <dsp:txXfrm>
        <a:off x="3197899" y="182678"/>
        <a:ext cx="1413809" cy="877832"/>
      </dsp:txXfrm>
    </dsp:sp>
    <dsp:sp modelId="{58E59B2E-C275-40D3-BA3E-9984076A9E3D}">
      <dsp:nvSpPr>
        <dsp:cNvPr id="0" name=""/>
        <dsp:cNvSpPr/>
      </dsp:nvSpPr>
      <dsp:spPr>
        <a:xfrm>
          <a:off x="265702" y="1350872"/>
          <a:ext cx="1468431" cy="9324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A3037D-2C5D-414B-B521-BBA3B297FCA1}">
      <dsp:nvSpPr>
        <dsp:cNvPr id="0" name=""/>
        <dsp:cNvSpPr/>
      </dsp:nvSpPr>
      <dsp:spPr>
        <a:xfrm>
          <a:off x="428861" y="1505873"/>
          <a:ext cx="1468431" cy="932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Ключевая информация </a:t>
          </a:r>
          <a:br>
            <a:rPr lang="ru-RU" sz="1200" kern="1200" dirty="0" smtClean="0"/>
          </a:br>
          <a:r>
            <a:rPr lang="ru-RU" sz="1200" kern="1200" dirty="0" smtClean="0"/>
            <a:t>АО «</a:t>
          </a:r>
          <a:r>
            <a:rPr lang="ru-RU" sz="1200" kern="1200" dirty="0" err="1" smtClean="0"/>
            <a:t>Атомтехэнерго</a:t>
          </a:r>
          <a:r>
            <a:rPr lang="ru-RU" sz="1200" kern="1200" dirty="0" smtClean="0"/>
            <a:t>»</a:t>
          </a:r>
          <a:endParaRPr lang="ru-RU" sz="1200" kern="1200" dirty="0"/>
        </a:p>
      </dsp:txBody>
      <dsp:txXfrm>
        <a:off x="456172" y="1533184"/>
        <a:ext cx="1413809" cy="877832"/>
      </dsp:txXfrm>
    </dsp:sp>
    <dsp:sp modelId="{804B6D84-6CBF-4F97-9A09-2737A8F42694}">
      <dsp:nvSpPr>
        <dsp:cNvPr id="0" name=""/>
        <dsp:cNvSpPr/>
      </dsp:nvSpPr>
      <dsp:spPr>
        <a:xfrm>
          <a:off x="265687" y="2656275"/>
          <a:ext cx="1468431" cy="9324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2C4309-0204-4F37-A03B-CFF17E66BD6E}">
      <dsp:nvSpPr>
        <dsp:cNvPr id="0" name=""/>
        <dsp:cNvSpPr/>
      </dsp:nvSpPr>
      <dsp:spPr>
        <a:xfrm>
          <a:off x="428846" y="2811277"/>
          <a:ext cx="1468431" cy="932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Отчеты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 Доклады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Акты </a:t>
          </a:r>
          <a:endParaRPr lang="ru-RU" sz="1200" kern="1200" dirty="0"/>
        </a:p>
      </dsp:txBody>
      <dsp:txXfrm>
        <a:off x="456157" y="2838588"/>
        <a:ext cx="1413809" cy="877832"/>
      </dsp:txXfrm>
    </dsp:sp>
    <dsp:sp modelId="{59602EDA-FE88-4641-9D71-04163E624384}">
      <dsp:nvSpPr>
        <dsp:cNvPr id="0" name=""/>
        <dsp:cNvSpPr/>
      </dsp:nvSpPr>
      <dsp:spPr>
        <a:xfrm>
          <a:off x="3005138" y="1361101"/>
          <a:ext cx="1468431" cy="9324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3A02EE-ED5E-48A5-88DE-FBFE9A91C7FD}">
      <dsp:nvSpPr>
        <dsp:cNvPr id="0" name=""/>
        <dsp:cNvSpPr/>
      </dsp:nvSpPr>
      <dsp:spPr>
        <a:xfrm>
          <a:off x="3168297" y="1516102"/>
          <a:ext cx="1468431" cy="932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Представление общей информации по областям проверки</a:t>
          </a:r>
          <a:endParaRPr lang="ru-RU" sz="1200" kern="1200" dirty="0"/>
        </a:p>
      </dsp:txBody>
      <dsp:txXfrm>
        <a:off x="3195608" y="1543413"/>
        <a:ext cx="1413809" cy="877832"/>
      </dsp:txXfrm>
    </dsp:sp>
    <dsp:sp modelId="{CDA730FC-B383-41D3-B8D7-C553DD395056}">
      <dsp:nvSpPr>
        <dsp:cNvPr id="0" name=""/>
        <dsp:cNvSpPr/>
      </dsp:nvSpPr>
      <dsp:spPr>
        <a:xfrm>
          <a:off x="3024389" y="2549799"/>
          <a:ext cx="1468431" cy="9324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325E38-0E5A-4CC6-86A5-24F0D4EF33C6}">
      <dsp:nvSpPr>
        <dsp:cNvPr id="0" name=""/>
        <dsp:cNvSpPr/>
      </dsp:nvSpPr>
      <dsp:spPr>
        <a:xfrm>
          <a:off x="3187548" y="2704800"/>
          <a:ext cx="1468431" cy="932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Отчеты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Доклады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Акты</a:t>
          </a:r>
          <a:endParaRPr lang="ru-RU" sz="1200" kern="1200" dirty="0"/>
        </a:p>
      </dsp:txBody>
      <dsp:txXfrm>
        <a:off x="3214859" y="2732111"/>
        <a:ext cx="1413809" cy="877832"/>
      </dsp:txXfrm>
    </dsp:sp>
    <dsp:sp modelId="{0F1BFA58-F4CB-4F21-AE6C-7974EF62E2AD}">
      <dsp:nvSpPr>
        <dsp:cNvPr id="0" name=""/>
        <dsp:cNvSpPr/>
      </dsp:nvSpPr>
      <dsp:spPr>
        <a:xfrm>
          <a:off x="5827482" y="1340615"/>
          <a:ext cx="1468431" cy="9324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C72B3C-7C8B-4741-B08A-EFCF3A56D837}">
      <dsp:nvSpPr>
        <dsp:cNvPr id="0" name=""/>
        <dsp:cNvSpPr/>
      </dsp:nvSpPr>
      <dsp:spPr>
        <a:xfrm>
          <a:off x="5990641" y="1495616"/>
          <a:ext cx="1468431" cy="9324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Информация филиалов АТЭ</a:t>
          </a:r>
          <a:endParaRPr lang="ru-RU" sz="1200" kern="1200" dirty="0"/>
        </a:p>
      </dsp:txBody>
      <dsp:txXfrm>
        <a:off x="6017952" y="1522927"/>
        <a:ext cx="1413809" cy="8778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95DC08-3C4A-4AF3-B04E-2ABA973BA552}">
      <dsp:nvSpPr>
        <dsp:cNvPr id="0" name=""/>
        <dsp:cNvSpPr/>
      </dsp:nvSpPr>
      <dsp:spPr>
        <a:xfrm>
          <a:off x="2530078" y="950"/>
          <a:ext cx="1035843" cy="6732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СО.1</a:t>
          </a:r>
          <a:endParaRPr lang="ru-RU" sz="2800" kern="1200" dirty="0"/>
        </a:p>
      </dsp:txBody>
      <dsp:txXfrm>
        <a:off x="2562946" y="33818"/>
        <a:ext cx="970107" cy="607562"/>
      </dsp:txXfrm>
    </dsp:sp>
    <dsp:sp modelId="{5230FD2F-D202-45B2-A85F-3A07F76D3C84}">
      <dsp:nvSpPr>
        <dsp:cNvPr id="0" name=""/>
        <dsp:cNvSpPr/>
      </dsp:nvSpPr>
      <dsp:spPr>
        <a:xfrm>
          <a:off x="1126320" y="337599"/>
          <a:ext cx="3843359" cy="3843359"/>
        </a:xfrm>
        <a:custGeom>
          <a:avLst/>
          <a:gdLst/>
          <a:ahLst/>
          <a:cxnLst/>
          <a:rect l="0" t="0" r="0" b="0"/>
          <a:pathLst>
            <a:path>
              <a:moveTo>
                <a:pt x="2446457" y="73042"/>
              </a:moveTo>
              <a:arcTo wR="1921679" hR="1921679" stAng="17150868" swAng="125616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AD9037-DFD9-4E2E-AAB7-AD3BBB510A99}">
      <dsp:nvSpPr>
        <dsp:cNvPr id="0" name=""/>
        <dsp:cNvSpPr/>
      </dsp:nvSpPr>
      <dsp:spPr>
        <a:xfrm>
          <a:off x="4032507" y="724482"/>
          <a:ext cx="1035843" cy="6732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СО.2</a:t>
          </a:r>
          <a:endParaRPr lang="ru-RU" sz="2800" kern="1200" dirty="0"/>
        </a:p>
      </dsp:txBody>
      <dsp:txXfrm>
        <a:off x="4065375" y="757350"/>
        <a:ext cx="970107" cy="607562"/>
      </dsp:txXfrm>
    </dsp:sp>
    <dsp:sp modelId="{1F8937F0-9202-4811-8EBB-6CF795E7E39B}">
      <dsp:nvSpPr>
        <dsp:cNvPr id="0" name=""/>
        <dsp:cNvSpPr/>
      </dsp:nvSpPr>
      <dsp:spPr>
        <a:xfrm>
          <a:off x="1126320" y="337599"/>
          <a:ext cx="3843359" cy="3843359"/>
        </a:xfrm>
        <a:custGeom>
          <a:avLst/>
          <a:gdLst/>
          <a:ahLst/>
          <a:cxnLst/>
          <a:rect l="0" t="0" r="0" b="0"/>
          <a:pathLst>
            <a:path>
              <a:moveTo>
                <a:pt x="3643774" y="1068895"/>
              </a:moveTo>
              <a:arcTo wR="1921679" hR="1921679" stAng="20019318" swAng="172605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22F1E2-51D5-4C75-9D4E-D8E58FED0F26}">
      <dsp:nvSpPr>
        <dsp:cNvPr id="0" name=""/>
        <dsp:cNvSpPr/>
      </dsp:nvSpPr>
      <dsp:spPr>
        <a:xfrm>
          <a:off x="4403577" y="2350243"/>
          <a:ext cx="1035843" cy="6732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СО.3</a:t>
          </a:r>
          <a:endParaRPr lang="ru-RU" sz="2800" kern="1200" dirty="0"/>
        </a:p>
      </dsp:txBody>
      <dsp:txXfrm>
        <a:off x="4436445" y="2383111"/>
        <a:ext cx="970107" cy="607562"/>
      </dsp:txXfrm>
    </dsp:sp>
    <dsp:sp modelId="{F8107FA8-21B5-4F7B-9C3F-ED9E0EAE6557}">
      <dsp:nvSpPr>
        <dsp:cNvPr id="0" name=""/>
        <dsp:cNvSpPr/>
      </dsp:nvSpPr>
      <dsp:spPr>
        <a:xfrm>
          <a:off x="1126320" y="337599"/>
          <a:ext cx="3843359" cy="3843359"/>
        </a:xfrm>
        <a:custGeom>
          <a:avLst/>
          <a:gdLst/>
          <a:ahLst/>
          <a:cxnLst/>
          <a:rect l="0" t="0" r="0" b="0"/>
          <a:pathLst>
            <a:path>
              <a:moveTo>
                <a:pt x="3681770" y="2692996"/>
              </a:moveTo>
              <a:arcTo wR="1921679" hR="1921679" stAng="1419856" swAng="135842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107EF9-565B-403E-B5DB-9B3D362C80EB}">
      <dsp:nvSpPr>
        <dsp:cNvPr id="0" name=""/>
        <dsp:cNvSpPr/>
      </dsp:nvSpPr>
      <dsp:spPr>
        <a:xfrm>
          <a:off x="3363863" y="3654003"/>
          <a:ext cx="1035843" cy="6732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СО.4</a:t>
          </a:r>
          <a:endParaRPr lang="ru-RU" sz="2800" kern="1200" dirty="0"/>
        </a:p>
      </dsp:txBody>
      <dsp:txXfrm>
        <a:off x="3396731" y="3686871"/>
        <a:ext cx="970107" cy="607562"/>
      </dsp:txXfrm>
    </dsp:sp>
    <dsp:sp modelId="{3D07D3B4-F2F1-4403-B8D6-7B5CB97D128F}">
      <dsp:nvSpPr>
        <dsp:cNvPr id="0" name=""/>
        <dsp:cNvSpPr/>
      </dsp:nvSpPr>
      <dsp:spPr>
        <a:xfrm>
          <a:off x="1126320" y="337599"/>
          <a:ext cx="3843359" cy="3843359"/>
        </a:xfrm>
        <a:custGeom>
          <a:avLst/>
          <a:gdLst/>
          <a:ahLst/>
          <a:cxnLst/>
          <a:rect l="0" t="0" r="0" b="0"/>
          <a:pathLst>
            <a:path>
              <a:moveTo>
                <a:pt x="2231310" y="3818250"/>
              </a:moveTo>
              <a:arcTo wR="1921679" hR="1921679" stAng="4843668" swAng="111266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671CD1-006C-48F7-9575-4B9EEEFB3FAA}">
      <dsp:nvSpPr>
        <dsp:cNvPr id="0" name=""/>
        <dsp:cNvSpPr/>
      </dsp:nvSpPr>
      <dsp:spPr>
        <a:xfrm>
          <a:off x="1696292" y="3654003"/>
          <a:ext cx="1035843" cy="6732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СО.5</a:t>
          </a:r>
          <a:endParaRPr lang="ru-RU" sz="2800" kern="1200" dirty="0"/>
        </a:p>
      </dsp:txBody>
      <dsp:txXfrm>
        <a:off x="1729160" y="3686871"/>
        <a:ext cx="970107" cy="607562"/>
      </dsp:txXfrm>
    </dsp:sp>
    <dsp:sp modelId="{677D468B-7F08-4148-9275-4F985333443F}">
      <dsp:nvSpPr>
        <dsp:cNvPr id="0" name=""/>
        <dsp:cNvSpPr/>
      </dsp:nvSpPr>
      <dsp:spPr>
        <a:xfrm>
          <a:off x="1126320" y="337599"/>
          <a:ext cx="3843359" cy="3843359"/>
        </a:xfrm>
        <a:custGeom>
          <a:avLst/>
          <a:gdLst/>
          <a:ahLst/>
          <a:cxnLst/>
          <a:rect l="0" t="0" r="0" b="0"/>
          <a:pathLst>
            <a:path>
              <a:moveTo>
                <a:pt x="594138" y="3311098"/>
              </a:moveTo>
              <a:arcTo wR="1921679" hR="1921679" stAng="8021720" swAng="1358424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07FD73-3AB3-4C87-A7D3-C514D0ECF52F}">
      <dsp:nvSpPr>
        <dsp:cNvPr id="0" name=""/>
        <dsp:cNvSpPr/>
      </dsp:nvSpPr>
      <dsp:spPr>
        <a:xfrm>
          <a:off x="656579" y="2350243"/>
          <a:ext cx="1035843" cy="6732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СО.6</a:t>
          </a:r>
          <a:endParaRPr lang="ru-RU" sz="2800" kern="1200" dirty="0"/>
        </a:p>
      </dsp:txBody>
      <dsp:txXfrm>
        <a:off x="689447" y="2383111"/>
        <a:ext cx="970107" cy="607562"/>
      </dsp:txXfrm>
    </dsp:sp>
    <dsp:sp modelId="{DEB3A4CD-20B2-4529-8D0E-4B84C30053FD}">
      <dsp:nvSpPr>
        <dsp:cNvPr id="0" name=""/>
        <dsp:cNvSpPr/>
      </dsp:nvSpPr>
      <dsp:spPr>
        <a:xfrm>
          <a:off x="1126320" y="337599"/>
          <a:ext cx="3843359" cy="3843359"/>
        </a:xfrm>
        <a:custGeom>
          <a:avLst/>
          <a:gdLst/>
          <a:ahLst/>
          <a:cxnLst/>
          <a:rect l="0" t="0" r="0" b="0"/>
          <a:pathLst>
            <a:path>
              <a:moveTo>
                <a:pt x="1717" y="2002918"/>
              </a:moveTo>
              <a:arcTo wR="1921679" hR="1921679" stAng="10654627" swAng="172605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B000F0-42F6-4D71-BD66-08BD113D7B99}">
      <dsp:nvSpPr>
        <dsp:cNvPr id="0" name=""/>
        <dsp:cNvSpPr/>
      </dsp:nvSpPr>
      <dsp:spPr>
        <a:xfrm>
          <a:off x="1027648" y="724482"/>
          <a:ext cx="1035843" cy="6732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СО.7</a:t>
          </a:r>
          <a:endParaRPr lang="ru-RU" sz="2800" kern="1200" dirty="0"/>
        </a:p>
      </dsp:txBody>
      <dsp:txXfrm>
        <a:off x="1060516" y="757350"/>
        <a:ext cx="970107" cy="607562"/>
      </dsp:txXfrm>
    </dsp:sp>
    <dsp:sp modelId="{31610F12-54DD-48E4-9D54-BB61E2BEAF82}">
      <dsp:nvSpPr>
        <dsp:cNvPr id="0" name=""/>
        <dsp:cNvSpPr/>
      </dsp:nvSpPr>
      <dsp:spPr>
        <a:xfrm>
          <a:off x="1126320" y="337599"/>
          <a:ext cx="3843359" cy="3843359"/>
        </a:xfrm>
        <a:custGeom>
          <a:avLst/>
          <a:gdLst/>
          <a:ahLst/>
          <a:cxnLst/>
          <a:rect l="0" t="0" r="0" b="0"/>
          <a:pathLst>
            <a:path>
              <a:moveTo>
                <a:pt x="770980" y="382606"/>
              </a:moveTo>
              <a:arcTo wR="1921679" hR="1921679" stAng="13992966" swAng="1256166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A37B95-D6AE-498B-91C7-AAE0365A2BF8}">
      <dsp:nvSpPr>
        <dsp:cNvPr id="0" name=""/>
        <dsp:cNvSpPr/>
      </dsp:nvSpPr>
      <dsp:spPr>
        <a:xfrm>
          <a:off x="4218639" y="744790"/>
          <a:ext cx="3834520" cy="7106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8369"/>
              </a:lnTo>
              <a:lnTo>
                <a:pt x="3834520" y="608369"/>
              </a:lnTo>
              <a:lnTo>
                <a:pt x="3834520" y="7106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0F3FE5-B198-471D-9A46-E69C83509110}">
      <dsp:nvSpPr>
        <dsp:cNvPr id="0" name=""/>
        <dsp:cNvSpPr/>
      </dsp:nvSpPr>
      <dsp:spPr>
        <a:xfrm>
          <a:off x="4218639" y="744790"/>
          <a:ext cx="2551334" cy="7106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8369"/>
              </a:lnTo>
              <a:lnTo>
                <a:pt x="2551334" y="608369"/>
              </a:lnTo>
              <a:lnTo>
                <a:pt x="2551334" y="7106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81E0F7-6E27-4EF9-8E64-E115F3F0CC90}">
      <dsp:nvSpPr>
        <dsp:cNvPr id="0" name=""/>
        <dsp:cNvSpPr/>
      </dsp:nvSpPr>
      <dsp:spPr>
        <a:xfrm>
          <a:off x="4218639" y="744790"/>
          <a:ext cx="1268149" cy="7106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8369"/>
              </a:lnTo>
              <a:lnTo>
                <a:pt x="1268149" y="608369"/>
              </a:lnTo>
              <a:lnTo>
                <a:pt x="1268149" y="7106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8537F8-A533-41BC-BB5E-2E990EBE3C3B}">
      <dsp:nvSpPr>
        <dsp:cNvPr id="0" name=""/>
        <dsp:cNvSpPr/>
      </dsp:nvSpPr>
      <dsp:spPr>
        <a:xfrm>
          <a:off x="4172919" y="744790"/>
          <a:ext cx="91440" cy="7106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8369"/>
              </a:lnTo>
              <a:lnTo>
                <a:pt x="47532" y="608369"/>
              </a:lnTo>
              <a:lnTo>
                <a:pt x="47532" y="7106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BEB6BD-0640-48E0-9AD1-7F9983D703F1}">
      <dsp:nvSpPr>
        <dsp:cNvPr id="0" name=""/>
        <dsp:cNvSpPr/>
      </dsp:nvSpPr>
      <dsp:spPr>
        <a:xfrm>
          <a:off x="2975685" y="744790"/>
          <a:ext cx="1242954" cy="710690"/>
        </a:xfrm>
        <a:custGeom>
          <a:avLst/>
          <a:gdLst/>
          <a:ahLst/>
          <a:cxnLst/>
          <a:rect l="0" t="0" r="0" b="0"/>
          <a:pathLst>
            <a:path>
              <a:moveTo>
                <a:pt x="1242954" y="0"/>
              </a:moveTo>
              <a:lnTo>
                <a:pt x="1242954" y="608369"/>
              </a:lnTo>
              <a:lnTo>
                <a:pt x="0" y="608369"/>
              </a:lnTo>
              <a:lnTo>
                <a:pt x="0" y="7106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9C7B9E-846F-485E-8E61-98DAC1931CDC}">
      <dsp:nvSpPr>
        <dsp:cNvPr id="0" name=""/>
        <dsp:cNvSpPr/>
      </dsp:nvSpPr>
      <dsp:spPr>
        <a:xfrm>
          <a:off x="1739616" y="744790"/>
          <a:ext cx="2479023" cy="710690"/>
        </a:xfrm>
        <a:custGeom>
          <a:avLst/>
          <a:gdLst/>
          <a:ahLst/>
          <a:cxnLst/>
          <a:rect l="0" t="0" r="0" b="0"/>
          <a:pathLst>
            <a:path>
              <a:moveTo>
                <a:pt x="2479023" y="0"/>
              </a:moveTo>
              <a:lnTo>
                <a:pt x="2479023" y="608369"/>
              </a:lnTo>
              <a:lnTo>
                <a:pt x="0" y="608369"/>
              </a:lnTo>
              <a:lnTo>
                <a:pt x="0" y="7106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02A9C3-453B-45B6-BA35-86C32F83568C}">
      <dsp:nvSpPr>
        <dsp:cNvPr id="0" name=""/>
        <dsp:cNvSpPr/>
      </dsp:nvSpPr>
      <dsp:spPr>
        <a:xfrm>
          <a:off x="512088" y="744790"/>
          <a:ext cx="3706551" cy="710690"/>
        </a:xfrm>
        <a:custGeom>
          <a:avLst/>
          <a:gdLst/>
          <a:ahLst/>
          <a:cxnLst/>
          <a:rect l="0" t="0" r="0" b="0"/>
          <a:pathLst>
            <a:path>
              <a:moveTo>
                <a:pt x="3706551" y="0"/>
              </a:moveTo>
              <a:lnTo>
                <a:pt x="3706551" y="608369"/>
              </a:lnTo>
              <a:lnTo>
                <a:pt x="0" y="608369"/>
              </a:lnTo>
              <a:lnTo>
                <a:pt x="0" y="71069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D189E6-B6A9-4644-992F-F02A0AA49C55}">
      <dsp:nvSpPr>
        <dsp:cNvPr id="0" name=""/>
        <dsp:cNvSpPr/>
      </dsp:nvSpPr>
      <dsp:spPr>
        <a:xfrm>
          <a:off x="1757346" y="0"/>
          <a:ext cx="4922585" cy="7447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Приложения к пакету предварительной информации включают следующие материалы</a:t>
          </a:r>
          <a:endParaRPr lang="ru-RU" sz="1200" kern="1200" dirty="0"/>
        </a:p>
      </dsp:txBody>
      <dsp:txXfrm>
        <a:off x="1757346" y="0"/>
        <a:ext cx="4922585" cy="744790"/>
      </dsp:txXfrm>
    </dsp:sp>
    <dsp:sp modelId="{194CB8EF-D753-4FFF-9851-5EC3814A7B38}">
      <dsp:nvSpPr>
        <dsp:cNvPr id="0" name=""/>
        <dsp:cNvSpPr/>
      </dsp:nvSpPr>
      <dsp:spPr>
        <a:xfrm>
          <a:off x="2927" y="1455480"/>
          <a:ext cx="1018321" cy="168650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err="1" smtClean="0"/>
            <a:t>Оргструктура</a:t>
          </a:r>
          <a:r>
            <a:rPr lang="ru-RU" sz="1200" kern="1200" dirty="0" smtClean="0"/>
            <a:t> </a:t>
          </a:r>
          <a:r>
            <a:rPr lang="ru-RU" sz="1200" kern="1200" dirty="0" smtClean="0"/>
            <a:t>филиала и АУП АТЭ</a:t>
          </a:r>
          <a:endParaRPr lang="ru-RU" sz="1200" kern="1200" dirty="0"/>
        </a:p>
      </dsp:txBody>
      <dsp:txXfrm>
        <a:off x="2927" y="1455480"/>
        <a:ext cx="1018321" cy="1686508"/>
      </dsp:txXfrm>
    </dsp:sp>
    <dsp:sp modelId="{66AA8699-4D08-43E3-AF9F-57D68A48349E}">
      <dsp:nvSpPr>
        <dsp:cNvPr id="0" name=""/>
        <dsp:cNvSpPr/>
      </dsp:nvSpPr>
      <dsp:spPr>
        <a:xfrm>
          <a:off x="1225889" y="1455480"/>
          <a:ext cx="1027452" cy="169505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Руководство АТЭ. Контакты</a:t>
          </a:r>
          <a:endParaRPr lang="ru-RU" sz="1200" kern="1200" dirty="0"/>
        </a:p>
      </dsp:txBody>
      <dsp:txXfrm>
        <a:off x="1225889" y="1455480"/>
        <a:ext cx="1027452" cy="1695059"/>
      </dsp:txXfrm>
    </dsp:sp>
    <dsp:sp modelId="{B71FA3AB-25F3-4542-9C52-60D37AAEB021}">
      <dsp:nvSpPr>
        <dsp:cNvPr id="0" name=""/>
        <dsp:cNvSpPr/>
      </dsp:nvSpPr>
      <dsp:spPr>
        <a:xfrm>
          <a:off x="2457983" y="1455480"/>
          <a:ext cx="1035404" cy="170804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Обязанности руководителей Общества</a:t>
          </a:r>
          <a:endParaRPr lang="ru-RU" sz="1200" kern="1200" dirty="0"/>
        </a:p>
      </dsp:txBody>
      <dsp:txXfrm>
        <a:off x="2457983" y="1455480"/>
        <a:ext cx="1035404" cy="1708044"/>
      </dsp:txXfrm>
    </dsp:sp>
    <dsp:sp modelId="{CACC9EE7-262B-4D26-BD95-9D9D70047BA5}">
      <dsp:nvSpPr>
        <dsp:cNvPr id="0" name=""/>
        <dsp:cNvSpPr/>
      </dsp:nvSpPr>
      <dsp:spPr>
        <a:xfrm>
          <a:off x="3698028" y="1455480"/>
          <a:ext cx="1044847" cy="171902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Описание системы управления показателями</a:t>
          </a:r>
          <a:endParaRPr lang="ru-RU" sz="1200" kern="1200" dirty="0"/>
        </a:p>
      </dsp:txBody>
      <dsp:txXfrm>
        <a:off x="3698028" y="1455480"/>
        <a:ext cx="1044847" cy="1719021"/>
      </dsp:txXfrm>
    </dsp:sp>
    <dsp:sp modelId="{2AA6C4F9-0BDE-457E-9FD2-0CBD67C61F10}">
      <dsp:nvSpPr>
        <dsp:cNvPr id="0" name=""/>
        <dsp:cNvSpPr/>
      </dsp:nvSpPr>
      <dsp:spPr>
        <a:xfrm>
          <a:off x="4947516" y="1455480"/>
          <a:ext cx="1078544" cy="172057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Перечень периодических отчетов, направляемых в вышестоящие и надзорные органы</a:t>
          </a:r>
          <a:endParaRPr lang="ru-RU" sz="1200" kern="1200" dirty="0"/>
        </a:p>
      </dsp:txBody>
      <dsp:txXfrm>
        <a:off x="4947516" y="1455480"/>
        <a:ext cx="1078544" cy="1720576"/>
      </dsp:txXfrm>
    </dsp:sp>
    <dsp:sp modelId="{462B6682-91A9-4FE8-9A0D-494CB5F88EC9}">
      <dsp:nvSpPr>
        <dsp:cNvPr id="0" name=""/>
        <dsp:cNvSpPr/>
      </dsp:nvSpPr>
      <dsp:spPr>
        <a:xfrm>
          <a:off x="6230702" y="1455480"/>
          <a:ext cx="1078544" cy="17091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Политики Общества </a:t>
          </a:r>
          <a:endParaRPr lang="ru-RU" sz="1200" kern="1200" dirty="0"/>
        </a:p>
      </dsp:txBody>
      <dsp:txXfrm>
        <a:off x="6230702" y="1455480"/>
        <a:ext cx="1078544" cy="1709184"/>
      </dsp:txXfrm>
    </dsp:sp>
    <dsp:sp modelId="{26A87DEE-FD10-439E-B962-07640DBF9CA9}">
      <dsp:nvSpPr>
        <dsp:cNvPr id="0" name=""/>
        <dsp:cNvSpPr/>
      </dsp:nvSpPr>
      <dsp:spPr>
        <a:xfrm>
          <a:off x="7513888" y="1455480"/>
          <a:ext cx="1078544" cy="16706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Отчеты о расследовании значимых событий</a:t>
          </a:r>
          <a:endParaRPr lang="ru-RU" sz="1200" kern="1200" dirty="0"/>
        </a:p>
      </dsp:txBody>
      <dsp:txXfrm>
        <a:off x="7513888" y="1455480"/>
        <a:ext cx="1078544" cy="16706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6DCCD-FB14-4FA8-B1C2-D065E82645DF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8D96E1-DF61-4A53-9932-3DFD8899BB9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548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084D8A-822D-488E-8D1C-8C90CBE022BE}" type="datetimeFigureOut">
              <a:rPr lang="ru-RU" smtClean="0"/>
              <a:pPr/>
              <a:t>21.10.2021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8425" y="742950"/>
            <a:ext cx="659765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F70B7F-3432-4DBE-B821-B38A127FB2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2022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539749" y="2122487"/>
            <a:ext cx="5711825" cy="1189037"/>
          </a:xfrm>
          <a:prstGeom prst="rect">
            <a:avLst/>
          </a:prstGeom>
        </p:spPr>
        <p:txBody>
          <a:bodyPr lIns="0" tIns="0" rIns="0" bIns="0"/>
          <a:lstStyle>
            <a:lvl1pPr>
              <a:defRPr sz="2700" b="1">
                <a:solidFill>
                  <a:srgbClr val="404040"/>
                </a:solidFill>
                <a:latin typeface="+mn-lt"/>
              </a:defRPr>
            </a:lvl1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>
                    <a:lumMod val="75000"/>
                    <a:lumOff val="25000"/>
                  </a:sysClr>
                </a:solidFill>
                <a:effectLst/>
                <a:uLnTx/>
                <a:uFillTx/>
                <a:latin typeface="Arial"/>
              </a:rPr>
              <a:t>Тема презентации</a:t>
            </a:r>
            <a:endParaRPr kumimoji="0" lang="en-US" sz="2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>
                  <a:lumMod val="75000"/>
                  <a:lumOff val="25000"/>
                </a:sysClr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539749" y="3798267"/>
            <a:ext cx="5711825" cy="28468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Наименование мероприятия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/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 название площадки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539749" y="4212000"/>
            <a:ext cx="5711825" cy="218486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b="1" dirty="0" smtClean="0">
                <a:solidFill>
                  <a:srgbClr val="333333"/>
                </a:solidFill>
                <a:latin typeface="Arial" panose="020B0604020202020204" pitchFamily="34" charset="0"/>
                <a:ea typeface="Rosatom Light" pitchFamily="34" charset="-52"/>
                <a:cs typeface="Arial" pitchFamily="34" charset="0"/>
              </a:rPr>
              <a:t>ФИО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39749" y="4428000"/>
            <a:ext cx="5711825" cy="284683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400" dirty="0" smtClean="0">
                <a:solidFill>
                  <a:srgbClr val="333333"/>
                </a:solidFill>
                <a:latin typeface="Arial" pitchFamily="34" charset="0"/>
                <a:ea typeface="Rosatom Light" pitchFamily="34" charset="-52"/>
                <a:cs typeface="Arial" pitchFamily="34" charset="0"/>
              </a:rPr>
              <a:t>Должность</a:t>
            </a:r>
          </a:p>
        </p:txBody>
      </p:sp>
    </p:spTree>
    <p:extLst>
      <p:ext uri="{BB962C8B-B14F-4D97-AF65-F5344CB8AC3E}">
        <p14:creationId xmlns:p14="http://schemas.microsoft.com/office/powerpoint/2010/main" val="8705562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4568371"/>
            <a:ext cx="4014788" cy="148092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Место для указания источников и сносок</a:t>
            </a:r>
            <a:endParaRPr lang="en-US" dirty="0" smtClean="0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186737" y="4579414"/>
            <a:ext cx="561975" cy="137049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DF24603-9A1B-F342-92E0-89DE32840F75}" type="slidenum">
              <a:rPr lang="en-US" sz="700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7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539750" y="431800"/>
            <a:ext cx="6561138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3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476376"/>
            <a:ext cx="4014788" cy="246590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pitchFamily="34" charset="0"/>
              <a:buNone/>
              <a:defRPr sz="12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ru-RU" sz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rPr>
              <a:t>Текст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sz="quarter" idx="15"/>
          </p:nvPr>
        </p:nvSpPr>
        <p:spPr>
          <a:xfrm>
            <a:off x="4808538" y="1476375"/>
            <a:ext cx="3940175" cy="245699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00">
                <a:latin typeface="Arial" pitchFamily="34" charset="0"/>
                <a:cs typeface="Arial" pitchFamily="34" charset="0"/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99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ы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hart Placeholder 4"/>
          <p:cNvSpPr>
            <a:spLocks noGrp="1"/>
          </p:cNvSpPr>
          <p:nvPr>
            <p:ph type="chart" sz="quarter" idx="16"/>
          </p:nvPr>
        </p:nvSpPr>
        <p:spPr>
          <a:xfrm>
            <a:off x="539750" y="1476375"/>
            <a:ext cx="4014788" cy="18351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6" name="Chart Placeholder 4"/>
          <p:cNvSpPr>
            <a:spLocks noGrp="1"/>
          </p:cNvSpPr>
          <p:nvPr>
            <p:ph type="chart" sz="quarter" idx="17"/>
          </p:nvPr>
        </p:nvSpPr>
        <p:spPr>
          <a:xfrm>
            <a:off x="4808538" y="1476375"/>
            <a:ext cx="3940175" cy="18351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700"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4568371"/>
            <a:ext cx="4014788" cy="148092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Место для указания источников и сносок</a:t>
            </a:r>
            <a:endParaRPr lang="en-US" dirty="0" smtClean="0"/>
          </a:p>
        </p:txBody>
      </p:sp>
      <p:sp>
        <p:nvSpPr>
          <p:cNvPr id="17" name="Slide Number Placeholder 5"/>
          <p:cNvSpPr txBox="1">
            <a:spLocks/>
          </p:cNvSpPr>
          <p:nvPr userDrawn="1"/>
        </p:nvSpPr>
        <p:spPr>
          <a:xfrm>
            <a:off x="8186737" y="4579414"/>
            <a:ext cx="561975" cy="137049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DF24603-9A1B-F342-92E0-89DE32840F75}" type="slidenum">
              <a:rPr lang="en-US" sz="700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7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539750" y="431800"/>
            <a:ext cx="6561138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3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8" hasCustomPrompt="1"/>
          </p:nvPr>
        </p:nvSpPr>
        <p:spPr>
          <a:xfrm>
            <a:off x="539750" y="3482975"/>
            <a:ext cx="4014788" cy="76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ru-RU" sz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rPr>
              <a:t>Текст</a:t>
            </a:r>
          </a:p>
        </p:txBody>
      </p:sp>
      <p:sp>
        <p:nvSpPr>
          <p:cNvPr id="19" name="Текст 2"/>
          <p:cNvSpPr>
            <a:spLocks noGrp="1"/>
          </p:cNvSpPr>
          <p:nvPr>
            <p:ph type="body" sz="quarter" idx="19" hasCustomPrompt="1"/>
          </p:nvPr>
        </p:nvSpPr>
        <p:spPr>
          <a:xfrm>
            <a:off x="4808538" y="3479346"/>
            <a:ext cx="3940174" cy="762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 lvl="0">
              <a:spcBef>
                <a:spcPct val="0"/>
              </a:spcBef>
            </a:pPr>
            <a:r>
              <a:rPr lang="ru-RU" sz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rPr>
              <a:t>Текст</a:t>
            </a:r>
          </a:p>
        </p:txBody>
      </p:sp>
    </p:spTree>
    <p:extLst>
      <p:ext uri="{BB962C8B-B14F-4D97-AF65-F5344CB8AC3E}">
        <p14:creationId xmlns:p14="http://schemas.microsoft.com/office/powerpoint/2010/main" val="1645409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иаграммы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8" hasCustomPrompt="1"/>
          </p:nvPr>
        </p:nvSpPr>
        <p:spPr>
          <a:xfrm>
            <a:off x="539750" y="1476375"/>
            <a:ext cx="4014788" cy="28013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lang="en-US" sz="7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lang="en-US" sz="12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ru-RU" dirty="0" smtClean="0"/>
              <a:t>Контент</a:t>
            </a:r>
            <a:endParaRPr lang="en-US" dirty="0" smtClean="0"/>
          </a:p>
        </p:txBody>
      </p:sp>
      <p:sp>
        <p:nvSpPr>
          <p:cNvPr id="9" name="Content Placeholder 2"/>
          <p:cNvSpPr>
            <a:spLocks noGrp="1"/>
          </p:cNvSpPr>
          <p:nvPr>
            <p:ph idx="19" hasCustomPrompt="1"/>
          </p:nvPr>
        </p:nvSpPr>
        <p:spPr>
          <a:xfrm>
            <a:off x="4808539" y="1476375"/>
            <a:ext cx="3940174" cy="280133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lang="en-US" sz="7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 lang="en-US" sz="1200" kern="1200" dirty="0" smtClean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 lang="en-US" sz="12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5pPr>
          </a:lstStyle>
          <a:p>
            <a:pPr lvl="0"/>
            <a:r>
              <a:rPr lang="ru-RU" dirty="0" smtClean="0"/>
              <a:t>Контент</a:t>
            </a:r>
            <a:endParaRPr lang="en-US" dirty="0" smtClean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4568371"/>
            <a:ext cx="4014788" cy="148092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Место для указания источников и сносок</a:t>
            </a:r>
            <a:endParaRPr lang="en-US" dirty="0" smtClean="0"/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186737" y="4579414"/>
            <a:ext cx="561975" cy="137049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DF24603-9A1B-F342-92E0-89DE32840F75}" type="slidenum">
              <a:rPr lang="en-US" sz="700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7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539750" y="431800"/>
            <a:ext cx="6561138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3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476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hart Placeholder 4"/>
          <p:cNvSpPr>
            <a:spLocks noGrp="1"/>
          </p:cNvSpPr>
          <p:nvPr>
            <p:ph type="chart" sz="quarter" idx="17"/>
          </p:nvPr>
        </p:nvSpPr>
        <p:spPr>
          <a:xfrm>
            <a:off x="4808537" y="1476375"/>
            <a:ext cx="3940175" cy="250787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Tx/>
              <a:buNone/>
              <a:defRPr lang="en-US" sz="7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39750" y="1476375"/>
            <a:ext cx="4014788" cy="245845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Font typeface="Arial" charset="0"/>
              <a:buNone/>
              <a:defRPr lang="en-US" sz="1200" kern="1200" dirty="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ru-RU" dirty="0" smtClean="0"/>
              <a:t>Текст</a:t>
            </a:r>
            <a:endParaRPr lang="en-US" dirty="0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4568371"/>
            <a:ext cx="4014788" cy="148092"/>
          </a:xfrm>
          <a:prstGeom prst="rect">
            <a:avLst/>
          </a:prstGeom>
        </p:spPr>
        <p:txBody>
          <a:bodyPr lIns="0" tIns="0" rIns="0" bIns="0" anchor="b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Место для указания источников и сносок</a:t>
            </a:r>
            <a:endParaRPr lang="en-US" dirty="0" smtClean="0"/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8186737" y="4579414"/>
            <a:ext cx="561975" cy="137049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DF24603-9A1B-F342-92E0-89DE32840F75}" type="slidenum">
              <a:rPr lang="en-US" sz="700" smtClean="0">
                <a:latin typeface="Arial" charset="0"/>
                <a:ea typeface="Arial" charset="0"/>
                <a:cs typeface="Arial" charset="0"/>
              </a:rPr>
              <a:pPr algn="r"/>
              <a:t>‹#›</a:t>
            </a:fld>
            <a:endParaRPr lang="en-US" sz="7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539750" y="431800"/>
            <a:ext cx="6561138" cy="330200"/>
          </a:xfrm>
          <a:prstGeom prst="rect">
            <a:avLst/>
          </a:prstGeom>
        </p:spPr>
        <p:txBody>
          <a:bodyPr lIns="0" tIns="0" rIns="0" bIns="0"/>
          <a:lstStyle>
            <a:lvl1pPr>
              <a:defRPr sz="23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ru-RU" dirty="0" smtClean="0"/>
              <a:t>Заголовок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7754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ключите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539749" y="1476375"/>
            <a:ext cx="4860925" cy="127408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ts val="3780"/>
              </a:lnSpc>
              <a:spcBef>
                <a:spcPts val="0"/>
              </a:spcBef>
              <a:buFontTx/>
              <a:buNone/>
              <a:defRPr sz="4100" b="1">
                <a:solidFill>
                  <a:srgbClr val="333333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pPr lvl="0"/>
            <a:r>
              <a:rPr lang="ru-RU" dirty="0" smtClean="0"/>
              <a:t>Заголовок</a:t>
            </a:r>
            <a:endParaRPr lang="en-US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2" hasCustomPrompt="1"/>
          </p:nvPr>
        </p:nvSpPr>
        <p:spPr>
          <a:xfrm>
            <a:off x="539750" y="4488543"/>
            <a:ext cx="4860925" cy="227920"/>
          </a:xfrm>
          <a:prstGeom prst="rect">
            <a:avLst/>
          </a:prstGeom>
        </p:spPr>
        <p:txBody>
          <a:bodyPr lIns="0" tIns="0" rIns="0" bIns="0"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50" b="1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Дата</a:t>
            </a:r>
            <a:endParaRPr lang="ru-RU" dirty="0"/>
          </a:p>
        </p:txBody>
      </p:sp>
      <p:sp>
        <p:nvSpPr>
          <p:cNvPr id="4" name="Текст 4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3537857"/>
            <a:ext cx="4860925" cy="946377"/>
          </a:xfrm>
          <a:prstGeom prst="rect">
            <a:avLst/>
          </a:prstGeom>
        </p:spPr>
        <p:txBody>
          <a:bodyPr lIns="0" tIns="0" rIns="0" bIns="0" anchor="ctr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Основная информация</a:t>
            </a:r>
            <a:endParaRPr lang="ru-RU" dirty="0"/>
          </a:p>
        </p:txBody>
      </p:sp>
      <p:sp>
        <p:nvSpPr>
          <p:cNvPr id="6" name="Текст 4"/>
          <p:cNvSpPr>
            <a:spLocks noGrp="1"/>
          </p:cNvSpPr>
          <p:nvPr>
            <p:ph type="body" sz="quarter" idx="14" hasCustomPrompt="1"/>
          </p:nvPr>
        </p:nvSpPr>
        <p:spPr>
          <a:xfrm>
            <a:off x="539750" y="3083605"/>
            <a:ext cx="4860925" cy="2279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ФИО</a:t>
            </a:r>
            <a:endParaRPr lang="ru-RU" dirty="0"/>
          </a:p>
        </p:txBody>
      </p:sp>
      <p:sp>
        <p:nvSpPr>
          <p:cNvPr id="8" name="Текст 4"/>
          <p:cNvSpPr>
            <a:spLocks noGrp="1"/>
          </p:cNvSpPr>
          <p:nvPr>
            <p:ph type="body" sz="quarter" idx="15" hasCustomPrompt="1"/>
          </p:nvPr>
        </p:nvSpPr>
        <p:spPr>
          <a:xfrm>
            <a:off x="539750" y="3311525"/>
            <a:ext cx="4860925" cy="22792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Должность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0501840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theme" Target="../theme/theme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3500"/>
            <a:ext cx="9144000" cy="5152839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44" y="352696"/>
            <a:ext cx="2456539" cy="876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5016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5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573514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87046" y="329772"/>
            <a:ext cx="1079048" cy="384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045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87046" y="329772"/>
            <a:ext cx="1079048" cy="384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0453715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87046" y="329772"/>
            <a:ext cx="1079048" cy="384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045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0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87046" y="329772"/>
            <a:ext cx="1079048" cy="384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045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52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4332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407942" y="1917618"/>
            <a:ext cx="6816641" cy="1189037"/>
          </a:xfrm>
        </p:spPr>
        <p:txBody>
          <a:bodyPr/>
          <a:lstStyle/>
          <a:p>
            <a:pPr algn="just"/>
            <a:r>
              <a:rPr lang="ru-RU" sz="2000" dirty="0"/>
              <a:t>Обзор пакета предварительной </a:t>
            </a:r>
            <a:r>
              <a:rPr lang="ru-RU" sz="2000" dirty="0" smtClean="0"/>
              <a:t>информации, подготовленного </a:t>
            </a:r>
            <a:r>
              <a:rPr lang="ru-RU" sz="2000" dirty="0"/>
              <a:t>АО «</a:t>
            </a:r>
            <a:r>
              <a:rPr lang="ru-RU" sz="2000" dirty="0" smtClean="0"/>
              <a:t>Атомтехэнерго» к </a:t>
            </a:r>
            <a:r>
              <a:rPr lang="ru-RU" sz="2000" dirty="0"/>
              <a:t>КПП ВАО АЭС</a:t>
            </a:r>
            <a:endParaRPr lang="ru-RU" sz="1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Текст 2"/>
          <p:cNvSpPr>
            <a:spLocks noGrp="1"/>
          </p:cNvSpPr>
          <p:nvPr>
            <p:ph type="body" sz="quarter" idx="10"/>
          </p:nvPr>
        </p:nvSpPr>
        <p:spPr>
          <a:xfrm>
            <a:off x="539748" y="3619420"/>
            <a:ext cx="5711825" cy="284683"/>
          </a:xfrm>
        </p:spPr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КПП ВАО АЭС</a:t>
            </a:r>
          </a:p>
          <a:p>
            <a:r>
              <a:rPr lang="ru-RU" sz="1200" b="1" dirty="0" smtClean="0">
                <a:latin typeface="Arial" pitchFamily="34" charset="0"/>
                <a:cs typeface="Arial" pitchFamily="34" charset="0"/>
              </a:rPr>
              <a:t>Москва 21.10.2021</a:t>
            </a:r>
            <a:endParaRPr lang="ru-RU" sz="1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Текст 4"/>
          <p:cNvSpPr>
            <a:spLocks noGrp="1"/>
          </p:cNvSpPr>
          <p:nvPr>
            <p:ph type="body" sz="quarter" idx="12"/>
          </p:nvPr>
        </p:nvSpPr>
        <p:spPr>
          <a:xfrm>
            <a:off x="539747" y="4132185"/>
            <a:ext cx="5711825" cy="284683"/>
          </a:xfrm>
          <a:prstGeom prst="rect">
            <a:avLst/>
          </a:prstGeom>
        </p:spPr>
        <p:txBody>
          <a:bodyPr/>
          <a:lstStyle/>
          <a:p>
            <a:r>
              <a:rPr lang="ru-RU" dirty="0"/>
              <a:t>Романов Евгений Анатольевич</a:t>
            </a:r>
          </a:p>
          <a:p>
            <a:r>
              <a:rPr lang="ru-RU" dirty="0"/>
              <a:t>Главный инспектор</a:t>
            </a:r>
          </a:p>
        </p:txBody>
      </p:sp>
    </p:spTree>
    <p:extLst>
      <p:ext uri="{BB962C8B-B14F-4D97-AF65-F5344CB8AC3E}">
        <p14:creationId xmlns:p14="http://schemas.microsoft.com/office/powerpoint/2010/main" val="121451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78425" y="334352"/>
            <a:ext cx="5945634" cy="330200"/>
          </a:xfrm>
        </p:spPr>
        <p:txBody>
          <a:bodyPr/>
          <a:lstStyle/>
          <a:p>
            <a:r>
              <a:rPr lang="ru-RU" sz="1900" dirty="0" smtClean="0">
                <a:solidFill>
                  <a:schemeClr val="tx1"/>
                </a:solidFill>
              </a:rPr>
              <a:t>Введение</a:t>
            </a:r>
            <a:endParaRPr lang="ru-RU" sz="1900" i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7750" y="850306"/>
            <a:ext cx="8476735" cy="2028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ru-RU" sz="1400" dirty="0"/>
              <a:t>Структура ППИ определена на основе требований информационного </a:t>
            </a:r>
            <a:r>
              <a:rPr lang="ru-RU" sz="1400" dirty="0" smtClean="0"/>
              <a:t>запроса ВАО </a:t>
            </a:r>
            <a:r>
              <a:rPr lang="ru-RU" sz="1400" dirty="0"/>
              <a:t>АЭС МЦ </a:t>
            </a:r>
            <a:r>
              <a:rPr lang="ru-RU" sz="1400" dirty="0" smtClean="0"/>
              <a:t> </a:t>
            </a:r>
            <a:r>
              <a:rPr lang="ru-RU" sz="1400" dirty="0"/>
              <a:t>по пакету предварительной информации, включенного в протокол совместного совещания.</a:t>
            </a:r>
          </a:p>
          <a:p>
            <a:pPr marL="285750" indent="-2857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 smtClean="0"/>
              <a:t>Пакет состоит из </a:t>
            </a:r>
            <a:r>
              <a:rPr lang="ru-RU" sz="1400" dirty="0" smtClean="0"/>
              <a:t>Аннотационной </a:t>
            </a:r>
            <a:r>
              <a:rPr lang="ru-RU" sz="1400" dirty="0" smtClean="0"/>
              <a:t>части и приложений к нему. </a:t>
            </a:r>
          </a:p>
          <a:p>
            <a:pPr marL="285750" lvl="0" indent="-28575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 smtClean="0"/>
              <a:t>Аннотационная </a:t>
            </a:r>
            <a:r>
              <a:rPr lang="ru-RU" sz="1400" dirty="0" smtClean="0"/>
              <a:t>часть подготовлена </a:t>
            </a:r>
            <a:r>
              <a:rPr lang="ru-RU" sz="1400" dirty="0"/>
              <a:t>в печатном и электронном виде на русском </a:t>
            </a:r>
            <a:r>
              <a:rPr lang="ru-RU" sz="1400" dirty="0" smtClean="0"/>
              <a:t>языке.</a:t>
            </a:r>
            <a:endParaRPr lang="ru-RU" sz="1400" dirty="0"/>
          </a:p>
          <a:p>
            <a:pPr marL="285750" lvl="0" indent="-28575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dirty="0"/>
              <a:t>Приложения подготовлены в электронном виде в файлах типа </a:t>
            </a:r>
            <a:r>
              <a:rPr lang="en-US" sz="1400" dirty="0"/>
              <a:t>PDF</a:t>
            </a:r>
            <a:endParaRPr lang="ru-RU" sz="1400" dirty="0"/>
          </a:p>
          <a:p>
            <a:pPr marL="285750" indent="-2857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b="1" dirty="0" smtClean="0"/>
              <a:t>Название</a:t>
            </a:r>
            <a:r>
              <a:rPr lang="ru-RU" sz="1400" dirty="0" smtClean="0"/>
              <a:t> Безопасность как образ жизни</a:t>
            </a:r>
          </a:p>
          <a:p>
            <a:pPr marL="285750" indent="-285750" algn="just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400" b="1" dirty="0"/>
              <a:t>Вступительное слово</a:t>
            </a:r>
            <a:r>
              <a:rPr lang="ru-RU" sz="1400" dirty="0"/>
              <a:t> для «Пакета предварительной информации» к Корпоративной партнерской проверке ВАО АЭС </a:t>
            </a:r>
            <a:r>
              <a:rPr lang="ru-RU" sz="1400" dirty="0" smtClean="0"/>
              <a:t>генерального </a:t>
            </a:r>
            <a:r>
              <a:rPr lang="ru-RU" sz="1400" dirty="0"/>
              <a:t>директора АО </a:t>
            </a:r>
            <a:r>
              <a:rPr lang="ru-RU" sz="1400" dirty="0" smtClean="0"/>
              <a:t>«</a:t>
            </a:r>
            <a:r>
              <a:rPr lang="ru-RU" sz="1400" dirty="0" err="1" smtClean="0"/>
              <a:t>Атомтехэнерго</a:t>
            </a:r>
            <a:r>
              <a:rPr lang="ru-RU" sz="1400" dirty="0" smtClean="0"/>
              <a:t>» Маркова Ю.М.</a:t>
            </a:r>
            <a:endParaRPr lang="ru-RU" sz="1400" dirty="0"/>
          </a:p>
        </p:txBody>
      </p:sp>
      <p:pic>
        <p:nvPicPr>
          <p:cNvPr id="5" name="Рисунок 4" descr="\\server2\Поручения ГДиГИ\ВАО_пакет предв.информации к КПП\Фото филиалов\Фото ГД_утв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425" y="3064308"/>
            <a:ext cx="2344861" cy="160144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3315084" y="2878554"/>
            <a:ext cx="5499401" cy="1891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0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ходе КПП ВАО АЭС мы готовы открыто представить деятельность </a:t>
            </a:r>
            <a:r>
              <a:rPr lang="ru-RU" sz="1000" i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АО «</a:t>
            </a:r>
            <a:r>
              <a:rPr lang="ru-RU" sz="1000" i="1" dirty="0" err="1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Атомтехэнерго</a:t>
            </a:r>
            <a:r>
              <a:rPr lang="ru-RU" sz="1000" i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в вопросах </a:t>
            </a:r>
            <a:r>
              <a:rPr lang="ru-RU" sz="10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обеспечения высокого уровня безопасности при выполнении работ по вводу блоков АС в эксплуатацию и выявления областей для улучшения</a:t>
            </a:r>
            <a:r>
              <a:rPr lang="ru-RU" sz="1000" i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000" i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Мы готовы представить экспертам все наработанные нами за многолетнюю деятельность в атомной энергетике подходы для всестороннего изучения, поделится нашим опытом и практиками.</a:t>
            </a: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000" i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sz="10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персонала АО «</a:t>
            </a:r>
            <a:r>
              <a:rPr lang="ru-RU" sz="1000" i="1" dirty="0" err="1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Атомтехэнерго</a:t>
            </a:r>
            <a:r>
              <a:rPr lang="ru-RU" sz="1000" i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 КПП будет возможностью взглянуть на проделанную работу со стороны и сделать шаг вперед для достижения заявленных целей по обеспечению безопасного ввода в эксплуатацию объектов использования атомной </a:t>
            </a:r>
            <a:r>
              <a:rPr lang="ru-RU" sz="1000" i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энергии.  </a:t>
            </a:r>
            <a:endParaRPr lang="ru-RU" sz="1000" i="1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23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9663" y="299993"/>
            <a:ext cx="7432055" cy="330200"/>
          </a:xfrm>
        </p:spPr>
        <p:txBody>
          <a:bodyPr/>
          <a:lstStyle/>
          <a:p>
            <a:r>
              <a:rPr lang="ru-RU" sz="1900" dirty="0" smtClean="0"/>
              <a:t>Пакет предварительной информации </a:t>
            </a:r>
            <a:r>
              <a:rPr lang="ru-RU" sz="1900" dirty="0" smtClean="0"/>
              <a:t>(аннотационная </a:t>
            </a:r>
            <a:r>
              <a:rPr lang="ru-RU" sz="1900" dirty="0" smtClean="0"/>
              <a:t>часть)</a:t>
            </a:r>
            <a:endParaRPr lang="ru-RU" sz="1900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991072135"/>
              </p:ext>
            </p:extLst>
          </p:nvPr>
        </p:nvGraphicFramePr>
        <p:xfrm>
          <a:off x="804531" y="808522"/>
          <a:ext cx="7646449" cy="3807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70245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750" y="335547"/>
            <a:ext cx="6561138" cy="330200"/>
          </a:xfrm>
        </p:spPr>
        <p:txBody>
          <a:bodyPr/>
          <a:lstStyle/>
          <a:p>
            <a:r>
              <a:rPr lang="ru-RU" sz="1900" dirty="0" smtClean="0"/>
              <a:t>Описание разделов ППИ</a:t>
            </a:r>
            <a:endParaRPr lang="ru-RU" sz="19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147462" y="2079057"/>
            <a:ext cx="284907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Ключевая информация </a:t>
            </a:r>
            <a:br>
              <a:rPr lang="ru-RU" dirty="0" smtClean="0"/>
            </a:br>
            <a:r>
              <a:rPr lang="ru-RU" dirty="0" smtClean="0"/>
              <a:t>АО «</a:t>
            </a:r>
            <a:r>
              <a:rPr lang="ru-RU" dirty="0" err="1" smtClean="0"/>
              <a:t>Атомтехэнерго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3577963" y="997819"/>
            <a:ext cx="1988073" cy="8181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/>
              <a:t>Общая информация</a:t>
            </a:r>
            <a:endParaRPr lang="ru-RU" sz="1700" dirty="0"/>
          </a:p>
        </p:txBody>
      </p:sp>
      <p:sp>
        <p:nvSpPr>
          <p:cNvPr id="9" name="Овал 8"/>
          <p:cNvSpPr/>
          <p:nvPr/>
        </p:nvSpPr>
        <p:spPr>
          <a:xfrm>
            <a:off x="698923" y="2127183"/>
            <a:ext cx="2057626" cy="8181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/>
              <a:t>Историческая справка</a:t>
            </a:r>
            <a:endParaRPr lang="ru-RU" sz="1700" dirty="0"/>
          </a:p>
        </p:txBody>
      </p:sp>
      <p:sp>
        <p:nvSpPr>
          <p:cNvPr id="10" name="Овал 9"/>
          <p:cNvSpPr/>
          <p:nvPr/>
        </p:nvSpPr>
        <p:spPr>
          <a:xfrm>
            <a:off x="3444527" y="3291038"/>
            <a:ext cx="2254946" cy="8181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/>
              <a:t>Видение на перспективу</a:t>
            </a:r>
            <a:endParaRPr lang="ru-RU" sz="1700" dirty="0"/>
          </a:p>
        </p:txBody>
      </p:sp>
      <p:sp>
        <p:nvSpPr>
          <p:cNvPr id="11" name="Овал 10"/>
          <p:cNvSpPr/>
          <p:nvPr/>
        </p:nvSpPr>
        <p:spPr>
          <a:xfrm>
            <a:off x="6309933" y="2146032"/>
            <a:ext cx="1988073" cy="8181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/>
              <a:t>Миссия Общества</a:t>
            </a:r>
            <a:endParaRPr lang="ru-RU" sz="1700" dirty="0"/>
          </a:p>
        </p:txBody>
      </p:sp>
      <p:sp>
        <p:nvSpPr>
          <p:cNvPr id="12" name="Овал 11"/>
          <p:cNvSpPr/>
          <p:nvPr/>
        </p:nvSpPr>
        <p:spPr>
          <a:xfrm>
            <a:off x="588230" y="3291038"/>
            <a:ext cx="2348564" cy="8181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/>
              <a:t>Стратегические цели</a:t>
            </a:r>
            <a:endParaRPr lang="ru-RU" sz="1700" dirty="0"/>
          </a:p>
        </p:txBody>
      </p:sp>
      <p:sp>
        <p:nvSpPr>
          <p:cNvPr id="13" name="Овал 12"/>
          <p:cNvSpPr/>
          <p:nvPr/>
        </p:nvSpPr>
        <p:spPr>
          <a:xfrm>
            <a:off x="6309934" y="3304673"/>
            <a:ext cx="1988073" cy="8181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/>
              <a:t>Организация работ</a:t>
            </a:r>
            <a:endParaRPr lang="ru-RU" sz="1700" dirty="0"/>
          </a:p>
        </p:txBody>
      </p:sp>
      <p:sp>
        <p:nvSpPr>
          <p:cNvPr id="14" name="Овал 13"/>
          <p:cNvSpPr/>
          <p:nvPr/>
        </p:nvSpPr>
        <p:spPr>
          <a:xfrm>
            <a:off x="6194944" y="987391"/>
            <a:ext cx="2218049" cy="8181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/>
              <a:t>Деятельность в условиях ограничений</a:t>
            </a:r>
            <a:endParaRPr lang="ru-RU" sz="1700" dirty="0"/>
          </a:p>
        </p:txBody>
      </p:sp>
      <p:sp>
        <p:nvSpPr>
          <p:cNvPr id="15" name="Овал 14"/>
          <p:cNvSpPr/>
          <p:nvPr/>
        </p:nvSpPr>
        <p:spPr>
          <a:xfrm>
            <a:off x="768476" y="997819"/>
            <a:ext cx="1988073" cy="8181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Самооценки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36531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10875" y="266700"/>
            <a:ext cx="6561138" cy="330200"/>
          </a:xfrm>
        </p:spPr>
        <p:txBody>
          <a:bodyPr/>
          <a:lstStyle/>
          <a:p>
            <a:r>
              <a:rPr lang="ru-RU" sz="1900" dirty="0" smtClean="0"/>
              <a:t>Описание разделов ППИ</a:t>
            </a:r>
            <a:endParaRPr lang="ru-RU" sz="1900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90962149"/>
              </p:ext>
            </p:extLst>
          </p:nvPr>
        </p:nvGraphicFramePr>
        <p:xfrm>
          <a:off x="1649128" y="596900"/>
          <a:ext cx="6096000" cy="43282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274814" y="2160861"/>
            <a:ext cx="284462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lvl="0" indent="-285750" algn="ctr">
              <a:buFont typeface="Wingdings" panose="05000000000000000000" pitchFamily="2" charset="2"/>
              <a:buChar char="ü"/>
            </a:pPr>
            <a:r>
              <a:rPr lang="ru-RU" b="1" dirty="0" smtClean="0"/>
              <a:t>Цели </a:t>
            </a:r>
            <a:r>
              <a:rPr lang="ru-RU" b="1" dirty="0"/>
              <a:t>и задачи</a:t>
            </a:r>
          </a:p>
          <a:p>
            <a:pPr marL="285750" lvl="0" indent="-285750" algn="ctr">
              <a:buFont typeface="Wingdings" panose="05000000000000000000" pitchFamily="2" charset="2"/>
              <a:buChar char="ü"/>
            </a:pPr>
            <a:r>
              <a:rPr lang="ru-RU" b="1" dirty="0" smtClean="0"/>
              <a:t>Документация</a:t>
            </a:r>
            <a:endParaRPr lang="ru-RU" b="1" dirty="0"/>
          </a:p>
          <a:p>
            <a:pPr marL="285750" lvl="0" indent="-285750" algn="ctr">
              <a:buFont typeface="Wingdings" panose="05000000000000000000" pitchFamily="2" charset="2"/>
              <a:buChar char="ü"/>
            </a:pPr>
            <a:r>
              <a:rPr lang="ru-RU" b="1" dirty="0" smtClean="0"/>
              <a:t>Ресурсы</a:t>
            </a:r>
            <a:endParaRPr lang="ru-RU" b="1" dirty="0"/>
          </a:p>
          <a:p>
            <a:pPr marL="285750" lvl="0" indent="-285750" algn="ctr">
              <a:buFont typeface="Wingdings" panose="05000000000000000000" pitchFamily="2" charset="2"/>
              <a:buChar char="ü"/>
            </a:pPr>
            <a:r>
              <a:rPr lang="ru-RU" b="1" dirty="0" smtClean="0"/>
              <a:t>Результат </a:t>
            </a:r>
            <a:r>
              <a:rPr lang="ru-RU" b="1" dirty="0"/>
              <a:t>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2215665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1900" dirty="0" smtClean="0"/>
              <a:t>Приложения к ППИ</a:t>
            </a:r>
            <a:endParaRPr lang="ru-RU" sz="1900" dirty="0"/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2491661347"/>
              </p:ext>
            </p:extLst>
          </p:nvPr>
        </p:nvGraphicFramePr>
        <p:xfrm>
          <a:off x="259882" y="924025"/>
          <a:ext cx="8595360" cy="3682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9036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ru-RU" dirty="0" smtClean="0"/>
              <a:t>Спасибо</a:t>
            </a:r>
          </a:p>
          <a:p>
            <a:r>
              <a:rPr lang="ru-RU" dirty="0" smtClean="0"/>
              <a:t>за внимание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ru-RU" dirty="0" smtClean="0"/>
              <a:t>2</a:t>
            </a:r>
            <a:r>
              <a:rPr lang="en-US" dirty="0" smtClean="0"/>
              <a:t>1</a:t>
            </a:r>
            <a:r>
              <a:rPr lang="ru-RU" dirty="0" smtClean="0"/>
              <a:t>.</a:t>
            </a:r>
            <a:r>
              <a:rPr lang="en-US" dirty="0" smtClean="0"/>
              <a:t>10</a:t>
            </a:r>
            <a:r>
              <a:rPr lang="ru-RU" dirty="0" smtClean="0"/>
              <a:t>.2021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>
                <a:latin typeface="Arial" charset="0"/>
                <a:ea typeface="Arial" charset="0"/>
                <a:cs typeface="Arial" charset="0"/>
              </a:rPr>
              <a:t>Тел.: +7 </a:t>
            </a:r>
            <a:r>
              <a:rPr lang="ru-RU" dirty="0" smtClean="0">
                <a:latin typeface="Arial" charset="0"/>
                <a:ea typeface="Arial" charset="0"/>
                <a:cs typeface="Arial" charset="0"/>
              </a:rPr>
              <a:t>(495) 287 97 </a:t>
            </a:r>
            <a:r>
              <a:rPr lang="ru-RU" dirty="0">
                <a:latin typeface="Arial" charset="0"/>
                <a:ea typeface="Arial" charset="0"/>
                <a:cs typeface="Arial" charset="0"/>
              </a:rPr>
              <a:t>00, доб.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1404</a:t>
            </a:r>
            <a:endParaRPr lang="ru-RU" dirty="0">
              <a:latin typeface="Arial" charset="0"/>
              <a:ea typeface="Arial" charset="0"/>
              <a:cs typeface="Arial" charset="0"/>
            </a:endParaRPr>
          </a:p>
          <a:p>
            <a:r>
              <a:rPr lang="ru-RU" dirty="0">
                <a:latin typeface="Arial" charset="0"/>
                <a:ea typeface="Arial" charset="0"/>
                <a:cs typeface="Arial" charset="0"/>
              </a:rPr>
              <a:t>E-</a:t>
            </a:r>
            <a:r>
              <a:rPr lang="ru-RU" dirty="0" err="1">
                <a:latin typeface="Arial" charset="0"/>
                <a:ea typeface="Arial" charset="0"/>
                <a:cs typeface="Arial" charset="0"/>
              </a:rPr>
              <a:t>mail</a:t>
            </a:r>
            <a:r>
              <a:rPr lang="ru-RU" dirty="0"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romanov</a:t>
            </a:r>
            <a:r>
              <a:rPr lang="ru-RU" dirty="0" smtClean="0">
                <a:latin typeface="Arial" charset="0"/>
                <a:ea typeface="Arial" charset="0"/>
                <a:cs typeface="Arial" charset="0"/>
              </a:rPr>
              <a:t>@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atech</a:t>
            </a:r>
            <a:r>
              <a:rPr lang="ru-RU" dirty="0" smtClean="0">
                <a:latin typeface="Arial" charset="0"/>
                <a:ea typeface="Arial" charset="0"/>
                <a:cs typeface="Arial" charset="0"/>
              </a:rPr>
              <a:t>.</a:t>
            </a:r>
            <a:r>
              <a:rPr lang="ru-RU" dirty="0" err="1" smtClean="0">
                <a:latin typeface="Arial" charset="0"/>
                <a:ea typeface="Arial" charset="0"/>
                <a:cs typeface="Arial" charset="0"/>
              </a:rPr>
              <a:t>ru</a:t>
            </a:r>
            <a:endParaRPr lang="ru-RU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dirty="0" smtClean="0"/>
              <a:t>Романов Евгений Анатольевич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dirty="0" smtClean="0"/>
              <a:t>Главный инспектор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04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итульный слайд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_16x9_white_template" id="{815E4B3B-8E01-5242-B9F1-F7029D6381FB}" vid="{541B8C7B-4633-2E45-B746-A05B8E1543F8}"/>
    </a:ext>
  </a:extLst>
</a:theme>
</file>

<file path=ppt/theme/theme2.xml><?xml version="1.0" encoding="utf-8"?>
<a:theme xmlns:a="http://schemas.openxmlformats.org/drawingml/2006/main" name="Перебивочный слайд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_16x9_white_template" id="{815E4B3B-8E01-5242-B9F1-F7029D6381FB}" vid="{6BE6B458-93C6-814D-A81B-47849E6A55A1}"/>
    </a:ext>
  </a:extLst>
</a:theme>
</file>

<file path=ppt/theme/theme3.xml><?xml version="1.0" encoding="utf-8"?>
<a:theme xmlns:a="http://schemas.openxmlformats.org/drawingml/2006/main" name="Текст картинка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_16x9_white_template" id="{815E4B3B-8E01-5242-B9F1-F7029D6381FB}" vid="{7389C019-FE70-D24D-871A-DAD941594136}"/>
    </a:ext>
  </a:extLst>
</a:theme>
</file>

<file path=ppt/theme/theme4.xml><?xml version="1.0" encoding="utf-8"?>
<a:theme xmlns:a="http://schemas.openxmlformats.org/drawingml/2006/main" name="Текст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_16x9_white_template" id="{815E4B3B-8E01-5242-B9F1-F7029D6381FB}" vid="{7389C019-FE70-D24D-871A-DAD941594136}"/>
    </a:ext>
  </a:extLst>
</a:theme>
</file>

<file path=ppt/theme/theme5.xml><?xml version="1.0" encoding="utf-8"?>
<a:theme xmlns:a="http://schemas.openxmlformats.org/drawingml/2006/main" name="Диаграммы">
  <a:themeElements>
    <a:clrScheme name="тема для слайдов с диаграммами">
      <a:dk1>
        <a:srgbClr val="414042"/>
      </a:dk1>
      <a:lt1>
        <a:sysClr val="window" lastClr="FFFFFF"/>
      </a:lt1>
      <a:dk2>
        <a:srgbClr val="FFFFFF"/>
      </a:dk2>
      <a:lt2>
        <a:srgbClr val="FFFFFF"/>
      </a:lt2>
      <a:accent1>
        <a:srgbClr val="293D6D"/>
      </a:accent1>
      <a:accent2>
        <a:srgbClr val="456EA9"/>
      </a:accent2>
      <a:accent3>
        <a:srgbClr val="68B0E0"/>
      </a:accent3>
      <a:accent4>
        <a:srgbClr val="ACC44D"/>
      </a:accent4>
      <a:accent5>
        <a:srgbClr val="4C9D8D"/>
      </a:accent5>
      <a:accent6>
        <a:srgbClr val="7F7F7F"/>
      </a:accent6>
      <a:hlink>
        <a:srgbClr val="414042"/>
      </a:hlink>
      <a:folHlink>
        <a:srgbClr val="41404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_16x9_white_template" id="{815E4B3B-8E01-5242-B9F1-F7029D6381FB}" vid="{7389C019-FE70-D24D-871A-DAD941594136}"/>
    </a:ext>
  </a:extLst>
</a:theme>
</file>

<file path=ppt/theme/theme6.xml><?xml version="1.0" encoding="utf-8"?>
<a:theme xmlns:a="http://schemas.openxmlformats.org/drawingml/2006/main" name="Текст диаграмма">
  <a:themeElements>
    <a:clrScheme name="тема для слайдов текст-диаграмма">
      <a:dk1>
        <a:srgbClr val="414042"/>
      </a:dk1>
      <a:lt1>
        <a:sysClr val="window" lastClr="FFFFFF"/>
      </a:lt1>
      <a:dk2>
        <a:srgbClr val="FFFFFF"/>
      </a:dk2>
      <a:lt2>
        <a:srgbClr val="FFFFFF"/>
      </a:lt2>
      <a:accent1>
        <a:srgbClr val="EBA444"/>
      </a:accent1>
      <a:accent2>
        <a:srgbClr val="F06942"/>
      </a:accent2>
      <a:accent3>
        <a:srgbClr val="AD5483"/>
      </a:accent3>
      <a:accent4>
        <a:srgbClr val="456EA9"/>
      </a:accent4>
      <a:accent5>
        <a:srgbClr val="68B0E0"/>
      </a:accent5>
      <a:accent6>
        <a:srgbClr val="259789"/>
      </a:accent6>
      <a:hlink>
        <a:srgbClr val="414042"/>
      </a:hlink>
      <a:folHlink>
        <a:srgbClr val="41404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_16x9_white_template" id="{815E4B3B-8E01-5242-B9F1-F7029D6381FB}" vid="{7389C019-FE70-D24D-871A-DAD941594136}"/>
    </a:ext>
  </a:extLst>
</a:theme>
</file>

<file path=ppt/theme/theme7.xml><?xml version="1.0" encoding="utf-8"?>
<a:theme xmlns:a="http://schemas.openxmlformats.org/drawingml/2006/main" name="Заключительный слайд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2" id="{00DAE905-2894-9645-87E8-4A089C61D1E7}" vid="{BB001172-481D-5B4F-A54A-4F845D4C8301}"/>
    </a:ext>
  </a:extLst>
</a:theme>
</file>

<file path=ppt/theme/theme8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Presentation_16x9_white_template</Template>
  <TotalTime>5660</TotalTime>
  <Words>345</Words>
  <Application>Microsoft Office PowerPoint</Application>
  <PresentationFormat>Произвольный</PresentationFormat>
  <Paragraphs>64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7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Титульный слайд</vt:lpstr>
      <vt:lpstr>Перебивочный слайд</vt:lpstr>
      <vt:lpstr>Текст картинка</vt:lpstr>
      <vt:lpstr>Текст</vt:lpstr>
      <vt:lpstr>Диаграммы</vt:lpstr>
      <vt:lpstr>Текст диаграмма</vt:lpstr>
      <vt:lpstr>Заключительный слайд</vt:lpstr>
      <vt:lpstr>Обзор пакета предварительной информации, подготовленного АО «Атомтехэнерго» к КПП ВАО АЭС</vt:lpstr>
      <vt:lpstr>Введение</vt:lpstr>
      <vt:lpstr>Пакет предварительной информации (аннотационная часть)</vt:lpstr>
      <vt:lpstr>Описание разделов ППИ</vt:lpstr>
      <vt:lpstr>Описание разделов ППИ</vt:lpstr>
      <vt:lpstr>Приложения к ППИ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Хомякова</dc:creator>
  <cp:lastModifiedBy>Романов Е.А.</cp:lastModifiedBy>
  <cp:revision>316</cp:revision>
  <cp:lastPrinted>2021-06-16T11:44:20Z</cp:lastPrinted>
  <dcterms:created xsi:type="dcterms:W3CDTF">2019-09-24T12:37:05Z</dcterms:created>
  <dcterms:modified xsi:type="dcterms:W3CDTF">2021-10-21T07:40:17Z</dcterms:modified>
</cp:coreProperties>
</file>