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handoutMasterIdLst>
    <p:handoutMasterId r:id="rId8"/>
  </p:handoutMasterIdLst>
  <p:sldIdLst>
    <p:sldId id="269" r:id="rId2"/>
    <p:sldId id="288" r:id="rId3"/>
    <p:sldId id="261" r:id="rId4"/>
    <p:sldId id="291" r:id="rId5"/>
    <p:sldId id="289" r:id="rId6"/>
  </p:sldIdLst>
  <p:sldSz cx="12192000" cy="6858000"/>
  <p:notesSz cx="6858000" cy="9144000"/>
  <p:defaultTextStyle>
    <a:defPPr rtl="0">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A8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83" d="100"/>
          <a:sy n="83" d="100"/>
        </p:scale>
        <p:origin x="45" y="561"/>
      </p:cViewPr>
      <p:guideLst/>
    </p:cSldViewPr>
  </p:slideViewPr>
  <p:notesTextViewPr>
    <p:cViewPr>
      <p:scale>
        <a:sx n="1" d="1"/>
        <a:sy n="1" d="1"/>
      </p:scale>
      <p:origin x="0" y="0"/>
    </p:cViewPr>
  </p:notesTextViewPr>
  <p:notesViewPr>
    <p:cSldViewPr snapToGrid="0">
      <p:cViewPr varScale="1">
        <p:scale>
          <a:sx n="100" d="100"/>
          <a:sy n="100" d="100"/>
        </p:scale>
        <p:origin x="355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23A8DBB9-FF4D-4FDA-AD34-27FA86519578}" type="datetime1">
              <a:rPr lang="zh-CN" altLang="en-US" smtClean="0"/>
              <a:t>2022/4/21</a:t>
            </a:fld>
            <a:endParaRPr 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D92CB86-0DB9-4A70-B1CF-B23508471F6B}"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8E1CCE20-FD2F-40C5-ABE3-3369F20AA0E6}" type="datetime1">
              <a:rPr lang="zh-CN" altLang="en-US" smtClean="0"/>
              <a:t>2022/4/21</a:t>
            </a:fld>
            <a:endParaRPr 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US"/>
              <a:t>单击此处编辑母版文本样式</a:t>
            </a:r>
          </a:p>
          <a:p>
            <a:pPr lvl="1" rtl="0"/>
            <a:r>
              <a:rPr lang="en-US"/>
              <a:t>第二级</a:t>
            </a:r>
          </a:p>
          <a:p>
            <a:pPr lvl="2" rtl="0"/>
            <a:r>
              <a:rPr lang="en-US"/>
              <a:t>第三级</a:t>
            </a:r>
          </a:p>
          <a:p>
            <a:pPr lvl="3" rtl="0"/>
            <a:r>
              <a:rPr lang="en-US"/>
              <a:t>第四级</a:t>
            </a:r>
          </a:p>
          <a:p>
            <a:pPr lvl="4" rtl="0"/>
            <a:r>
              <a:rPr 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2B151B-D7D1-48E5-8230-5AADBC794F88}" type="slidenum">
              <a:rPr lang="en-US" smtClean="0"/>
              <a:t>‹#›</a:t>
            </a:fld>
            <a:endParaRPr lang="en-US"/>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日期占位符 3"/>
          <p:cNvSpPr>
            <a:spLocks noGrp="1"/>
          </p:cNvSpPr>
          <p:nvPr>
            <p:ph type="dt" idx="1"/>
          </p:nvPr>
        </p:nvSpPr>
        <p:spPr/>
        <p:txBody>
          <a:bodyPr/>
          <a:lstStyle/>
          <a:p>
            <a:pPr rtl="0"/>
            <a:fld id="{8E1CCE20-FD2F-40C5-ABE3-3369F20AA0E6}" type="datetime1">
              <a:rPr lang="zh-CN" altLang="en-US" smtClean="0"/>
              <a:t>2022/4/21</a:t>
            </a:fld>
            <a:endParaRPr lang="en-US"/>
          </a:p>
        </p:txBody>
      </p:sp>
      <p:sp>
        <p:nvSpPr>
          <p:cNvPr id="5" name="灯片编号占位符 4"/>
          <p:cNvSpPr>
            <a:spLocks noGrp="1"/>
          </p:cNvSpPr>
          <p:nvPr>
            <p:ph type="sldNum" sz="quarter" idx="5"/>
          </p:nvPr>
        </p:nvSpPr>
        <p:spPr/>
        <p:txBody>
          <a:bodyPr/>
          <a:lstStyle/>
          <a:p>
            <a:pPr rtl="0"/>
            <a:fld id="{9C2B151B-D7D1-48E5-8230-5AADBC794F88}" type="slidenum">
              <a:rPr lang="en-US" smtClean="0"/>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0" name="长方形 9"/>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标题 1"/>
          <p:cNvSpPr>
            <a:spLocks noGrp="1"/>
          </p:cNvSpPr>
          <p:nvPr>
            <p:ph type="ctrTitle"/>
          </p:nvPr>
        </p:nvSpPr>
        <p:spPr>
          <a:xfrm>
            <a:off x="1097280" y="758952"/>
            <a:ext cx="10058400" cy="3566160"/>
          </a:xfrm>
        </p:spPr>
        <p:txBody>
          <a:bodyPr rtlCol="0" anchor="b">
            <a:normAutofit/>
          </a:bodyPr>
          <a:lstStyle>
            <a:lvl1pPr algn="l">
              <a:lnSpc>
                <a:spcPct val="90000"/>
              </a:lnSpc>
              <a:defRPr sz="8000" spc="-50" baseline="0">
                <a:solidFill>
                  <a:schemeClr val="tx1">
                    <a:lumMod val="85000"/>
                    <a:lumOff val="15000"/>
                  </a:schemeClr>
                </a:solidFill>
              </a:defRPr>
            </a:lvl1pPr>
          </a:lstStyle>
          <a:p>
            <a:pPr rtl="0"/>
            <a:r>
              <a:rPr lang="zh-CN" altLang="en-US"/>
              <a:t>单击此处编辑母版标题样式</a:t>
            </a:r>
            <a:endParaRPr lang="en-US" dirty="0"/>
          </a:p>
        </p:txBody>
      </p:sp>
      <p:sp>
        <p:nvSpPr>
          <p:cNvPr id="3" name="副标题 2"/>
          <p:cNvSpPr>
            <a:spLocks noGrp="1"/>
          </p:cNvSpPr>
          <p:nvPr>
            <p:ph type="subTitle" idx="1"/>
          </p:nvPr>
        </p:nvSpPr>
        <p:spPr>
          <a:xfrm>
            <a:off x="1100051" y="4645152"/>
            <a:ext cx="10058400" cy="1143000"/>
          </a:xfrm>
        </p:spPr>
        <p:txBody>
          <a:bodyPr lIns="91440" rIns="91440" rtlCol="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zh-CN" altLang="en-US"/>
              <a:t>单击此处编辑母版副标题样式</a:t>
            </a:r>
            <a:endParaRPr lang="en-US" dirty="0"/>
          </a:p>
        </p:txBody>
      </p:sp>
      <p:cxnSp>
        <p:nvCxnSpPr>
          <p:cNvPr id="9" name="直接连接符​​(S) 8"/>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日期占位符 3"/>
          <p:cNvSpPr>
            <a:spLocks noGrp="1"/>
          </p:cNvSpPr>
          <p:nvPr>
            <p:ph type="dt" sz="half" idx="10"/>
          </p:nvPr>
        </p:nvSpPr>
        <p:spPr/>
        <p:txBody>
          <a:bodyPr rtlCol="0"/>
          <a:lstStyle/>
          <a:p>
            <a:pPr rtl="0"/>
            <a:fld id="{E203234F-2943-4AD6-8E73-34C216403FC9}" type="datetime1">
              <a:rPr lang="zh-CN" altLang="en-US" smtClean="0"/>
              <a:t>2022/4/21</a:t>
            </a:fld>
            <a:endParaRPr lang="en-US" dirty="0"/>
          </a:p>
        </p:txBody>
      </p:sp>
      <p:sp>
        <p:nvSpPr>
          <p:cNvPr id="5" name="页脚占位符 4"/>
          <p:cNvSpPr>
            <a:spLocks noGrp="1"/>
          </p:cNvSpPr>
          <p:nvPr>
            <p:ph type="ftr" sz="quarter" idx="11"/>
          </p:nvPr>
        </p:nvSpPr>
        <p:spPr/>
        <p:txBody>
          <a:bodyPr rtlCol="0"/>
          <a:lstStyle/>
          <a:p>
            <a:pPr rtl="0"/>
            <a:endParaRPr lang="en-US" dirty="0"/>
          </a:p>
        </p:txBody>
      </p:sp>
      <p:sp>
        <p:nvSpPr>
          <p:cNvPr id="6" name="灯片编号占位符 5"/>
          <p:cNvSpPr>
            <a:spLocks noGrp="1"/>
          </p:cNvSpPr>
          <p:nvPr>
            <p:ph type="sldNum" sz="quarter" idx="12"/>
          </p:nvPr>
        </p:nvSpPr>
        <p:spPr/>
        <p:txBody>
          <a:bodyPr rtlCol="0"/>
          <a:lstStyle/>
          <a:p>
            <a:pPr rtl="0"/>
            <a:fld id="{3A98EE3D-8CD1-4C3F-BD1C-C98C9596463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a:t>单击此处编辑母版标题样式</a:t>
            </a:r>
            <a:endParaRPr lang="en-US" dirty="0"/>
          </a:p>
        </p:txBody>
      </p:sp>
      <p:sp>
        <p:nvSpPr>
          <p:cNvPr id="3" name="垂直文本占位符 2"/>
          <p:cNvSpPr>
            <a:spLocks noGrp="1"/>
          </p:cNvSpPr>
          <p:nvPr>
            <p:ph type="body" orient="vert" idx="1"/>
          </p:nvPr>
        </p:nvSpPr>
        <p:spPr/>
        <p:txBody>
          <a:bodyPr vert="eaVert" lIns="45720" tIns="0" rIns="45720" bIns="0" rtlCol="0"/>
          <a:lstStyle/>
          <a:p>
            <a:pPr lvl="0" rtl="0"/>
            <a:r>
              <a:rPr lang="zh-CN" altLang="en-US"/>
              <a:t>单击此处编辑母版文本样式</a:t>
            </a:r>
          </a:p>
          <a:p>
            <a:pPr lvl="1" rtl="0"/>
            <a:r>
              <a:rPr lang="zh-CN" altLang="en-US"/>
              <a:t>二级</a:t>
            </a:r>
          </a:p>
          <a:p>
            <a:pPr lvl="2" rtl="0"/>
            <a:r>
              <a:rPr lang="zh-CN" altLang="en-US"/>
              <a:t>三级</a:t>
            </a:r>
          </a:p>
          <a:p>
            <a:pPr lvl="3" rtl="0"/>
            <a:r>
              <a:rPr lang="zh-CN" altLang="en-US"/>
              <a:t>四级</a:t>
            </a:r>
          </a:p>
          <a:p>
            <a:pPr lvl="4" rtl="0"/>
            <a:r>
              <a:rPr lang="zh-CN" altLang="en-US"/>
              <a:t>五级</a:t>
            </a:r>
            <a:endParaRPr lang="en-US" dirty="0"/>
          </a:p>
        </p:txBody>
      </p:sp>
      <p:sp>
        <p:nvSpPr>
          <p:cNvPr id="7" name="日期占位符 6"/>
          <p:cNvSpPr>
            <a:spLocks noGrp="1"/>
          </p:cNvSpPr>
          <p:nvPr>
            <p:ph type="dt" sz="half" idx="10"/>
          </p:nvPr>
        </p:nvSpPr>
        <p:spPr/>
        <p:txBody>
          <a:bodyPr rtlCol="0"/>
          <a:lstStyle/>
          <a:p>
            <a:pPr rtl="0"/>
            <a:fld id="{6818B044-5115-4C63-8F06-0D627F0729F0}" type="datetime1">
              <a:rPr lang="zh-CN" altLang="en-US" smtClean="0"/>
              <a:t>2022/4/21</a:t>
            </a:fld>
            <a:endParaRPr lang="en-US" dirty="0"/>
          </a:p>
        </p:txBody>
      </p:sp>
      <p:sp>
        <p:nvSpPr>
          <p:cNvPr id="8" name="页脚占位符 7"/>
          <p:cNvSpPr>
            <a:spLocks noGrp="1"/>
          </p:cNvSpPr>
          <p:nvPr>
            <p:ph type="ftr" sz="quarter" idx="11"/>
          </p:nvPr>
        </p:nvSpPr>
        <p:spPr/>
        <p:txBody>
          <a:bodyPr rtlCol="0"/>
          <a:lstStyle/>
          <a:p>
            <a:pPr rtl="0"/>
            <a:endParaRPr lang="en-US" dirty="0"/>
          </a:p>
        </p:txBody>
      </p:sp>
      <p:sp>
        <p:nvSpPr>
          <p:cNvPr id="9" name="灯片编号占位符 8"/>
          <p:cNvSpPr>
            <a:spLocks noGrp="1"/>
          </p:cNvSpPr>
          <p:nvPr>
            <p:ph type="sldNum" sz="quarter" idx="12"/>
          </p:nvPr>
        </p:nvSpPr>
        <p:spPr/>
        <p:txBody>
          <a:bodyPr rtlCol="0"/>
          <a:lstStyle/>
          <a:p>
            <a:pPr rtl="0"/>
            <a:fld id="{3A98EE3D-8CD1-4C3F-BD1C-C98C9596463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标题与文本">
    <p:spTree>
      <p:nvGrpSpPr>
        <p:cNvPr id="1" name=""/>
        <p:cNvGrpSpPr/>
        <p:nvPr/>
      </p:nvGrpSpPr>
      <p:grpSpPr>
        <a:xfrm>
          <a:off x="0" y="0"/>
          <a:ext cx="0" cy="0"/>
          <a:chOff x="0" y="0"/>
          <a:chExt cx="0" cy="0"/>
        </a:xfrm>
      </p:grpSpPr>
      <p:sp>
        <p:nvSpPr>
          <p:cNvPr id="9" name="长方形 8"/>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垂直标题 1"/>
          <p:cNvSpPr>
            <a:spLocks noGrp="1"/>
          </p:cNvSpPr>
          <p:nvPr>
            <p:ph type="title" orient="vert"/>
          </p:nvPr>
        </p:nvSpPr>
        <p:spPr>
          <a:xfrm>
            <a:off x="8724900" y="412302"/>
            <a:ext cx="2628900" cy="5759898"/>
          </a:xfrm>
        </p:spPr>
        <p:txBody>
          <a:bodyPr vert="eaVert" rtlCol="0"/>
          <a:lstStyle/>
          <a:p>
            <a:pPr rtl="0"/>
            <a:r>
              <a:rPr lang="zh-CN" altLang="en-US"/>
              <a:t>单击此处编辑母版标题样式</a:t>
            </a:r>
            <a:endParaRPr lang="en-US" dirty="0"/>
          </a:p>
        </p:txBody>
      </p:sp>
      <p:sp>
        <p:nvSpPr>
          <p:cNvPr id="3" name="垂直文本占位符 2"/>
          <p:cNvSpPr>
            <a:spLocks noGrp="1"/>
          </p:cNvSpPr>
          <p:nvPr>
            <p:ph type="body" orient="vert" idx="1"/>
          </p:nvPr>
        </p:nvSpPr>
        <p:spPr>
          <a:xfrm>
            <a:off x="838200" y="412302"/>
            <a:ext cx="7734300" cy="5759898"/>
          </a:xfrm>
        </p:spPr>
        <p:txBody>
          <a:bodyPr vert="eaVert" lIns="45720" tIns="0" rIns="45720" bIns="0" rtlCol="0"/>
          <a:lstStyle/>
          <a:p>
            <a:pPr lvl="0" rtl="0"/>
            <a:r>
              <a:rPr lang="zh-CN" altLang="en-US"/>
              <a:t>单击此处编辑母版文本样式</a:t>
            </a:r>
          </a:p>
          <a:p>
            <a:pPr lvl="1" rtl="0"/>
            <a:r>
              <a:rPr lang="zh-CN" altLang="en-US"/>
              <a:t>二级</a:t>
            </a:r>
          </a:p>
          <a:p>
            <a:pPr lvl="2" rtl="0"/>
            <a:r>
              <a:rPr lang="zh-CN" altLang="en-US"/>
              <a:t>三级</a:t>
            </a:r>
          </a:p>
          <a:p>
            <a:pPr lvl="3" rtl="0"/>
            <a:r>
              <a:rPr lang="zh-CN" altLang="en-US"/>
              <a:t>四级</a:t>
            </a:r>
          </a:p>
          <a:p>
            <a:pPr lvl="4" rtl="0"/>
            <a:r>
              <a:rPr lang="zh-CN" altLang="en-US"/>
              <a:t>五级</a:t>
            </a:r>
            <a:endParaRPr lang="en-US" dirty="0"/>
          </a:p>
        </p:txBody>
      </p:sp>
      <p:sp>
        <p:nvSpPr>
          <p:cNvPr id="7" name="日期占位符 6"/>
          <p:cNvSpPr>
            <a:spLocks noGrp="1"/>
          </p:cNvSpPr>
          <p:nvPr>
            <p:ph type="dt" sz="half" idx="10"/>
          </p:nvPr>
        </p:nvSpPr>
        <p:spPr/>
        <p:txBody>
          <a:bodyPr rtlCol="0"/>
          <a:lstStyle/>
          <a:p>
            <a:pPr rtl="0"/>
            <a:fld id="{C0E476C3-78BD-40CB-9C6F-0D41DD7E1D50}" type="datetime1">
              <a:rPr lang="zh-CN" altLang="en-US" smtClean="0"/>
              <a:t>2022/4/21</a:t>
            </a:fld>
            <a:endParaRPr lang="en-US" dirty="0"/>
          </a:p>
        </p:txBody>
      </p:sp>
      <p:sp>
        <p:nvSpPr>
          <p:cNvPr id="8" name="页脚占位符 7"/>
          <p:cNvSpPr>
            <a:spLocks noGrp="1"/>
          </p:cNvSpPr>
          <p:nvPr>
            <p:ph type="ftr" sz="quarter" idx="11"/>
          </p:nvPr>
        </p:nvSpPr>
        <p:spPr/>
        <p:txBody>
          <a:bodyPr rtlCol="0"/>
          <a:lstStyle/>
          <a:p>
            <a:pPr rtl="0"/>
            <a:endParaRPr lang="en-US" dirty="0"/>
          </a:p>
        </p:txBody>
      </p:sp>
      <p:sp>
        <p:nvSpPr>
          <p:cNvPr id="10" name="灯片编号占位符 9"/>
          <p:cNvSpPr>
            <a:spLocks noGrp="1"/>
          </p:cNvSpPr>
          <p:nvPr>
            <p:ph type="sldNum" sz="quarter" idx="12"/>
          </p:nvPr>
        </p:nvSpPr>
        <p:spPr/>
        <p:txBody>
          <a:bodyPr rtlCol="0"/>
          <a:lstStyle/>
          <a:p>
            <a:pPr rtl="0"/>
            <a:fld id="{3A98EE3D-8CD1-4C3F-BD1C-C98C9596463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a:t>单击此处编辑母版标题样式</a:t>
            </a:r>
            <a:endParaRPr lang="en-US" dirty="0"/>
          </a:p>
        </p:txBody>
      </p:sp>
      <p:sp>
        <p:nvSpPr>
          <p:cNvPr id="3" name="内容占位符 2"/>
          <p:cNvSpPr>
            <a:spLocks noGrp="1"/>
          </p:cNvSpPr>
          <p:nvPr>
            <p:ph idx="1"/>
          </p:nvPr>
        </p:nvSpPr>
        <p:spPr/>
        <p:txBody>
          <a:bodyPr rtlCol="0"/>
          <a:lstStyle/>
          <a:p>
            <a:pPr lvl="0" rtl="0"/>
            <a:r>
              <a:rPr lang="zh-CN" altLang="en-US"/>
              <a:t>单击此处编辑母版文本样式</a:t>
            </a:r>
          </a:p>
          <a:p>
            <a:pPr lvl="1" rtl="0"/>
            <a:r>
              <a:rPr lang="zh-CN" altLang="en-US"/>
              <a:t>二级</a:t>
            </a:r>
          </a:p>
          <a:p>
            <a:pPr lvl="2" rtl="0"/>
            <a:r>
              <a:rPr lang="zh-CN" altLang="en-US"/>
              <a:t>三级</a:t>
            </a:r>
          </a:p>
          <a:p>
            <a:pPr lvl="3" rtl="0"/>
            <a:r>
              <a:rPr lang="zh-CN" altLang="en-US"/>
              <a:t>四级</a:t>
            </a:r>
          </a:p>
          <a:p>
            <a:pPr lvl="4" rtl="0"/>
            <a:r>
              <a:rPr lang="zh-CN" altLang="en-US"/>
              <a:t>五级</a:t>
            </a:r>
            <a:endParaRPr lang="en-US" dirty="0"/>
          </a:p>
        </p:txBody>
      </p:sp>
      <p:sp>
        <p:nvSpPr>
          <p:cNvPr id="7" name="日期占位符 6"/>
          <p:cNvSpPr>
            <a:spLocks noGrp="1"/>
          </p:cNvSpPr>
          <p:nvPr>
            <p:ph type="dt" sz="half" idx="10"/>
          </p:nvPr>
        </p:nvSpPr>
        <p:spPr/>
        <p:txBody>
          <a:bodyPr rtlCol="0"/>
          <a:lstStyle/>
          <a:p>
            <a:pPr rtl="0"/>
            <a:fld id="{A24A4C0A-F292-41BE-9CD1-530467B1B9F8}" type="datetime1">
              <a:rPr lang="zh-CN" altLang="en-US" smtClean="0"/>
              <a:t>2022/4/21</a:t>
            </a:fld>
            <a:endParaRPr lang="en-US" dirty="0"/>
          </a:p>
        </p:txBody>
      </p:sp>
      <p:sp>
        <p:nvSpPr>
          <p:cNvPr id="8" name="页脚占位符 7"/>
          <p:cNvSpPr>
            <a:spLocks noGrp="1"/>
          </p:cNvSpPr>
          <p:nvPr>
            <p:ph type="ftr" sz="quarter" idx="11"/>
          </p:nvPr>
        </p:nvSpPr>
        <p:spPr/>
        <p:txBody>
          <a:bodyPr rtlCol="0"/>
          <a:lstStyle/>
          <a:p>
            <a:pPr rtl="0"/>
            <a:endParaRPr lang="en-US" dirty="0"/>
          </a:p>
        </p:txBody>
      </p:sp>
      <p:sp>
        <p:nvSpPr>
          <p:cNvPr id="9" name="灯片编号占位符 8"/>
          <p:cNvSpPr>
            <a:spLocks noGrp="1"/>
          </p:cNvSpPr>
          <p:nvPr>
            <p:ph type="sldNum" sz="quarter" idx="12"/>
          </p:nvPr>
        </p:nvSpPr>
        <p:spPr/>
        <p:txBody>
          <a:bodyPr rtlCol="0"/>
          <a:lstStyle/>
          <a:p>
            <a:pPr rtl="0"/>
            <a:fld id="{3A98EE3D-8CD1-4C3F-BD1C-C98C9596463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10" name="长方形 9"/>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标题 1"/>
          <p:cNvSpPr>
            <a:spLocks noGrp="1"/>
          </p:cNvSpPr>
          <p:nvPr>
            <p:ph type="title"/>
          </p:nvPr>
        </p:nvSpPr>
        <p:spPr>
          <a:xfrm>
            <a:off x="1097280" y="758952"/>
            <a:ext cx="10058400" cy="3566160"/>
          </a:xfrm>
        </p:spPr>
        <p:txBody>
          <a:bodyPr rtlCol="0" anchor="b" anchorCtr="0">
            <a:normAutofit/>
          </a:bodyPr>
          <a:lstStyle>
            <a:lvl1pPr>
              <a:lnSpc>
                <a:spcPct val="90000"/>
              </a:lnSpc>
              <a:defRPr sz="8000" b="0">
                <a:solidFill>
                  <a:schemeClr val="tx1">
                    <a:lumMod val="85000"/>
                    <a:lumOff val="15000"/>
                  </a:schemeClr>
                </a:solidFill>
              </a:defRPr>
            </a:lvl1pPr>
          </a:lstStyle>
          <a:p>
            <a:pPr rtl="0"/>
            <a:r>
              <a:rPr lang="zh-CN" altLang="en-US"/>
              <a:t>单击此处编辑母版标题样式</a:t>
            </a:r>
            <a:endParaRPr lang="en-US" dirty="0"/>
          </a:p>
        </p:txBody>
      </p:sp>
      <p:sp>
        <p:nvSpPr>
          <p:cNvPr id="3" name="文本占位符 2"/>
          <p:cNvSpPr>
            <a:spLocks noGrp="1"/>
          </p:cNvSpPr>
          <p:nvPr>
            <p:ph type="body" idx="1"/>
          </p:nvPr>
        </p:nvSpPr>
        <p:spPr>
          <a:xfrm>
            <a:off x="1097280" y="4663440"/>
            <a:ext cx="10058400" cy="1143000"/>
          </a:xfrm>
        </p:spPr>
        <p:txBody>
          <a:bodyPr lIns="91440" rIns="91440" rtlCol="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zh-CN" altLang="en-US"/>
              <a:t>单击此处编辑母版文本样式</a:t>
            </a:r>
          </a:p>
        </p:txBody>
      </p:sp>
      <p:cxnSp>
        <p:nvCxnSpPr>
          <p:cNvPr id="9" name="直接连接符​​(S) 8"/>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日期占位符 6"/>
          <p:cNvSpPr>
            <a:spLocks noGrp="1"/>
          </p:cNvSpPr>
          <p:nvPr>
            <p:ph type="dt" sz="half" idx="10"/>
          </p:nvPr>
        </p:nvSpPr>
        <p:spPr/>
        <p:txBody>
          <a:bodyPr rtlCol="0"/>
          <a:lstStyle/>
          <a:p>
            <a:pPr rtl="0"/>
            <a:fld id="{C31630FC-7090-4D1C-93D5-113C82941F4E}" type="datetime1">
              <a:rPr lang="zh-CN" altLang="en-US" smtClean="0"/>
              <a:t>2022/4/21</a:t>
            </a:fld>
            <a:endParaRPr lang="en-US" dirty="0"/>
          </a:p>
        </p:txBody>
      </p:sp>
      <p:sp>
        <p:nvSpPr>
          <p:cNvPr id="8" name="页脚占位符 7"/>
          <p:cNvSpPr>
            <a:spLocks noGrp="1"/>
          </p:cNvSpPr>
          <p:nvPr>
            <p:ph type="ftr" sz="quarter" idx="11"/>
          </p:nvPr>
        </p:nvSpPr>
        <p:spPr/>
        <p:txBody>
          <a:bodyPr rtlCol="0"/>
          <a:lstStyle/>
          <a:p>
            <a:pPr rtl="0"/>
            <a:endParaRPr lang="en-US" dirty="0"/>
          </a:p>
        </p:txBody>
      </p:sp>
      <p:sp>
        <p:nvSpPr>
          <p:cNvPr id="11" name="灯片编号占位符 10"/>
          <p:cNvSpPr>
            <a:spLocks noGrp="1"/>
          </p:cNvSpPr>
          <p:nvPr>
            <p:ph type="sldNum" sz="quarter" idx="12"/>
          </p:nvPr>
        </p:nvSpPr>
        <p:spPr/>
        <p:txBody>
          <a:bodyPr rtlCol="0"/>
          <a:lstStyle/>
          <a:p>
            <a:pPr rtl="0"/>
            <a:fld id="{3A98EE3D-8CD1-4C3F-BD1C-C98C9596463C}"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标题 7"/>
          <p:cNvSpPr>
            <a:spLocks noGrp="1"/>
          </p:cNvSpPr>
          <p:nvPr>
            <p:ph type="title"/>
          </p:nvPr>
        </p:nvSpPr>
        <p:spPr>
          <a:xfrm>
            <a:off x="1097280" y="286603"/>
            <a:ext cx="10058400" cy="1450757"/>
          </a:xfrm>
        </p:spPr>
        <p:txBody>
          <a:bodyPr rtlCol="0"/>
          <a:lstStyle/>
          <a:p>
            <a:pPr rtl="0"/>
            <a:r>
              <a:rPr lang="zh-CN" altLang="en-US"/>
              <a:t>单击此处编辑母版标题样式</a:t>
            </a:r>
            <a:endParaRPr lang="en-US" dirty="0"/>
          </a:p>
        </p:txBody>
      </p:sp>
      <p:sp>
        <p:nvSpPr>
          <p:cNvPr id="3" name="内容占位符 2"/>
          <p:cNvSpPr>
            <a:spLocks noGrp="1"/>
          </p:cNvSpPr>
          <p:nvPr>
            <p:ph sz="half" idx="1"/>
          </p:nvPr>
        </p:nvSpPr>
        <p:spPr>
          <a:xfrm>
            <a:off x="1097280" y="2120900"/>
            <a:ext cx="4639736" cy="3748193"/>
          </a:xfrm>
        </p:spPr>
        <p:txBody>
          <a:bodyPr rtlCol="0"/>
          <a:lstStyle/>
          <a:p>
            <a:pPr lvl="0" rtl="0"/>
            <a:r>
              <a:rPr lang="zh-CN" altLang="en-US"/>
              <a:t>单击此处编辑母版文本样式</a:t>
            </a:r>
          </a:p>
          <a:p>
            <a:pPr lvl="1" rtl="0"/>
            <a:r>
              <a:rPr lang="zh-CN" altLang="en-US"/>
              <a:t>二级</a:t>
            </a:r>
          </a:p>
          <a:p>
            <a:pPr lvl="2" rtl="0"/>
            <a:r>
              <a:rPr lang="zh-CN" altLang="en-US"/>
              <a:t>三级</a:t>
            </a:r>
          </a:p>
          <a:p>
            <a:pPr lvl="3" rtl="0"/>
            <a:r>
              <a:rPr lang="zh-CN" altLang="en-US"/>
              <a:t>四级</a:t>
            </a:r>
          </a:p>
          <a:p>
            <a:pPr lvl="4" rtl="0"/>
            <a:r>
              <a:rPr lang="zh-CN" altLang="en-US"/>
              <a:t>五级</a:t>
            </a:r>
            <a:endParaRPr lang="en-US" dirty="0"/>
          </a:p>
        </p:txBody>
      </p:sp>
      <p:sp>
        <p:nvSpPr>
          <p:cNvPr id="4" name="内容占位符 3"/>
          <p:cNvSpPr>
            <a:spLocks noGrp="1"/>
          </p:cNvSpPr>
          <p:nvPr>
            <p:ph sz="half" idx="2"/>
          </p:nvPr>
        </p:nvSpPr>
        <p:spPr>
          <a:xfrm>
            <a:off x="6515944" y="2120900"/>
            <a:ext cx="4639736" cy="3748194"/>
          </a:xfrm>
        </p:spPr>
        <p:txBody>
          <a:bodyPr rtlCol="0"/>
          <a:lstStyle/>
          <a:p>
            <a:pPr lvl="0" rtl="0"/>
            <a:r>
              <a:rPr lang="zh-CN" altLang="en-US"/>
              <a:t>单击此处编辑母版文本样式</a:t>
            </a:r>
          </a:p>
          <a:p>
            <a:pPr lvl="1" rtl="0"/>
            <a:r>
              <a:rPr lang="zh-CN" altLang="en-US"/>
              <a:t>二级</a:t>
            </a:r>
          </a:p>
          <a:p>
            <a:pPr lvl="2" rtl="0"/>
            <a:r>
              <a:rPr lang="zh-CN" altLang="en-US"/>
              <a:t>三级</a:t>
            </a:r>
          </a:p>
          <a:p>
            <a:pPr lvl="3" rtl="0"/>
            <a:r>
              <a:rPr lang="zh-CN" altLang="en-US"/>
              <a:t>四级</a:t>
            </a:r>
          </a:p>
          <a:p>
            <a:pPr lvl="4" rtl="0"/>
            <a:r>
              <a:rPr lang="zh-CN" altLang="en-US"/>
              <a:t>五级</a:t>
            </a:r>
            <a:endParaRPr lang="en-US" dirty="0"/>
          </a:p>
        </p:txBody>
      </p:sp>
      <p:sp>
        <p:nvSpPr>
          <p:cNvPr id="2" name="日期占位符 1"/>
          <p:cNvSpPr>
            <a:spLocks noGrp="1"/>
          </p:cNvSpPr>
          <p:nvPr>
            <p:ph type="dt" sz="half" idx="10"/>
          </p:nvPr>
        </p:nvSpPr>
        <p:spPr/>
        <p:txBody>
          <a:bodyPr rtlCol="0"/>
          <a:lstStyle/>
          <a:p>
            <a:pPr rtl="0"/>
            <a:fld id="{81EDFCFC-F8E9-4049-95DD-C79391CC7BFF}" type="datetime1">
              <a:rPr lang="zh-CN" altLang="en-US" smtClean="0"/>
              <a:t>2022/4/21</a:t>
            </a:fld>
            <a:endParaRPr lang="en-US" dirty="0"/>
          </a:p>
        </p:txBody>
      </p:sp>
      <p:sp>
        <p:nvSpPr>
          <p:cNvPr id="9" name="页脚占位符 8"/>
          <p:cNvSpPr>
            <a:spLocks noGrp="1"/>
          </p:cNvSpPr>
          <p:nvPr>
            <p:ph type="ftr" sz="quarter" idx="11"/>
          </p:nvPr>
        </p:nvSpPr>
        <p:spPr/>
        <p:txBody>
          <a:bodyPr rtlCol="0"/>
          <a:lstStyle/>
          <a:p>
            <a:pPr rtl="0"/>
            <a:endParaRPr lang="en-US" dirty="0"/>
          </a:p>
        </p:txBody>
      </p:sp>
      <p:sp>
        <p:nvSpPr>
          <p:cNvPr id="10" name="幻灯片编号占位符 9"/>
          <p:cNvSpPr>
            <a:spLocks noGrp="1"/>
          </p:cNvSpPr>
          <p:nvPr>
            <p:ph type="sldNum" sz="quarter" idx="12"/>
          </p:nvPr>
        </p:nvSpPr>
        <p:spPr/>
        <p:txBody>
          <a:bodyPr rtlCol="0"/>
          <a:lstStyle/>
          <a:p>
            <a:pPr rtl="0"/>
            <a:fld id="{3A98EE3D-8CD1-4C3F-BD1C-C98C9596463C}"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标题 9"/>
          <p:cNvSpPr>
            <a:spLocks noGrp="1"/>
          </p:cNvSpPr>
          <p:nvPr>
            <p:ph type="title"/>
          </p:nvPr>
        </p:nvSpPr>
        <p:spPr>
          <a:xfrm>
            <a:off x="1097280" y="286603"/>
            <a:ext cx="10058400" cy="1450757"/>
          </a:xfrm>
        </p:spPr>
        <p:txBody>
          <a:bodyPr rtlCol="0"/>
          <a:lstStyle/>
          <a:p>
            <a:pPr rtl="0"/>
            <a:r>
              <a:rPr lang="zh-CN" altLang="en-US"/>
              <a:t>单击此处编辑母版标题样式</a:t>
            </a:r>
            <a:endParaRPr lang="en-US" dirty="0"/>
          </a:p>
        </p:txBody>
      </p:sp>
      <p:sp>
        <p:nvSpPr>
          <p:cNvPr id="3" name="文本占位符 2"/>
          <p:cNvSpPr>
            <a:spLocks noGrp="1"/>
          </p:cNvSpPr>
          <p:nvPr>
            <p:ph type="body" idx="1"/>
          </p:nvPr>
        </p:nvSpPr>
        <p:spPr>
          <a:xfrm>
            <a:off x="1097280" y="2057400"/>
            <a:ext cx="4639736" cy="736282"/>
          </a:xfrm>
        </p:spPr>
        <p:txBody>
          <a:bodyPr lIns="91440" rIns="91440" rtlCol="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a:t>单击此处编辑母版文本样式</a:t>
            </a:r>
          </a:p>
        </p:txBody>
      </p:sp>
      <p:sp>
        <p:nvSpPr>
          <p:cNvPr id="4" name="内容占位符 3"/>
          <p:cNvSpPr>
            <a:spLocks noGrp="1"/>
          </p:cNvSpPr>
          <p:nvPr>
            <p:ph sz="half" idx="2"/>
          </p:nvPr>
        </p:nvSpPr>
        <p:spPr>
          <a:xfrm>
            <a:off x="1097280" y="2958274"/>
            <a:ext cx="4639736" cy="2910821"/>
          </a:xfrm>
        </p:spPr>
        <p:txBody>
          <a:bodyPr rtlCol="0"/>
          <a:lstStyle/>
          <a:p>
            <a:pPr lvl="0" rtl="0"/>
            <a:r>
              <a:rPr lang="zh-CN" altLang="en-US"/>
              <a:t>单击此处编辑母版文本样式</a:t>
            </a:r>
          </a:p>
          <a:p>
            <a:pPr lvl="1" rtl="0"/>
            <a:r>
              <a:rPr lang="zh-CN" altLang="en-US"/>
              <a:t>二级</a:t>
            </a:r>
          </a:p>
          <a:p>
            <a:pPr lvl="2" rtl="0"/>
            <a:r>
              <a:rPr lang="zh-CN" altLang="en-US"/>
              <a:t>三级</a:t>
            </a:r>
          </a:p>
          <a:p>
            <a:pPr lvl="3" rtl="0"/>
            <a:r>
              <a:rPr lang="zh-CN" altLang="en-US"/>
              <a:t>四级</a:t>
            </a:r>
          </a:p>
          <a:p>
            <a:pPr lvl="4" rtl="0"/>
            <a:r>
              <a:rPr lang="zh-CN" altLang="en-US"/>
              <a:t>五级</a:t>
            </a:r>
            <a:endParaRPr lang="en-US" dirty="0"/>
          </a:p>
        </p:txBody>
      </p:sp>
      <p:sp>
        <p:nvSpPr>
          <p:cNvPr id="5" name="文本占位符 4"/>
          <p:cNvSpPr>
            <a:spLocks noGrp="1"/>
          </p:cNvSpPr>
          <p:nvPr>
            <p:ph type="body" sz="quarter" idx="3"/>
          </p:nvPr>
        </p:nvSpPr>
        <p:spPr>
          <a:xfrm>
            <a:off x="6515944" y="2057400"/>
            <a:ext cx="4639736" cy="736282"/>
          </a:xfrm>
        </p:spPr>
        <p:txBody>
          <a:bodyPr lIns="91440" rIns="91440" rtlCol="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a:t>单击此处编辑母版文本样式</a:t>
            </a:r>
          </a:p>
        </p:txBody>
      </p:sp>
      <p:sp>
        <p:nvSpPr>
          <p:cNvPr id="6" name="内容占位符 5"/>
          <p:cNvSpPr>
            <a:spLocks noGrp="1"/>
          </p:cNvSpPr>
          <p:nvPr>
            <p:ph sz="quarter" idx="4"/>
          </p:nvPr>
        </p:nvSpPr>
        <p:spPr>
          <a:xfrm>
            <a:off x="6515944" y="2958273"/>
            <a:ext cx="4639736" cy="2910821"/>
          </a:xfrm>
        </p:spPr>
        <p:txBody>
          <a:bodyPr rtlCol="0"/>
          <a:lstStyle/>
          <a:p>
            <a:pPr lvl="0" rtl="0"/>
            <a:r>
              <a:rPr lang="zh-CN" altLang="en-US"/>
              <a:t>单击此处编辑母版文本样式</a:t>
            </a:r>
          </a:p>
          <a:p>
            <a:pPr lvl="1" rtl="0"/>
            <a:r>
              <a:rPr lang="zh-CN" altLang="en-US"/>
              <a:t>二级</a:t>
            </a:r>
          </a:p>
          <a:p>
            <a:pPr lvl="2" rtl="0"/>
            <a:r>
              <a:rPr lang="zh-CN" altLang="en-US"/>
              <a:t>三级</a:t>
            </a:r>
          </a:p>
          <a:p>
            <a:pPr lvl="3" rtl="0"/>
            <a:r>
              <a:rPr lang="zh-CN" altLang="en-US"/>
              <a:t>四级</a:t>
            </a:r>
          </a:p>
          <a:p>
            <a:pPr lvl="4" rtl="0"/>
            <a:r>
              <a:rPr lang="zh-CN" altLang="en-US"/>
              <a:t>五级</a:t>
            </a:r>
            <a:endParaRPr lang="en-US" dirty="0"/>
          </a:p>
        </p:txBody>
      </p:sp>
      <p:sp>
        <p:nvSpPr>
          <p:cNvPr id="2" name="日期占位符 1"/>
          <p:cNvSpPr>
            <a:spLocks noGrp="1"/>
          </p:cNvSpPr>
          <p:nvPr>
            <p:ph type="dt" sz="half" idx="10"/>
          </p:nvPr>
        </p:nvSpPr>
        <p:spPr/>
        <p:txBody>
          <a:bodyPr rtlCol="0"/>
          <a:lstStyle/>
          <a:p>
            <a:pPr rtl="0"/>
            <a:fld id="{EFBE5E81-E012-42C1-892B-1E2892457684}" type="datetime1">
              <a:rPr lang="zh-CN" altLang="en-US" smtClean="0"/>
              <a:t>2022/4/21</a:t>
            </a:fld>
            <a:endParaRPr lang="en-US" dirty="0"/>
          </a:p>
        </p:txBody>
      </p:sp>
      <p:sp>
        <p:nvSpPr>
          <p:cNvPr id="11" name="页脚占位符 10"/>
          <p:cNvSpPr>
            <a:spLocks noGrp="1"/>
          </p:cNvSpPr>
          <p:nvPr>
            <p:ph type="ftr" sz="quarter" idx="11"/>
          </p:nvPr>
        </p:nvSpPr>
        <p:spPr/>
        <p:txBody>
          <a:bodyPr rtlCol="0"/>
          <a:lstStyle/>
          <a:p>
            <a:pPr rtl="0"/>
            <a:endParaRPr lang="en-US" dirty="0"/>
          </a:p>
        </p:txBody>
      </p:sp>
      <p:sp>
        <p:nvSpPr>
          <p:cNvPr id="12" name="灯片编号占位符 11"/>
          <p:cNvSpPr>
            <a:spLocks noGrp="1"/>
          </p:cNvSpPr>
          <p:nvPr>
            <p:ph type="sldNum" sz="quarter" idx="12"/>
          </p:nvPr>
        </p:nvSpPr>
        <p:spPr/>
        <p:txBody>
          <a:bodyPr rtlCol="0"/>
          <a:lstStyle/>
          <a:p>
            <a:pPr rtl="0"/>
            <a:fld id="{3A98EE3D-8CD1-4C3F-BD1C-C98C9596463C}"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a:t>单击此处编辑母版标题样式</a:t>
            </a:r>
            <a:endParaRPr lang="en-US" dirty="0"/>
          </a:p>
        </p:txBody>
      </p:sp>
      <p:sp>
        <p:nvSpPr>
          <p:cNvPr id="6" name="日期占位符 5"/>
          <p:cNvSpPr>
            <a:spLocks noGrp="1"/>
          </p:cNvSpPr>
          <p:nvPr>
            <p:ph type="dt" sz="half" idx="10"/>
          </p:nvPr>
        </p:nvSpPr>
        <p:spPr/>
        <p:txBody>
          <a:bodyPr rtlCol="0"/>
          <a:lstStyle/>
          <a:p>
            <a:pPr rtl="0"/>
            <a:fld id="{DA05DBCF-E3D4-4FC7-9203-C0C05B2BAA55}" type="datetime1">
              <a:rPr lang="zh-CN" altLang="en-US" smtClean="0"/>
              <a:t>2022/4/21</a:t>
            </a:fld>
            <a:endParaRPr lang="en-US" dirty="0"/>
          </a:p>
        </p:txBody>
      </p:sp>
      <p:sp>
        <p:nvSpPr>
          <p:cNvPr id="7" name="页脚占位符 6"/>
          <p:cNvSpPr>
            <a:spLocks noGrp="1"/>
          </p:cNvSpPr>
          <p:nvPr>
            <p:ph type="ftr" sz="quarter" idx="11"/>
          </p:nvPr>
        </p:nvSpPr>
        <p:spPr/>
        <p:txBody>
          <a:bodyPr rtlCol="0"/>
          <a:lstStyle/>
          <a:p>
            <a:pPr rtl="0"/>
            <a:endParaRPr lang="en-US" dirty="0"/>
          </a:p>
        </p:txBody>
      </p:sp>
      <p:sp>
        <p:nvSpPr>
          <p:cNvPr id="8" name="灯片编号占位符 7"/>
          <p:cNvSpPr>
            <a:spLocks noGrp="1"/>
          </p:cNvSpPr>
          <p:nvPr>
            <p:ph type="sldNum" sz="quarter" idx="12"/>
          </p:nvPr>
        </p:nvSpPr>
        <p:spPr/>
        <p:txBody>
          <a:bodyPr rtlCol="0"/>
          <a:lstStyle/>
          <a:p>
            <a:pPr rtl="0"/>
            <a:fld id="{3A98EE3D-8CD1-4C3F-BD1C-C98C9596463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10" name="长方形 9"/>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日期占位符 1"/>
          <p:cNvSpPr>
            <a:spLocks noGrp="1"/>
          </p:cNvSpPr>
          <p:nvPr>
            <p:ph type="dt" sz="half" idx="10"/>
          </p:nvPr>
        </p:nvSpPr>
        <p:spPr/>
        <p:txBody>
          <a:bodyPr rtlCol="0"/>
          <a:lstStyle/>
          <a:p>
            <a:pPr rtl="0"/>
            <a:fld id="{4910A522-F0F5-43AE-870D-B1652467F5E7}" type="datetime1">
              <a:rPr lang="zh-CN" altLang="en-US" smtClean="0"/>
              <a:t>2022/4/21</a:t>
            </a:fld>
            <a:endParaRPr lang="en-US" dirty="0"/>
          </a:p>
        </p:txBody>
      </p:sp>
      <p:sp>
        <p:nvSpPr>
          <p:cNvPr id="3" name="页脚占位符 2"/>
          <p:cNvSpPr>
            <a:spLocks noGrp="1"/>
          </p:cNvSpPr>
          <p:nvPr>
            <p:ph type="ftr" sz="quarter" idx="11"/>
          </p:nvPr>
        </p:nvSpPr>
        <p:spPr/>
        <p:txBody>
          <a:bodyPr rtlCol="0"/>
          <a:lstStyle/>
          <a:p>
            <a:pPr rtl="0"/>
            <a:endParaRPr lang="en-US" dirty="0"/>
          </a:p>
        </p:txBody>
      </p:sp>
      <p:sp>
        <p:nvSpPr>
          <p:cNvPr id="4" name="灯片编号占位符 3"/>
          <p:cNvSpPr>
            <a:spLocks noGrp="1"/>
          </p:cNvSpPr>
          <p:nvPr>
            <p:ph type="sldNum" sz="quarter" idx="12"/>
          </p:nvPr>
        </p:nvSpPr>
        <p:spPr/>
        <p:txBody>
          <a:bodyPr rtlCol="0"/>
          <a:lstStyle/>
          <a:p>
            <a:pPr rtl="0"/>
            <a:fld id="{3A98EE3D-8CD1-4C3F-BD1C-C98C9596463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带标题的内容">
    <p:spTree>
      <p:nvGrpSpPr>
        <p:cNvPr id="1" name=""/>
        <p:cNvGrpSpPr/>
        <p:nvPr/>
      </p:nvGrpSpPr>
      <p:grpSpPr>
        <a:xfrm>
          <a:off x="0" y="0"/>
          <a:ext cx="0" cy="0"/>
          <a:chOff x="0" y="0"/>
          <a:chExt cx="0" cy="0"/>
        </a:xfrm>
      </p:grpSpPr>
      <p:sp>
        <p:nvSpPr>
          <p:cNvPr id="8" name="矩形 7"/>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标题 1"/>
          <p:cNvSpPr>
            <a:spLocks noGrp="1"/>
          </p:cNvSpPr>
          <p:nvPr>
            <p:ph type="title"/>
          </p:nvPr>
        </p:nvSpPr>
        <p:spPr>
          <a:xfrm>
            <a:off x="643466" y="786383"/>
            <a:ext cx="3517567" cy="2093975"/>
          </a:xfrm>
        </p:spPr>
        <p:txBody>
          <a:bodyPr rtlCol="0" anchor="b">
            <a:normAutofit/>
          </a:bodyPr>
          <a:lstStyle>
            <a:lvl1pPr>
              <a:lnSpc>
                <a:spcPct val="90000"/>
              </a:lnSpc>
              <a:defRPr sz="3600" b="0">
                <a:solidFill>
                  <a:srgbClr val="FFFFFF"/>
                </a:solidFill>
              </a:defRPr>
            </a:lvl1pPr>
          </a:lstStyle>
          <a:p>
            <a:pPr rtl="0"/>
            <a:r>
              <a:rPr lang="zh-CN" altLang="en-US"/>
              <a:t>单击此处编辑母版标题样式</a:t>
            </a:r>
            <a:endParaRPr lang="en-US" dirty="0"/>
          </a:p>
        </p:txBody>
      </p:sp>
      <p:sp>
        <p:nvSpPr>
          <p:cNvPr id="3" name="内容占位符 2"/>
          <p:cNvSpPr>
            <a:spLocks noGrp="1"/>
          </p:cNvSpPr>
          <p:nvPr>
            <p:ph idx="1"/>
          </p:nvPr>
        </p:nvSpPr>
        <p:spPr>
          <a:xfrm>
            <a:off x="5458984" y="812799"/>
            <a:ext cx="5928344" cy="5294757"/>
          </a:xfrm>
        </p:spPr>
        <p:txBody>
          <a:bodyPr rtlCol="0"/>
          <a:lstStyle/>
          <a:p>
            <a:pPr lvl="0" rtl="0"/>
            <a:r>
              <a:rPr lang="zh-CN" altLang="en-US"/>
              <a:t>单击此处编辑母版文本样式</a:t>
            </a:r>
          </a:p>
          <a:p>
            <a:pPr lvl="1" rtl="0"/>
            <a:r>
              <a:rPr lang="zh-CN" altLang="en-US"/>
              <a:t>二级</a:t>
            </a:r>
          </a:p>
          <a:p>
            <a:pPr lvl="2" rtl="0"/>
            <a:r>
              <a:rPr lang="zh-CN" altLang="en-US"/>
              <a:t>三级</a:t>
            </a:r>
          </a:p>
          <a:p>
            <a:pPr lvl="3" rtl="0"/>
            <a:r>
              <a:rPr lang="zh-CN" altLang="en-US"/>
              <a:t>四级</a:t>
            </a:r>
          </a:p>
          <a:p>
            <a:pPr lvl="4" rtl="0"/>
            <a:r>
              <a:rPr lang="zh-CN" altLang="en-US"/>
              <a:t>五级</a:t>
            </a:r>
            <a:endParaRPr lang="en-US" dirty="0"/>
          </a:p>
        </p:txBody>
      </p:sp>
      <p:sp>
        <p:nvSpPr>
          <p:cNvPr id="4" name="文本占位符 3"/>
          <p:cNvSpPr>
            <a:spLocks noGrp="1"/>
          </p:cNvSpPr>
          <p:nvPr>
            <p:ph type="body" sz="half" idx="2"/>
          </p:nvPr>
        </p:nvSpPr>
        <p:spPr>
          <a:xfrm>
            <a:off x="643465" y="3043050"/>
            <a:ext cx="3517567" cy="3064505"/>
          </a:xfrm>
        </p:spPr>
        <p:txBody>
          <a:bodyPr lIns="91440" rIns="91440" rtlCol="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a:t>单击此处编辑母版文本样式</a:t>
            </a:r>
          </a:p>
        </p:txBody>
      </p:sp>
      <p:sp>
        <p:nvSpPr>
          <p:cNvPr id="5" name="日期占位符 4"/>
          <p:cNvSpPr>
            <a:spLocks noGrp="1"/>
          </p:cNvSpPr>
          <p:nvPr>
            <p:ph type="dt" sz="half" idx="10"/>
          </p:nvPr>
        </p:nvSpPr>
        <p:spPr>
          <a:xfrm>
            <a:off x="643464" y="6446520"/>
            <a:ext cx="3517568" cy="365125"/>
          </a:xfrm>
        </p:spPr>
        <p:txBody>
          <a:bodyPr rtlCol="0"/>
          <a:lstStyle>
            <a:lvl1pPr algn="l">
              <a:defRPr/>
            </a:lvl1pPr>
          </a:lstStyle>
          <a:p>
            <a:pPr rtl="0"/>
            <a:fld id="{4571CF06-CFCF-4651-AD58-EA72AF9A9AA5}" type="datetime1">
              <a:rPr lang="zh-CN" altLang="en-US" smtClean="0"/>
              <a:t>2022/4/21</a:t>
            </a:fld>
            <a:endParaRPr lang="en-US" dirty="0"/>
          </a:p>
        </p:txBody>
      </p:sp>
      <p:sp>
        <p:nvSpPr>
          <p:cNvPr id="6" name="页脚占位符 5"/>
          <p:cNvSpPr>
            <a:spLocks noGrp="1"/>
          </p:cNvSpPr>
          <p:nvPr>
            <p:ph type="ftr" sz="quarter" idx="11"/>
          </p:nvPr>
        </p:nvSpPr>
        <p:spPr>
          <a:xfrm>
            <a:off x="5458983" y="6446520"/>
            <a:ext cx="5334019" cy="365125"/>
          </a:xfrm>
        </p:spPr>
        <p:txBody>
          <a:bodyPr rtlCol="0"/>
          <a:lstStyle>
            <a:lvl1pPr algn="l">
              <a:defRPr>
                <a:solidFill>
                  <a:schemeClr val="tx2"/>
                </a:solidFill>
              </a:defRPr>
            </a:lvl1pPr>
          </a:lstStyle>
          <a:p>
            <a:pPr rtl="0"/>
            <a:endParaRPr lang="en-US" dirty="0"/>
          </a:p>
        </p:txBody>
      </p:sp>
      <p:sp>
        <p:nvSpPr>
          <p:cNvPr id="7" name="幻灯片编号占位符 6"/>
          <p:cNvSpPr>
            <a:spLocks noGrp="1"/>
          </p:cNvSpPr>
          <p:nvPr>
            <p:ph type="sldNum" sz="quarter" idx="12"/>
          </p:nvPr>
        </p:nvSpPr>
        <p:spPr/>
        <p:txBody>
          <a:bodyPr rtlCol="0"/>
          <a:lstStyle>
            <a:lvl1pPr>
              <a:defRPr>
                <a:solidFill>
                  <a:schemeClr val="tx2"/>
                </a:solidFill>
              </a:defRPr>
            </a:lvl1pPr>
          </a:lstStyle>
          <a:p>
            <a:pPr rtl="0"/>
            <a:fld id="{3A98EE3D-8CD1-4C3F-BD1C-C98C9596463C}"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带标题的图片">
    <p:spTree>
      <p:nvGrpSpPr>
        <p:cNvPr id="1" name=""/>
        <p:cNvGrpSpPr/>
        <p:nvPr/>
      </p:nvGrpSpPr>
      <p:grpSpPr>
        <a:xfrm>
          <a:off x="0" y="0"/>
          <a:ext cx="0" cy="0"/>
          <a:chOff x="0" y="0"/>
          <a:chExt cx="0" cy="0"/>
        </a:xfrm>
      </p:grpSpPr>
      <p:sp>
        <p:nvSpPr>
          <p:cNvPr id="8" name="矩形 7"/>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图片占位符 2"/>
          <p:cNvSpPr>
            <a:spLocks noGrp="1" noChangeAspect="1"/>
          </p:cNvSpPr>
          <p:nvPr>
            <p:ph type="pic" idx="1"/>
          </p:nvPr>
        </p:nvSpPr>
        <p:spPr>
          <a:xfrm>
            <a:off x="15" y="0"/>
            <a:ext cx="12191985" cy="4578350"/>
          </a:xfrm>
          <a:solidFill>
            <a:schemeClr val="bg1">
              <a:lumMod val="85000"/>
            </a:schemeClr>
          </a:solidFill>
        </p:spPr>
        <p:txBody>
          <a:bodyPr lIns="457200" tIns="457200"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zh-CN" altLang="en-US"/>
              <a:t>单击图标添加图片</a:t>
            </a:r>
            <a:endParaRPr lang="en-US" dirty="0"/>
          </a:p>
        </p:txBody>
      </p:sp>
      <p:sp>
        <p:nvSpPr>
          <p:cNvPr id="2" name="标题 1"/>
          <p:cNvSpPr>
            <a:spLocks noGrp="1"/>
          </p:cNvSpPr>
          <p:nvPr>
            <p:ph type="title"/>
          </p:nvPr>
        </p:nvSpPr>
        <p:spPr>
          <a:xfrm>
            <a:off x="1097279" y="4799362"/>
            <a:ext cx="10113645" cy="743682"/>
          </a:xfrm>
        </p:spPr>
        <p:txBody>
          <a:bodyPr tIns="0" bIns="0" rtlCol="0" anchor="b">
            <a:noAutofit/>
          </a:bodyPr>
          <a:lstStyle>
            <a:lvl1pPr>
              <a:defRPr sz="3600" b="0">
                <a:solidFill>
                  <a:srgbClr val="FFFFFF"/>
                </a:solidFill>
              </a:defRPr>
            </a:lvl1pPr>
          </a:lstStyle>
          <a:p>
            <a:pPr rtl="0"/>
            <a:r>
              <a:rPr lang="zh-CN" altLang="en-US"/>
              <a:t>单击此处编辑母版标题样式</a:t>
            </a:r>
            <a:endParaRPr lang="en-US" dirty="0"/>
          </a:p>
        </p:txBody>
      </p:sp>
      <p:sp>
        <p:nvSpPr>
          <p:cNvPr id="4" name="文本占位符 3"/>
          <p:cNvSpPr>
            <a:spLocks noGrp="1"/>
          </p:cNvSpPr>
          <p:nvPr>
            <p:ph type="body" sz="half" idx="2"/>
          </p:nvPr>
        </p:nvSpPr>
        <p:spPr>
          <a:xfrm>
            <a:off x="1097279" y="5715000"/>
            <a:ext cx="10113264" cy="609600"/>
          </a:xfrm>
        </p:spPr>
        <p:txBody>
          <a:bodyPr lIns="91440" tIns="0" rIns="91440" bIns="0" rtlCol="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a:t>单击此处编辑母版文本样式</a:t>
            </a:r>
          </a:p>
        </p:txBody>
      </p:sp>
      <p:sp>
        <p:nvSpPr>
          <p:cNvPr id="5" name="日期占位符 4"/>
          <p:cNvSpPr>
            <a:spLocks noGrp="1"/>
          </p:cNvSpPr>
          <p:nvPr>
            <p:ph type="dt" sz="half" idx="10"/>
          </p:nvPr>
        </p:nvSpPr>
        <p:spPr/>
        <p:txBody>
          <a:bodyPr rtlCol="0"/>
          <a:lstStyle>
            <a:lvl1pPr>
              <a:defRPr/>
            </a:lvl1pPr>
          </a:lstStyle>
          <a:p>
            <a:pPr rtl="0"/>
            <a:fld id="{A78803E1-1726-4879-80E3-452B390141DD}" type="datetime1">
              <a:rPr lang="zh-CN" altLang="en-US" smtClean="0"/>
              <a:t>2022/4/21</a:t>
            </a:fld>
            <a:endParaRPr lang="en-US" dirty="0"/>
          </a:p>
        </p:txBody>
      </p:sp>
      <p:sp>
        <p:nvSpPr>
          <p:cNvPr id="6" name="页脚占位符 5"/>
          <p:cNvSpPr>
            <a:spLocks noGrp="1"/>
          </p:cNvSpPr>
          <p:nvPr>
            <p:ph type="ftr" sz="quarter" idx="11"/>
          </p:nvPr>
        </p:nvSpPr>
        <p:spPr>
          <a:xfrm>
            <a:off x="1097279" y="6446838"/>
            <a:ext cx="6818262" cy="365125"/>
          </a:xfrm>
        </p:spPr>
        <p:txBody>
          <a:bodyPr rtlCol="0"/>
          <a:lstStyle/>
          <a:p>
            <a:pPr algn="l" rtl="0"/>
            <a:endParaRPr lang="en-US" dirty="0"/>
          </a:p>
        </p:txBody>
      </p:sp>
      <p:sp>
        <p:nvSpPr>
          <p:cNvPr id="7" name="灯片编号占位符 6"/>
          <p:cNvSpPr>
            <a:spLocks noGrp="1"/>
          </p:cNvSpPr>
          <p:nvPr>
            <p:ph type="sldNum" sz="quarter" idx="12"/>
          </p:nvPr>
        </p:nvSpPr>
        <p:spPr/>
        <p:txBody>
          <a:bodyPr rtlCol="0"/>
          <a:lstStyle/>
          <a:p>
            <a:pPr rtl="0"/>
            <a:fld id="{3A98EE3D-8CD1-4C3F-BD1C-C98C9596463C}"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长方形 6"/>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标题占位符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pPr rtl="0"/>
            <a:r>
              <a:rPr lang="en-US" dirty="0"/>
              <a:t>单击此处编辑母版标题样式</a:t>
            </a:r>
          </a:p>
        </p:txBody>
      </p:sp>
      <p:sp>
        <p:nvSpPr>
          <p:cNvPr id="3" name="文本占位符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rtl="0"/>
            <a:r>
              <a:rPr lang="en-US" dirty="0"/>
              <a:t>单击此处编辑母版文本样式</a:t>
            </a:r>
          </a:p>
          <a:p>
            <a:pPr lvl="1" rtl="0"/>
            <a:r>
              <a:rPr lang="en-US" dirty="0"/>
              <a:t>第二级</a:t>
            </a:r>
          </a:p>
          <a:p>
            <a:pPr lvl="2" rtl="0"/>
            <a:r>
              <a:rPr lang="en-US" dirty="0"/>
              <a:t>第三级</a:t>
            </a:r>
          </a:p>
          <a:p>
            <a:pPr lvl="3" rtl="0"/>
            <a:r>
              <a:rPr lang="en-US" dirty="0"/>
              <a:t>第四级</a:t>
            </a:r>
          </a:p>
          <a:p>
            <a:pPr lvl="4" rtl="0"/>
            <a:r>
              <a:rPr lang="en-US" dirty="0"/>
              <a:t>第五级</a:t>
            </a:r>
          </a:p>
        </p:txBody>
      </p:sp>
      <p:sp>
        <p:nvSpPr>
          <p:cNvPr id="4" name="日期占位符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latin typeface="Microsoft YaHei UI" panose="020B0503020204020204" pitchFamily="34" charset="-122"/>
                <a:ea typeface="Microsoft YaHei UI" panose="020B0503020204020204" pitchFamily="34" charset="-122"/>
              </a:defRPr>
            </a:lvl1pPr>
          </a:lstStyle>
          <a:p>
            <a:fld id="{4ECCA8BC-1B61-46E2-9581-00FC2FDA063C}" type="datetime1">
              <a:rPr lang="zh-CN" altLang="en-US" smtClean="0"/>
              <a:t>2022/4/21</a:t>
            </a:fld>
            <a:endParaRPr lang="en-US" dirty="0"/>
          </a:p>
        </p:txBody>
      </p:sp>
      <p:sp>
        <p:nvSpPr>
          <p:cNvPr id="5" name="页脚占位符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latin typeface="Microsoft YaHei UI" panose="020B0503020204020204" pitchFamily="34" charset="-122"/>
                <a:ea typeface="Microsoft YaHei UI" panose="020B0503020204020204" pitchFamily="34" charset="-122"/>
              </a:defRPr>
            </a:lvl1pPr>
          </a:lstStyle>
          <a:p>
            <a:endParaRPr lang="en-US" dirty="0"/>
          </a:p>
        </p:txBody>
      </p:sp>
      <p:sp>
        <p:nvSpPr>
          <p:cNvPr id="6" name="幻灯片编号占位符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latin typeface="Microsoft YaHei UI" panose="020B0503020204020204" pitchFamily="34" charset="-122"/>
                <a:ea typeface="Microsoft YaHei UI" panose="020B0503020204020204" pitchFamily="34" charset="-122"/>
              </a:defRPr>
            </a:lvl1pPr>
          </a:lstStyle>
          <a:p>
            <a:fld id="{3A98EE3D-8CD1-4C3F-BD1C-C98C9596463C}" type="slidenum">
              <a:rPr lang="en-US" smtClean="0"/>
              <a:t>‹#›</a:t>
            </a:fld>
            <a:endParaRPr lang="en-US" dirty="0"/>
          </a:p>
        </p:txBody>
      </p:sp>
      <p:cxnSp>
        <p:nvCxnSpPr>
          <p:cNvPr id="10" name="直接连接符​​(S) 9"/>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新宋体" panose="02010609030101010101" pitchFamily="49" charset="-122"/>
          <a:ea typeface="新宋体" panose="02010609030101010101" pitchFamily="49" charset="-122"/>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icrosoft YaHei UI" panose="020B0503020204020204" pitchFamily="34" charset="-122"/>
          <a:ea typeface="Microsoft YaHei UI" panose="020B0503020204020204" pitchFamily="34" charset="-122"/>
          <a:cs typeface="+mn-cs"/>
        </a:defRPr>
      </a:lvl1pPr>
      <a:lvl2pPr marL="384175" indent="-182880" algn="l" defTabSz="914400" rtl="0" eaLnBrk="1" latinLnBrk="0" hangingPunct="1">
        <a:lnSpc>
          <a:spcPct val="100000"/>
        </a:lnSpc>
        <a:spcBef>
          <a:spcPts val="200"/>
        </a:spcBef>
        <a:spcAft>
          <a:spcPts val="400"/>
        </a:spcAft>
        <a:buClrTx/>
        <a:buFont typeface="Calibri" panose="020F0502020204030204" pitchFamily="34" charset="0"/>
        <a:buChar char="◦"/>
        <a:defRPr sz="1700" kern="1200">
          <a:solidFill>
            <a:schemeClr val="tx1">
              <a:lumMod val="75000"/>
              <a:lumOff val="25000"/>
            </a:schemeClr>
          </a:solidFill>
          <a:latin typeface="Microsoft YaHei UI" panose="020B0503020204020204" pitchFamily="34" charset="-122"/>
          <a:ea typeface="Microsoft YaHei UI" panose="020B0503020204020204" pitchFamily="34" charset="-122"/>
          <a:cs typeface="+mn-cs"/>
        </a:defRPr>
      </a:lvl2pPr>
      <a:lvl3pPr marL="567055" indent="-182880" algn="l" defTabSz="914400" rtl="0" eaLnBrk="1" latinLnBrk="0" hangingPunct="1">
        <a:lnSpc>
          <a:spcPct val="100000"/>
        </a:lnSpc>
        <a:spcBef>
          <a:spcPts val="200"/>
        </a:spcBef>
        <a:spcAft>
          <a:spcPts val="400"/>
        </a:spcAft>
        <a:buClrTx/>
        <a:buFont typeface="Calibri" panose="020F0502020204030204" pitchFamily="34" charset="0"/>
        <a:buChar char="◦"/>
        <a:defRPr sz="1300" kern="1200">
          <a:solidFill>
            <a:schemeClr val="tx1">
              <a:lumMod val="75000"/>
              <a:lumOff val="25000"/>
            </a:schemeClr>
          </a:solidFill>
          <a:latin typeface="Microsoft YaHei UI" panose="020B0503020204020204" pitchFamily="34" charset="-122"/>
          <a:ea typeface="Microsoft YaHei UI" panose="020B0503020204020204" pitchFamily="34" charset="-122"/>
          <a:cs typeface="+mn-cs"/>
        </a:defRPr>
      </a:lvl3pPr>
      <a:lvl4pPr marL="749935" indent="-182880" algn="l" defTabSz="914400" rtl="0" eaLnBrk="1" latinLnBrk="0" hangingPunct="1">
        <a:lnSpc>
          <a:spcPct val="100000"/>
        </a:lnSpc>
        <a:spcBef>
          <a:spcPts val="200"/>
        </a:spcBef>
        <a:spcAft>
          <a:spcPts val="400"/>
        </a:spcAft>
        <a:buClrTx/>
        <a:buFont typeface="Calibri" panose="020F0502020204030204" pitchFamily="34" charset="0"/>
        <a:buChar char="◦"/>
        <a:defRPr sz="1300" kern="1200">
          <a:solidFill>
            <a:schemeClr val="tx1">
              <a:lumMod val="75000"/>
              <a:lumOff val="25000"/>
            </a:schemeClr>
          </a:solidFill>
          <a:latin typeface="Microsoft YaHei UI" panose="020B0503020204020204" pitchFamily="34" charset="-122"/>
          <a:ea typeface="Microsoft YaHei UI" panose="020B0503020204020204" pitchFamily="34" charset="-122"/>
          <a:cs typeface="+mn-cs"/>
        </a:defRPr>
      </a:lvl4pPr>
      <a:lvl5pPr marL="932815" indent="-182880" algn="l" defTabSz="914400" rtl="0" eaLnBrk="1" latinLnBrk="0" hangingPunct="1">
        <a:lnSpc>
          <a:spcPct val="100000"/>
        </a:lnSpc>
        <a:spcBef>
          <a:spcPts val="200"/>
        </a:spcBef>
        <a:spcAft>
          <a:spcPts val="400"/>
        </a:spcAft>
        <a:buClrTx/>
        <a:buFont typeface="Calibri" panose="020F0502020204030204" pitchFamily="34" charset="0"/>
        <a:buChar char="◦"/>
        <a:defRPr sz="1300" kern="1200">
          <a:solidFill>
            <a:schemeClr val="tx1">
              <a:lumMod val="75000"/>
              <a:lumOff val="25000"/>
            </a:schemeClr>
          </a:solidFill>
          <a:latin typeface="Microsoft YaHei UI" panose="020B0503020204020204" pitchFamily="34" charset="-122"/>
          <a:ea typeface="Microsoft YaHei UI" panose="020B0503020204020204" pitchFamily="34" charset="-122"/>
          <a:cs typeface="+mn-cs"/>
        </a:defRPr>
      </a:lvl5pPr>
      <a:lvl6pPr marL="1099820"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6pPr>
      <a:lvl7pPr marL="1299845"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7pPr>
      <a:lvl8pPr marL="1499870"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8pPr>
      <a:lvl9pPr marL="1699895" indent="-228600" algn="l" defTabSz="914400" rtl="0" eaLnBrk="1" latinLnBrk="0" hangingPunct="1">
        <a:lnSpc>
          <a:spcPct val="90000"/>
        </a:lnSpc>
        <a:spcBef>
          <a:spcPts val="200"/>
        </a:spcBef>
        <a:spcAft>
          <a:spcPts val="400"/>
        </a:spcAft>
        <a:buClr>
          <a:schemeClr val="accent1"/>
        </a:buClr>
        <a:buFont typeface="Calibri" panose="020F0502020204030204"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55345" y="996950"/>
            <a:ext cx="10813415" cy="3079750"/>
          </a:xfrm>
        </p:spPr>
        <p:txBody>
          <a:bodyPr>
            <a:normAutofit/>
          </a:bodyPr>
          <a:lstStyle/>
          <a:p>
            <a:pPr algn="ctr"/>
            <a:r>
              <a:rPr lang="en-US" altLang="zh-CN" sz="3110" kern="100" dirty="0">
                <a:solidFill>
                  <a:srgbClr val="000000"/>
                </a:solidFill>
                <a:effectLst/>
                <a:latin typeface="Calibri" panose="020F0502020204030204" pitchFamily="34" charset="0"/>
                <a:cs typeface="Times New Roman" panose="02020603050405020304" pitchFamily="18" charset="0"/>
                <a:sym typeface="+mn-ea"/>
              </a:rPr>
              <a:t>PII-WG:Sub-committee #8: CPI</a:t>
            </a:r>
            <a:br>
              <a:rPr lang="en-US" altLang="zh-CN" sz="3110" kern="100" dirty="0">
                <a:solidFill>
                  <a:srgbClr val="000000"/>
                </a:solidFill>
                <a:effectLst/>
                <a:latin typeface="Calibri" panose="020F0502020204030204" pitchFamily="34" charset="0"/>
                <a:cs typeface="Times New Roman" panose="02020603050405020304" pitchFamily="18" charset="0"/>
                <a:sym typeface="+mn-ea"/>
              </a:rPr>
            </a:br>
            <a:br>
              <a:rPr lang="en-US" altLang="zh-CN" sz="3110" kern="100" dirty="0">
                <a:solidFill>
                  <a:srgbClr val="000000"/>
                </a:solidFill>
                <a:effectLst/>
                <a:latin typeface="Calibri" panose="020F0502020204030204" pitchFamily="34" charset="0"/>
                <a:cs typeface="Times New Roman" panose="02020603050405020304" pitchFamily="18" charset="0"/>
                <a:sym typeface="+mn-ea"/>
              </a:rPr>
            </a:br>
            <a:br>
              <a:rPr lang="en-US" altLang="zh-CN" sz="3110" kern="100" dirty="0">
                <a:solidFill>
                  <a:srgbClr val="000000"/>
                </a:solidFill>
                <a:effectLst/>
                <a:latin typeface="Calibri" panose="020F0502020204030204" pitchFamily="34" charset="0"/>
                <a:cs typeface="Times New Roman" panose="02020603050405020304" pitchFamily="18" charset="0"/>
                <a:sym typeface="+mn-ea"/>
              </a:rPr>
            </a:br>
            <a:r>
              <a:rPr lang="en-US" altLang="zh-CN" sz="3110" kern="100" dirty="0">
                <a:solidFill>
                  <a:srgbClr val="000000"/>
                </a:solidFill>
                <a:effectLst/>
                <a:latin typeface="Calibri" panose="020F0502020204030204" pitchFamily="34" charset="0"/>
                <a:cs typeface="Times New Roman" panose="02020603050405020304" pitchFamily="18" charset="0"/>
                <a:sym typeface="+mn-ea"/>
              </a:rPr>
              <a:t>Chemistry Performance Indicators(CPIs) Review</a:t>
            </a:r>
            <a:br>
              <a:rPr lang="en-US" altLang="zh-CN" sz="3110" kern="100" dirty="0">
                <a:solidFill>
                  <a:srgbClr val="000000"/>
                </a:solidFill>
                <a:effectLst/>
                <a:latin typeface="Calibri" panose="020F0502020204030204" pitchFamily="34" charset="0"/>
                <a:cs typeface="Times New Roman" panose="02020603050405020304" pitchFamily="18" charset="0"/>
                <a:sym typeface="+mn-ea"/>
              </a:rPr>
            </a:br>
            <a:br>
              <a:rPr lang="en-US" altLang="zh-CN" sz="3110" kern="100" dirty="0">
                <a:solidFill>
                  <a:srgbClr val="000000"/>
                </a:solidFill>
                <a:effectLst/>
                <a:latin typeface="Calibri" panose="020F0502020204030204" pitchFamily="34" charset="0"/>
                <a:cs typeface="Times New Roman" panose="02020603050405020304" pitchFamily="18" charset="0"/>
                <a:sym typeface="+mn-ea"/>
              </a:rPr>
            </a:br>
            <a:r>
              <a:rPr lang="en-US" altLang="zh-CN" sz="3110" kern="100" dirty="0">
                <a:solidFill>
                  <a:srgbClr val="000000"/>
                </a:solidFill>
                <a:effectLst/>
                <a:latin typeface="Calibri" panose="020F0502020204030204" pitchFamily="34" charset="0"/>
                <a:cs typeface="Times New Roman" panose="02020603050405020304" pitchFamily="18" charset="0"/>
                <a:sym typeface="+mn-ea"/>
              </a:rPr>
              <a:t>Breakout Session </a:t>
            </a:r>
            <a:r>
              <a:rPr lang="en-US" altLang="zh-CN" sz="3110" kern="100">
                <a:solidFill>
                  <a:srgbClr val="000000"/>
                </a:solidFill>
                <a:effectLst/>
                <a:latin typeface="Calibri" panose="020F0502020204030204" pitchFamily="34" charset="0"/>
                <a:cs typeface="Times New Roman" panose="02020603050405020304" pitchFamily="18" charset="0"/>
                <a:sym typeface="+mn-ea"/>
              </a:rPr>
              <a:t>brief report</a:t>
            </a:r>
            <a:br>
              <a:rPr lang="en-US" altLang="zh-CN" sz="3110" kern="100" dirty="0">
                <a:solidFill>
                  <a:srgbClr val="000000"/>
                </a:solidFill>
                <a:effectLst/>
                <a:latin typeface="Calibri" panose="020F0502020204030204" pitchFamily="34" charset="0"/>
                <a:cs typeface="Times New Roman" panose="02020603050405020304" pitchFamily="18" charset="0"/>
                <a:sym typeface="+mn-ea"/>
              </a:rPr>
            </a:br>
            <a:r>
              <a:rPr lang="en-US" altLang="zh-CN" sz="3110" kern="100" dirty="0">
                <a:solidFill>
                  <a:srgbClr val="000000"/>
                </a:solidFill>
                <a:effectLst/>
                <a:latin typeface="Calibri" panose="020F0502020204030204" pitchFamily="34" charset="0"/>
                <a:cs typeface="Times New Roman" panose="02020603050405020304" pitchFamily="18" charset="0"/>
                <a:sym typeface="+mn-ea"/>
              </a:rPr>
              <a:t>21/04/2022</a:t>
            </a:r>
          </a:p>
        </p:txBody>
      </p:sp>
      <p:sp>
        <p:nvSpPr>
          <p:cNvPr id="4" name="日期占位符 3"/>
          <p:cNvSpPr>
            <a:spLocks noGrp="1"/>
          </p:cNvSpPr>
          <p:nvPr>
            <p:ph type="dt" sz="half" idx="10"/>
          </p:nvPr>
        </p:nvSpPr>
        <p:spPr/>
        <p:txBody>
          <a:bodyPr/>
          <a:lstStyle/>
          <a:p>
            <a:pPr rtl="0"/>
            <a:fld id="{A24A4C0A-F292-41BE-9CD1-530467B1B9F8}" type="datetime1">
              <a:rPr lang="zh-CN" altLang="en-US" smtClean="0"/>
              <a:t>2022/4/21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88424" y="-49829"/>
            <a:ext cx="10058400" cy="996432"/>
          </a:xfrm>
        </p:spPr>
        <p:txBody>
          <a:bodyPr>
            <a:normAutofit/>
          </a:bodyPr>
          <a:lstStyle/>
          <a:p>
            <a:r>
              <a:rPr lang="en-US" altLang="zh-CN" sz="2665" dirty="0"/>
              <a:t>Participants</a:t>
            </a:r>
          </a:p>
        </p:txBody>
      </p:sp>
      <p:sp>
        <p:nvSpPr>
          <p:cNvPr id="4" name="日期占位符 3"/>
          <p:cNvSpPr>
            <a:spLocks noGrp="1"/>
          </p:cNvSpPr>
          <p:nvPr>
            <p:ph type="dt" sz="half" idx="10"/>
          </p:nvPr>
        </p:nvSpPr>
        <p:spPr/>
        <p:txBody>
          <a:bodyPr/>
          <a:lstStyle/>
          <a:p>
            <a:pPr rtl="0"/>
            <a:fld id="{A24A4C0A-F292-41BE-9CD1-530467B1B9F8}" type="datetime1">
              <a:rPr lang="zh-CN" altLang="en-US" smtClean="0"/>
              <a:t>2022/4/21</a:t>
            </a:fld>
            <a:endParaRPr lang="en-US" dirty="0"/>
          </a:p>
        </p:txBody>
      </p:sp>
      <p:graphicFrame>
        <p:nvGraphicFramePr>
          <p:cNvPr id="5" name="表格 4"/>
          <p:cNvGraphicFramePr/>
          <p:nvPr>
            <p:extLst>
              <p:ext uri="{D42A27DB-BD31-4B8C-83A1-F6EECF244321}">
                <p14:modId xmlns:p14="http://schemas.microsoft.com/office/powerpoint/2010/main" val="1227849004"/>
              </p:ext>
            </p:extLst>
          </p:nvPr>
        </p:nvGraphicFramePr>
        <p:xfrm>
          <a:off x="1124454" y="1312363"/>
          <a:ext cx="8261086" cy="4754880"/>
        </p:xfrm>
        <a:graphic>
          <a:graphicData uri="http://schemas.openxmlformats.org/drawingml/2006/table">
            <a:tbl>
              <a:tblPr firstRow="1" bandRow="1">
                <a:tableStyleId>{5C22544A-7EE6-4342-B048-85BDC9FD1C3A}</a:tableStyleId>
              </a:tblPr>
              <a:tblGrid>
                <a:gridCol w="952177">
                  <a:extLst>
                    <a:ext uri="{9D8B030D-6E8A-4147-A177-3AD203B41FA5}">
                      <a16:colId xmlns:a16="http://schemas.microsoft.com/office/drawing/2014/main" val="20000"/>
                    </a:ext>
                  </a:extLst>
                </a:gridCol>
                <a:gridCol w="4555214">
                  <a:extLst>
                    <a:ext uri="{9D8B030D-6E8A-4147-A177-3AD203B41FA5}">
                      <a16:colId xmlns:a16="http://schemas.microsoft.com/office/drawing/2014/main" val="20001"/>
                    </a:ext>
                  </a:extLst>
                </a:gridCol>
                <a:gridCol w="2753695">
                  <a:extLst>
                    <a:ext uri="{9D8B030D-6E8A-4147-A177-3AD203B41FA5}">
                      <a16:colId xmlns:a16="http://schemas.microsoft.com/office/drawing/2014/main" val="20003"/>
                    </a:ext>
                  </a:extLst>
                </a:gridCol>
              </a:tblGrid>
              <a:tr h="365760">
                <a:tc>
                  <a:txBody>
                    <a:bodyPr/>
                    <a:lstStyle/>
                    <a:p>
                      <a:pPr>
                        <a:buNone/>
                      </a:pPr>
                      <a:r>
                        <a:rPr lang="en-US" altLang="zh-CN"/>
                        <a:t>Nr</a:t>
                      </a:r>
                    </a:p>
                  </a:txBody>
                  <a:tcPr/>
                </a:tc>
                <a:tc>
                  <a:txBody>
                    <a:bodyPr/>
                    <a:lstStyle/>
                    <a:p>
                      <a:pPr algn="ctr">
                        <a:buNone/>
                      </a:pPr>
                      <a:r>
                        <a:rPr lang="en-US" altLang="zh-CN"/>
                        <a:t>Name</a:t>
                      </a:r>
                    </a:p>
                  </a:txBody>
                  <a:tcPr/>
                </a:tc>
                <a:tc>
                  <a:txBody>
                    <a:bodyPr/>
                    <a:lstStyle/>
                    <a:p>
                      <a:pPr algn="ctr">
                        <a:buNone/>
                      </a:pPr>
                      <a:r>
                        <a:rPr lang="en-US" altLang="zh-CN" dirty="0" err="1"/>
                        <a:t>Organisation</a:t>
                      </a:r>
                      <a:r>
                        <a:rPr lang="en-US" altLang="zh-CN" dirty="0"/>
                        <a:t>/station</a:t>
                      </a:r>
                    </a:p>
                  </a:txBody>
                  <a:tcPr/>
                </a:tc>
                <a:extLst>
                  <a:ext uri="{0D108BD9-81ED-4DB2-BD59-A6C34878D82A}">
                    <a16:rowId xmlns:a16="http://schemas.microsoft.com/office/drawing/2014/main" val="10000"/>
                  </a:ext>
                </a:extLst>
              </a:tr>
              <a:tr h="365760">
                <a:tc>
                  <a:txBody>
                    <a:bodyPr/>
                    <a:lstStyle/>
                    <a:p>
                      <a:pPr algn="ctr">
                        <a:buNone/>
                      </a:pPr>
                      <a:r>
                        <a:rPr lang="en-US" altLang="zh-CN"/>
                        <a:t>1</a:t>
                      </a:r>
                    </a:p>
                  </a:txBody>
                  <a:tcPr/>
                </a:tc>
                <a:tc>
                  <a:txBody>
                    <a:bodyPr/>
                    <a:lstStyle/>
                    <a:p>
                      <a:pPr>
                        <a:buNone/>
                      </a:pPr>
                      <a:r>
                        <a:rPr lang="en-US" altLang="zh-CN" dirty="0"/>
                        <a:t>Chuck Turner</a:t>
                      </a:r>
                      <a:endParaRPr lang="zh-CN" altLang="en-US" dirty="0"/>
                    </a:p>
                  </a:txBody>
                  <a:tcPr/>
                </a:tc>
                <a:tc>
                  <a:txBody>
                    <a:bodyPr/>
                    <a:lstStyle/>
                    <a:p>
                      <a:pPr>
                        <a:buNone/>
                      </a:pPr>
                      <a:r>
                        <a:rPr lang="en-US" altLang="zh-CN" dirty="0"/>
                        <a:t>INPO</a:t>
                      </a:r>
                      <a:endParaRPr lang="zh-CN" altLang="en-US" dirty="0"/>
                    </a:p>
                  </a:txBody>
                  <a:tcPr/>
                </a:tc>
                <a:extLst>
                  <a:ext uri="{0D108BD9-81ED-4DB2-BD59-A6C34878D82A}">
                    <a16:rowId xmlns:a16="http://schemas.microsoft.com/office/drawing/2014/main" val="10001"/>
                  </a:ext>
                </a:extLst>
              </a:tr>
              <a:tr h="365760">
                <a:tc>
                  <a:txBody>
                    <a:bodyPr/>
                    <a:lstStyle/>
                    <a:p>
                      <a:pPr algn="ctr">
                        <a:buNone/>
                      </a:pPr>
                      <a:r>
                        <a:rPr lang="en-US" altLang="zh-CN"/>
                        <a:t>2</a:t>
                      </a:r>
                    </a:p>
                  </a:txBody>
                  <a:tcPr/>
                </a:tc>
                <a:tc>
                  <a:txBody>
                    <a:bodyPr/>
                    <a:lstStyle/>
                    <a:p>
                      <a:pPr>
                        <a:buNone/>
                      </a:pPr>
                      <a:r>
                        <a:rPr lang="en-US" altLang="zh-CN" dirty="0"/>
                        <a:t>Tim </a:t>
                      </a:r>
                      <a:r>
                        <a:rPr lang="en-US" altLang="zh-CN" dirty="0" err="1"/>
                        <a:t>Sarette</a:t>
                      </a:r>
                      <a:endParaRPr lang="zh-CN" altLang="en-US" dirty="0"/>
                    </a:p>
                  </a:txBody>
                  <a:tcPr/>
                </a:tc>
                <a:tc>
                  <a:txBody>
                    <a:bodyPr/>
                    <a:lstStyle/>
                    <a:p>
                      <a:pPr>
                        <a:buNone/>
                      </a:pPr>
                      <a:r>
                        <a:rPr lang="en-US" altLang="zh-CN" dirty="0"/>
                        <a:t>Barakah</a:t>
                      </a:r>
                      <a:endParaRPr lang="zh-CN" altLang="en-US" dirty="0"/>
                    </a:p>
                  </a:txBody>
                  <a:tcPr/>
                </a:tc>
                <a:extLst>
                  <a:ext uri="{0D108BD9-81ED-4DB2-BD59-A6C34878D82A}">
                    <a16:rowId xmlns:a16="http://schemas.microsoft.com/office/drawing/2014/main" val="10002"/>
                  </a:ext>
                </a:extLst>
              </a:tr>
              <a:tr h="365760">
                <a:tc>
                  <a:txBody>
                    <a:bodyPr/>
                    <a:lstStyle/>
                    <a:p>
                      <a:pPr algn="ctr">
                        <a:buNone/>
                      </a:pPr>
                      <a:r>
                        <a:rPr lang="en-US" altLang="zh-CN"/>
                        <a:t>3</a:t>
                      </a:r>
                    </a:p>
                  </a:txBody>
                  <a:tcPr/>
                </a:tc>
                <a:tc>
                  <a:txBody>
                    <a:bodyPr/>
                    <a:lstStyle/>
                    <a:p>
                      <a:pPr>
                        <a:buNone/>
                      </a:pPr>
                      <a:r>
                        <a:rPr lang="en-US" altLang="zh-CN" dirty="0"/>
                        <a:t>Cathy </a:t>
                      </a:r>
                      <a:r>
                        <a:rPr lang="en-US" altLang="zh-CN" dirty="0" err="1"/>
                        <a:t>Fiorante</a:t>
                      </a:r>
                      <a:endParaRPr lang="zh-CN" altLang="en-US" dirty="0"/>
                    </a:p>
                  </a:txBody>
                  <a:tcPr/>
                </a:tc>
                <a:tc>
                  <a:txBody>
                    <a:bodyPr/>
                    <a:lstStyle/>
                    <a:p>
                      <a:pPr>
                        <a:buNone/>
                      </a:pPr>
                      <a:r>
                        <a:rPr lang="en-US" altLang="zh-CN" dirty="0"/>
                        <a:t>OPG</a:t>
                      </a:r>
                      <a:endParaRPr lang="zh-CN" altLang="en-US" dirty="0"/>
                    </a:p>
                  </a:txBody>
                  <a:tcPr/>
                </a:tc>
                <a:extLst>
                  <a:ext uri="{0D108BD9-81ED-4DB2-BD59-A6C34878D82A}">
                    <a16:rowId xmlns:a16="http://schemas.microsoft.com/office/drawing/2014/main" val="10003"/>
                  </a:ext>
                </a:extLst>
              </a:tr>
              <a:tr h="365760">
                <a:tc>
                  <a:txBody>
                    <a:bodyPr/>
                    <a:lstStyle/>
                    <a:p>
                      <a:pPr algn="ctr">
                        <a:buNone/>
                      </a:pPr>
                      <a:r>
                        <a:rPr lang="en-US" altLang="zh-CN"/>
                        <a:t>4</a:t>
                      </a:r>
                    </a:p>
                  </a:txBody>
                  <a:tcPr/>
                </a:tc>
                <a:tc>
                  <a:txBody>
                    <a:bodyPr/>
                    <a:lstStyle/>
                    <a:p>
                      <a:pPr>
                        <a:buNone/>
                      </a:pPr>
                      <a:r>
                        <a:rPr lang="en-US" altLang="zh-CN" dirty="0"/>
                        <a:t>Audrey  </a:t>
                      </a:r>
                      <a:r>
                        <a:rPr lang="en-US" altLang="zh-CN" dirty="0" err="1"/>
                        <a:t>Devillechaise</a:t>
                      </a:r>
                      <a:endParaRPr lang="zh-CN" altLang="en-US" dirty="0"/>
                    </a:p>
                  </a:txBody>
                  <a:tcPr/>
                </a:tc>
                <a:tc>
                  <a:txBody>
                    <a:bodyPr/>
                    <a:lstStyle/>
                    <a:p>
                      <a:pPr>
                        <a:buNone/>
                      </a:pPr>
                      <a:r>
                        <a:rPr lang="en-US" altLang="zh-CN" dirty="0"/>
                        <a:t>EDF</a:t>
                      </a:r>
                      <a:endParaRPr lang="zh-CN" altLang="en-US" dirty="0"/>
                    </a:p>
                  </a:txBody>
                  <a:tcPr/>
                </a:tc>
                <a:extLst>
                  <a:ext uri="{0D108BD9-81ED-4DB2-BD59-A6C34878D82A}">
                    <a16:rowId xmlns:a16="http://schemas.microsoft.com/office/drawing/2014/main" val="10004"/>
                  </a:ext>
                </a:extLst>
              </a:tr>
              <a:tr h="365760">
                <a:tc>
                  <a:txBody>
                    <a:bodyPr/>
                    <a:lstStyle/>
                    <a:p>
                      <a:pPr algn="ctr">
                        <a:buNone/>
                      </a:pPr>
                      <a:r>
                        <a:rPr lang="en-US" altLang="zh-CN"/>
                        <a:t>5</a:t>
                      </a:r>
                    </a:p>
                  </a:txBody>
                  <a:tcPr/>
                </a:tc>
                <a:tc>
                  <a:txBody>
                    <a:bodyPr/>
                    <a:lstStyle/>
                    <a:p>
                      <a:pPr>
                        <a:buNone/>
                      </a:pPr>
                      <a:r>
                        <a:rPr lang="en-US" altLang="zh-CN" dirty="0" err="1"/>
                        <a:t>Jinna</a:t>
                      </a:r>
                      <a:r>
                        <a:rPr lang="en-US" altLang="zh-CN" dirty="0"/>
                        <a:t> Sun</a:t>
                      </a:r>
                      <a:endParaRPr lang="zh-CN" altLang="en-US" dirty="0"/>
                    </a:p>
                  </a:txBody>
                  <a:tcPr/>
                </a:tc>
                <a:tc>
                  <a:txBody>
                    <a:bodyPr/>
                    <a:lstStyle/>
                    <a:p>
                      <a:pPr>
                        <a:buNone/>
                      </a:pPr>
                      <a:r>
                        <a:rPr lang="en-US" altLang="zh-CN" dirty="0"/>
                        <a:t>CNNC</a:t>
                      </a:r>
                      <a:endParaRPr lang="zh-CN" altLang="en-US" dirty="0"/>
                    </a:p>
                  </a:txBody>
                  <a:tcPr/>
                </a:tc>
                <a:extLst>
                  <a:ext uri="{0D108BD9-81ED-4DB2-BD59-A6C34878D82A}">
                    <a16:rowId xmlns:a16="http://schemas.microsoft.com/office/drawing/2014/main" val="10005"/>
                  </a:ext>
                </a:extLst>
              </a:tr>
              <a:tr h="365760">
                <a:tc>
                  <a:txBody>
                    <a:bodyPr/>
                    <a:lstStyle/>
                    <a:p>
                      <a:pPr algn="ctr">
                        <a:buNone/>
                      </a:pPr>
                      <a:r>
                        <a:rPr lang="en-US" altLang="zh-CN"/>
                        <a:t>6</a:t>
                      </a:r>
                    </a:p>
                  </a:txBody>
                  <a:tcPr/>
                </a:tc>
                <a:tc>
                  <a:txBody>
                    <a:bodyPr/>
                    <a:lstStyle/>
                    <a:p>
                      <a:pPr>
                        <a:buNone/>
                      </a:pPr>
                      <a:r>
                        <a:rPr lang="en-US" altLang="zh-CN" dirty="0"/>
                        <a:t>Joan Pau Barrios</a:t>
                      </a:r>
                      <a:endParaRPr lang="zh-CN" altLang="en-US" dirty="0"/>
                    </a:p>
                  </a:txBody>
                  <a:tcPr/>
                </a:tc>
                <a:tc>
                  <a:txBody>
                    <a:bodyPr/>
                    <a:lstStyle/>
                    <a:p>
                      <a:pPr>
                        <a:buNone/>
                      </a:pPr>
                      <a:r>
                        <a:rPr lang="en-US" altLang="zh-CN" dirty="0" err="1"/>
                        <a:t>Vandellos</a:t>
                      </a:r>
                      <a:endParaRPr lang="zh-CN" altLang="en-US" dirty="0"/>
                    </a:p>
                  </a:txBody>
                  <a:tcPr/>
                </a:tc>
                <a:extLst>
                  <a:ext uri="{0D108BD9-81ED-4DB2-BD59-A6C34878D82A}">
                    <a16:rowId xmlns:a16="http://schemas.microsoft.com/office/drawing/2014/main" val="10006"/>
                  </a:ext>
                </a:extLst>
              </a:tr>
              <a:tr h="365760">
                <a:tc>
                  <a:txBody>
                    <a:bodyPr/>
                    <a:lstStyle/>
                    <a:p>
                      <a:pPr algn="ctr">
                        <a:buNone/>
                      </a:pPr>
                      <a:r>
                        <a:rPr lang="en-US" altLang="zh-CN"/>
                        <a:t>7</a:t>
                      </a:r>
                    </a:p>
                  </a:txBody>
                  <a:tcPr/>
                </a:tc>
                <a:tc>
                  <a:txBody>
                    <a:bodyPr/>
                    <a:lstStyle/>
                    <a:p>
                      <a:pPr>
                        <a:buNone/>
                      </a:pPr>
                      <a:r>
                        <a:rPr lang="en-US" altLang="zh-CN" dirty="0"/>
                        <a:t>Igor </a:t>
                      </a:r>
                      <a:r>
                        <a:rPr lang="en-US" altLang="zh-CN" dirty="0" err="1"/>
                        <a:t>Škorvaga</a:t>
                      </a:r>
                      <a:r>
                        <a:rPr lang="en-US" altLang="zh-CN" dirty="0"/>
                        <a:t> </a:t>
                      </a:r>
                      <a:endParaRPr lang="zh-CN" altLang="en-US" dirty="0"/>
                    </a:p>
                  </a:txBody>
                  <a:tcPr/>
                </a:tc>
                <a:tc>
                  <a:txBody>
                    <a:bodyPr/>
                    <a:lstStyle/>
                    <a:p>
                      <a:pPr>
                        <a:buNone/>
                      </a:pPr>
                      <a:r>
                        <a:rPr lang="en-US" altLang="zh-CN" dirty="0" err="1"/>
                        <a:t>Slovenske</a:t>
                      </a:r>
                      <a:endParaRPr lang="zh-CN" altLang="en-US" dirty="0"/>
                    </a:p>
                  </a:txBody>
                  <a:tcPr/>
                </a:tc>
                <a:extLst>
                  <a:ext uri="{0D108BD9-81ED-4DB2-BD59-A6C34878D82A}">
                    <a16:rowId xmlns:a16="http://schemas.microsoft.com/office/drawing/2014/main" val="10007"/>
                  </a:ext>
                </a:extLst>
              </a:tr>
              <a:tr h="365760">
                <a:tc>
                  <a:txBody>
                    <a:bodyPr/>
                    <a:lstStyle/>
                    <a:p>
                      <a:pPr algn="ctr">
                        <a:buNone/>
                      </a:pPr>
                      <a:r>
                        <a:rPr lang="en-US" altLang="zh-CN"/>
                        <a:t>8</a:t>
                      </a:r>
                    </a:p>
                  </a:txBody>
                  <a:tcPr/>
                </a:tc>
                <a:tc>
                  <a:txBody>
                    <a:bodyPr/>
                    <a:lstStyle/>
                    <a:p>
                      <a:pPr>
                        <a:buNone/>
                      </a:pPr>
                      <a:r>
                        <a:rPr lang="en-US" altLang="zh-CN" dirty="0"/>
                        <a:t>Jordi </a:t>
                      </a:r>
                      <a:r>
                        <a:rPr lang="en-US" altLang="zh-CN" dirty="0" err="1"/>
                        <a:t>Español</a:t>
                      </a:r>
                      <a:endParaRPr lang="zh-CN" altLang="en-US" dirty="0"/>
                    </a:p>
                  </a:txBody>
                  <a:tcPr/>
                </a:tc>
                <a:tc>
                  <a:txBody>
                    <a:bodyPr/>
                    <a:lstStyle/>
                    <a:p>
                      <a:pPr>
                        <a:buNone/>
                      </a:pPr>
                      <a:r>
                        <a:rPr lang="en-US" altLang="zh-CN" dirty="0"/>
                        <a:t>Asco</a:t>
                      </a:r>
                      <a:endParaRPr lang="zh-CN" altLang="en-US" dirty="0"/>
                    </a:p>
                  </a:txBody>
                  <a:tcPr/>
                </a:tc>
                <a:extLst>
                  <a:ext uri="{0D108BD9-81ED-4DB2-BD59-A6C34878D82A}">
                    <a16:rowId xmlns:a16="http://schemas.microsoft.com/office/drawing/2014/main" val="10008"/>
                  </a:ext>
                </a:extLst>
              </a:tr>
              <a:tr h="365760">
                <a:tc>
                  <a:txBody>
                    <a:bodyPr/>
                    <a:lstStyle/>
                    <a:p>
                      <a:pPr algn="ctr">
                        <a:buNone/>
                      </a:pPr>
                      <a:r>
                        <a:rPr lang="en-US" altLang="zh-CN"/>
                        <a:t>9</a:t>
                      </a:r>
                    </a:p>
                  </a:txBody>
                  <a:tcPr/>
                </a:tc>
                <a:tc>
                  <a:txBody>
                    <a:bodyPr/>
                    <a:lstStyle/>
                    <a:p>
                      <a:pPr>
                        <a:buNone/>
                      </a:pPr>
                      <a:r>
                        <a:rPr lang="en-US" altLang="zh-CN" dirty="0"/>
                        <a:t>Salvador </a:t>
                      </a:r>
                      <a:r>
                        <a:rPr lang="en-US" altLang="zh-CN" dirty="0" err="1"/>
                        <a:t>Kuz</a:t>
                      </a:r>
                      <a:endParaRPr lang="zh-CN" altLang="en-US" dirty="0"/>
                    </a:p>
                  </a:txBody>
                  <a:tcPr/>
                </a:tc>
                <a:tc>
                  <a:txBody>
                    <a:bodyPr/>
                    <a:lstStyle/>
                    <a:p>
                      <a:pPr>
                        <a:buNone/>
                      </a:pPr>
                      <a:r>
                        <a:rPr lang="en-US" altLang="zh-CN" dirty="0"/>
                        <a:t>NA-SA</a:t>
                      </a:r>
                      <a:endParaRPr lang="zh-CN" altLang="en-US" dirty="0"/>
                    </a:p>
                  </a:txBody>
                  <a:tcPr/>
                </a:tc>
                <a:extLst>
                  <a:ext uri="{0D108BD9-81ED-4DB2-BD59-A6C34878D82A}">
                    <a16:rowId xmlns:a16="http://schemas.microsoft.com/office/drawing/2014/main" val="10009"/>
                  </a:ext>
                </a:extLst>
              </a:tr>
              <a:tr h="365760">
                <a:tc>
                  <a:txBody>
                    <a:bodyPr/>
                    <a:lstStyle/>
                    <a:p>
                      <a:pPr algn="ctr">
                        <a:buNone/>
                      </a:pPr>
                      <a:r>
                        <a:rPr lang="en-US" altLang="zh-CN"/>
                        <a:t>10</a:t>
                      </a:r>
                    </a:p>
                  </a:txBody>
                  <a:tcPr/>
                </a:tc>
                <a:tc>
                  <a:txBody>
                    <a:bodyPr/>
                    <a:lstStyle/>
                    <a:p>
                      <a:pPr>
                        <a:buNone/>
                      </a:pPr>
                      <a:r>
                        <a:rPr lang="en-US" altLang="zh-CN" dirty="0"/>
                        <a:t>Ryan Flournoy</a:t>
                      </a:r>
                      <a:endParaRPr lang="zh-CN" altLang="en-US" dirty="0"/>
                    </a:p>
                  </a:txBody>
                  <a:tcPr/>
                </a:tc>
                <a:tc>
                  <a:txBody>
                    <a:bodyPr/>
                    <a:lstStyle/>
                    <a:p>
                      <a:pPr>
                        <a:buNone/>
                      </a:pPr>
                      <a:endParaRPr lang="zh-CN" altLang="en-US" dirty="0"/>
                    </a:p>
                  </a:txBody>
                  <a:tcPr/>
                </a:tc>
                <a:extLst>
                  <a:ext uri="{0D108BD9-81ED-4DB2-BD59-A6C34878D82A}">
                    <a16:rowId xmlns:a16="http://schemas.microsoft.com/office/drawing/2014/main" val="10010"/>
                  </a:ext>
                </a:extLst>
              </a:tr>
              <a:tr h="365760">
                <a:tc>
                  <a:txBody>
                    <a:bodyPr/>
                    <a:lstStyle/>
                    <a:p>
                      <a:pPr algn="ctr">
                        <a:buNone/>
                      </a:pPr>
                      <a:r>
                        <a:rPr lang="en-US" altLang="zh-CN"/>
                        <a:t>11</a:t>
                      </a:r>
                    </a:p>
                  </a:txBody>
                  <a:tcPr/>
                </a:tc>
                <a:tc>
                  <a:txBody>
                    <a:bodyPr/>
                    <a:lstStyle/>
                    <a:p>
                      <a:pPr>
                        <a:buNone/>
                      </a:pPr>
                      <a:r>
                        <a:rPr lang="en-US" altLang="zh-CN" dirty="0"/>
                        <a:t>Sandor Nagy</a:t>
                      </a:r>
                      <a:endParaRPr lang="zh-CN" altLang="en-US" dirty="0"/>
                    </a:p>
                  </a:txBody>
                  <a:tcPr/>
                </a:tc>
                <a:tc>
                  <a:txBody>
                    <a:bodyPr/>
                    <a:lstStyle/>
                    <a:p>
                      <a:pPr>
                        <a:buNone/>
                      </a:pPr>
                      <a:r>
                        <a:rPr lang="en-US" altLang="zh-CN" dirty="0"/>
                        <a:t>WANO LO</a:t>
                      </a:r>
                      <a:endParaRPr lang="zh-CN" altLang="en-US" dirty="0"/>
                    </a:p>
                  </a:txBody>
                  <a:tcPr/>
                </a:tc>
                <a:extLst>
                  <a:ext uri="{0D108BD9-81ED-4DB2-BD59-A6C34878D82A}">
                    <a16:rowId xmlns:a16="http://schemas.microsoft.com/office/drawing/2014/main" val="10011"/>
                  </a:ext>
                </a:extLst>
              </a:tr>
              <a:tr h="365760">
                <a:tc>
                  <a:txBody>
                    <a:bodyPr/>
                    <a:lstStyle/>
                    <a:p>
                      <a:pPr algn="ctr">
                        <a:buNone/>
                      </a:pPr>
                      <a:r>
                        <a:rPr lang="en-US" altLang="zh-CN"/>
                        <a:t>12</a:t>
                      </a:r>
                    </a:p>
                  </a:txBody>
                  <a:tcPr/>
                </a:tc>
                <a:tc>
                  <a:txBody>
                    <a:bodyPr/>
                    <a:lstStyle/>
                    <a:p>
                      <a:pPr>
                        <a:buNone/>
                      </a:pPr>
                      <a:r>
                        <a:rPr lang="en-US" altLang="zh-CN" dirty="0"/>
                        <a:t>Yu Zhang</a:t>
                      </a:r>
                      <a:endParaRPr lang="zh-CN" altLang="en-US" dirty="0"/>
                    </a:p>
                  </a:txBody>
                  <a:tcPr/>
                </a:tc>
                <a:tc>
                  <a:txBody>
                    <a:bodyPr/>
                    <a:lstStyle/>
                    <a:p>
                      <a:pPr>
                        <a:buNone/>
                      </a:pPr>
                      <a:r>
                        <a:rPr lang="en-US" altLang="zh-CN" dirty="0"/>
                        <a:t>CGN</a:t>
                      </a:r>
                      <a:endParaRPr lang="zh-CN" altLang="en-US" dirty="0"/>
                    </a:p>
                  </a:txBody>
                  <a:tcPr/>
                </a:tc>
                <a:extLst>
                  <a:ext uri="{0D108BD9-81ED-4DB2-BD59-A6C34878D82A}">
                    <a16:rowId xmlns:a16="http://schemas.microsoft.com/office/drawing/2014/main" val="10012"/>
                  </a:ext>
                </a:extLst>
              </a:tr>
            </a:tbl>
          </a:graphicData>
        </a:graphic>
      </p:graphicFrame>
      <p:graphicFrame>
        <p:nvGraphicFramePr>
          <p:cNvPr id="3" name="表格 2">
            <a:extLst>
              <a:ext uri="{FF2B5EF4-FFF2-40B4-BE49-F238E27FC236}">
                <a16:creationId xmlns:a16="http://schemas.microsoft.com/office/drawing/2014/main" id="{11D119A7-7497-4AD8-B901-7BD019EB60E8}"/>
              </a:ext>
            </a:extLst>
          </p:cNvPr>
          <p:cNvGraphicFramePr>
            <a:graphicFrameLocks noGrp="1"/>
          </p:cNvGraphicFramePr>
          <p:nvPr>
            <p:extLst>
              <p:ext uri="{D42A27DB-BD31-4B8C-83A1-F6EECF244321}">
                <p14:modId xmlns:p14="http://schemas.microsoft.com/office/powerpoint/2010/main" val="1307043352"/>
              </p:ext>
            </p:extLst>
          </p:nvPr>
        </p:nvGraphicFramePr>
        <p:xfrm>
          <a:off x="1124454" y="6067243"/>
          <a:ext cx="8261086" cy="365760"/>
        </p:xfrm>
        <a:graphic>
          <a:graphicData uri="http://schemas.openxmlformats.org/drawingml/2006/table">
            <a:tbl>
              <a:tblPr firstRow="1" bandRow="1">
                <a:tableStyleId>{5C22544A-7EE6-4342-B048-85BDC9FD1C3A}</a:tableStyleId>
              </a:tblPr>
              <a:tblGrid>
                <a:gridCol w="952177">
                  <a:extLst>
                    <a:ext uri="{9D8B030D-6E8A-4147-A177-3AD203B41FA5}">
                      <a16:colId xmlns:a16="http://schemas.microsoft.com/office/drawing/2014/main" val="1953453497"/>
                    </a:ext>
                  </a:extLst>
                </a:gridCol>
                <a:gridCol w="4555214">
                  <a:extLst>
                    <a:ext uri="{9D8B030D-6E8A-4147-A177-3AD203B41FA5}">
                      <a16:colId xmlns:a16="http://schemas.microsoft.com/office/drawing/2014/main" val="3498863815"/>
                    </a:ext>
                  </a:extLst>
                </a:gridCol>
                <a:gridCol w="2753695">
                  <a:extLst>
                    <a:ext uri="{9D8B030D-6E8A-4147-A177-3AD203B41FA5}">
                      <a16:colId xmlns:a16="http://schemas.microsoft.com/office/drawing/2014/main" val="1917673915"/>
                    </a:ext>
                  </a:extLst>
                </a:gridCol>
              </a:tblGrid>
              <a:tr h="365760">
                <a:tc>
                  <a:txBody>
                    <a:bodyPr/>
                    <a:lstStyle/>
                    <a:p>
                      <a:pPr algn="ctr">
                        <a:buNone/>
                      </a:pPr>
                      <a:r>
                        <a:rPr lang="en-US" altLang="zh-CN" dirty="0"/>
                        <a:t>13</a:t>
                      </a:r>
                    </a:p>
                  </a:txBody>
                  <a:tcPr/>
                </a:tc>
                <a:tc>
                  <a:txBody>
                    <a:bodyPr/>
                    <a:lstStyle/>
                    <a:p>
                      <a:pPr>
                        <a:buNone/>
                      </a:pPr>
                      <a:r>
                        <a:rPr lang="en-US" altLang="zh-CN" dirty="0"/>
                        <a:t>Gelman </a:t>
                      </a:r>
                      <a:r>
                        <a:rPr lang="en-US" altLang="zh-CN" dirty="0" err="1"/>
                        <a:t>Makeev</a:t>
                      </a:r>
                      <a:endParaRPr lang="zh-CN" altLang="en-US" dirty="0"/>
                    </a:p>
                  </a:txBody>
                  <a:tcPr/>
                </a:tc>
                <a:tc>
                  <a:txBody>
                    <a:bodyPr/>
                    <a:lstStyle/>
                    <a:p>
                      <a:pPr>
                        <a:buNone/>
                      </a:pPr>
                      <a:endParaRPr lang="zh-CN" altLang="en-US" dirty="0"/>
                    </a:p>
                  </a:txBody>
                  <a:tcPr/>
                </a:tc>
                <a:extLst>
                  <a:ext uri="{0D108BD9-81ED-4DB2-BD59-A6C34878D82A}">
                    <a16:rowId xmlns:a16="http://schemas.microsoft.com/office/drawing/2014/main" val="1504100188"/>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1710" y="720654"/>
            <a:ext cx="10058400" cy="996432"/>
          </a:xfrm>
        </p:spPr>
        <p:txBody>
          <a:bodyPr/>
          <a:lstStyle/>
          <a:p>
            <a:r>
              <a:rPr lang="en-US" altLang="zh-CN" sz="4800" dirty="0"/>
              <a:t>Feedback</a:t>
            </a:r>
          </a:p>
        </p:txBody>
      </p:sp>
      <p:sp>
        <p:nvSpPr>
          <p:cNvPr id="3" name="内容占位符 2"/>
          <p:cNvSpPr>
            <a:spLocks noGrp="1"/>
          </p:cNvSpPr>
          <p:nvPr>
            <p:ph idx="1"/>
          </p:nvPr>
        </p:nvSpPr>
        <p:spPr>
          <a:xfrm>
            <a:off x="776377" y="1884045"/>
            <a:ext cx="10489722" cy="4641215"/>
          </a:xfrm>
        </p:spPr>
        <p:txBody>
          <a:bodyPr>
            <a:noAutofit/>
          </a:bodyPr>
          <a:lstStyle/>
          <a:p>
            <a:r>
              <a:rPr lang="en-US" altLang="zh-CN" sz="1800" b="1" dirty="0">
                <a:sym typeface="+mn-ea"/>
              </a:rPr>
              <a:t>Scope:</a:t>
            </a:r>
            <a:r>
              <a:rPr lang="en-US" altLang="zh-CN" sz="1800" dirty="0">
                <a:sym typeface="+mn-ea"/>
              </a:rPr>
              <a:t> WANO CPI should be in line with the industry good practice (state-of -art CPIs in use)to protect important plant assets in long run.</a:t>
            </a:r>
          </a:p>
          <a:p>
            <a:r>
              <a:rPr lang="en-US" altLang="zh-CN" sz="1800" b="1" dirty="0">
                <a:sym typeface="+mn-ea"/>
              </a:rPr>
              <a:t>Aim:</a:t>
            </a:r>
            <a:endParaRPr lang="en-US" altLang="zh-CN" sz="1800" b="1" dirty="0"/>
          </a:p>
          <a:p>
            <a:r>
              <a:rPr lang="en-US" altLang="zh-CN" sz="1800" dirty="0"/>
              <a:t>In general, the CPI subcommittee members recommended the development of a new CPI.</a:t>
            </a:r>
          </a:p>
          <a:p>
            <a:r>
              <a:rPr lang="en-US" altLang="zh-CN" sz="1800" dirty="0"/>
              <a:t>However, a balance should be struck between the accuracy of the new CPI and the </a:t>
            </a:r>
            <a:r>
              <a:rPr lang="en-US" altLang="zh-CN" sz="1800" dirty="0" err="1"/>
              <a:t>implementability</a:t>
            </a:r>
            <a:r>
              <a:rPr lang="en-US" altLang="zh-CN" sz="1800" dirty="0"/>
              <a:t> and complexity due to the different member (hardware) conditions worldwide.</a:t>
            </a:r>
          </a:p>
          <a:p>
            <a:r>
              <a:rPr lang="en-US" altLang="zh-CN" sz="1800" dirty="0"/>
              <a:t>Furthermore, CPI sub-committee should also can be served as a communication platform for plant chemistry managers/chemistry engineers across reactor types to enhance CPI knowledge transfer at the corporate centers and on sites. Industry members need to better understand the 'why' and 'how' in order to make full use of the new CPI on a global scale.</a:t>
            </a:r>
          </a:p>
        </p:txBody>
      </p:sp>
      <p:sp>
        <p:nvSpPr>
          <p:cNvPr id="4" name="日期占位符 3"/>
          <p:cNvSpPr>
            <a:spLocks noGrp="1"/>
          </p:cNvSpPr>
          <p:nvPr>
            <p:ph type="dt" sz="half" idx="10"/>
          </p:nvPr>
        </p:nvSpPr>
        <p:spPr/>
        <p:txBody>
          <a:bodyPr/>
          <a:lstStyle/>
          <a:p>
            <a:pPr rtl="0"/>
            <a:fld id="{A24A4C0A-F292-41BE-9CD1-530467B1B9F8}" type="datetime1">
              <a:rPr lang="zh-CN" altLang="en-US" smtClean="0"/>
              <a:t>2022/4/21</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50900" y="490916"/>
            <a:ext cx="10374630" cy="996315"/>
          </a:xfrm>
        </p:spPr>
        <p:txBody>
          <a:bodyPr>
            <a:normAutofit/>
          </a:bodyPr>
          <a:lstStyle/>
          <a:p>
            <a:r>
              <a:rPr lang="en-US" altLang="zh-CN" sz="2660" b="1" dirty="0">
                <a:sym typeface="+mn-ea"/>
              </a:rPr>
              <a:t>Next steps</a:t>
            </a:r>
            <a:endParaRPr lang="en-US" altLang="zh-CN" sz="4800" dirty="0"/>
          </a:p>
        </p:txBody>
      </p:sp>
      <p:sp>
        <p:nvSpPr>
          <p:cNvPr id="3" name="内容占位符 2"/>
          <p:cNvSpPr>
            <a:spLocks noGrp="1"/>
          </p:cNvSpPr>
          <p:nvPr>
            <p:ph idx="1"/>
          </p:nvPr>
        </p:nvSpPr>
        <p:spPr>
          <a:xfrm>
            <a:off x="850900" y="1884045"/>
            <a:ext cx="10996295" cy="4641215"/>
          </a:xfrm>
        </p:spPr>
        <p:txBody>
          <a:bodyPr>
            <a:noAutofit/>
          </a:bodyPr>
          <a:lstStyle/>
          <a:p>
            <a:r>
              <a:rPr lang="en-US" altLang="zh-CN" sz="1600" b="1" dirty="0"/>
              <a:t>Update the WANO CPI models in two steps</a:t>
            </a:r>
            <a:r>
              <a:rPr lang="en-US" altLang="zh-CN" sz="1600" dirty="0"/>
              <a:t> </a:t>
            </a:r>
          </a:p>
          <a:p>
            <a:pPr marL="0" indent="0">
              <a:buNone/>
            </a:pPr>
            <a:r>
              <a:rPr lang="en-US" altLang="zh-CN" sz="1600" dirty="0"/>
              <a:t>Gather urgent concerns about the current CPI, assess these concerns and submit proposals for changes to the current CPI within 1-1.5 years.</a:t>
            </a:r>
          </a:p>
          <a:p>
            <a:pPr marL="0" indent="0">
              <a:buNone/>
            </a:pPr>
            <a:r>
              <a:rPr lang="en-US" altLang="zh-CN" sz="1600" dirty="0"/>
              <a:t>The development of new CPIs (models to follow up the INPO CEI Chemistry Effectiveness Index) ,depends on the needs of the different CPI sub-groups.</a:t>
            </a:r>
          </a:p>
          <a:p>
            <a:pPr marL="0" indent="0">
              <a:buNone/>
            </a:pPr>
            <a:r>
              <a:rPr lang="en-US" altLang="zh-CN" sz="1600" b="1" dirty="0"/>
              <a:t> </a:t>
            </a:r>
            <a:r>
              <a:rPr lang="en-US" altLang="zh-CN" sz="1600" b="1" dirty="0">
                <a:sym typeface="+mn-ea"/>
              </a:rPr>
              <a:t>Update the WANO CPI models in</a:t>
            </a:r>
            <a:r>
              <a:rPr lang="en-US" altLang="zh-CN" sz="1600" b="1" dirty="0"/>
              <a:t> several sub-groups.</a:t>
            </a:r>
          </a:p>
          <a:p>
            <a:endParaRPr lang="en-US" altLang="zh-CN" sz="1600" b="1" dirty="0"/>
          </a:p>
          <a:p>
            <a:r>
              <a:rPr lang="en-US" altLang="zh-CN" sz="1600" b="1" dirty="0">
                <a:sym typeface="+mn-ea"/>
              </a:rPr>
              <a:t>Staff training and knowledge transfer</a:t>
            </a:r>
            <a:endParaRPr lang="en-US" altLang="zh-CN" sz="1600" b="1" dirty="0"/>
          </a:p>
          <a:p>
            <a:r>
              <a:rPr lang="en-US" altLang="zh-CN" sz="1600" dirty="0"/>
              <a:t>Produce a good practice document for WANO members that highlights the potential CPI models changes, training materials, and operating experience, all with the aim of improving key knowledge transfer in CPI.</a:t>
            </a:r>
          </a:p>
          <a:p>
            <a:r>
              <a:rPr lang="en-US" altLang="zh-CN" sz="1600" dirty="0"/>
              <a:t>However, clarification of export control policy compliance will take time for WANO and the CPI subcommittee to complete.</a:t>
            </a:r>
          </a:p>
        </p:txBody>
      </p:sp>
      <p:sp>
        <p:nvSpPr>
          <p:cNvPr id="4" name="日期占位符 3"/>
          <p:cNvSpPr>
            <a:spLocks noGrp="1"/>
          </p:cNvSpPr>
          <p:nvPr>
            <p:ph type="dt" sz="half" idx="10"/>
          </p:nvPr>
        </p:nvSpPr>
        <p:spPr/>
        <p:txBody>
          <a:bodyPr/>
          <a:lstStyle/>
          <a:p>
            <a:pPr rtl="0"/>
            <a:fld id="{A24A4C0A-F292-41BE-9CD1-530467B1B9F8}" type="datetime1">
              <a:rPr lang="zh-CN" altLang="en-US" smtClean="0"/>
              <a:t>2022/4/21</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50900" y="646191"/>
            <a:ext cx="10374630" cy="996315"/>
          </a:xfrm>
        </p:spPr>
        <p:txBody>
          <a:bodyPr>
            <a:normAutofit/>
          </a:bodyPr>
          <a:lstStyle/>
          <a:p>
            <a:r>
              <a:rPr lang="en-US" altLang="zh-CN" sz="2665" dirty="0"/>
              <a:t>Actions </a:t>
            </a:r>
            <a:endParaRPr lang="en-US" altLang="zh-CN" sz="4800" dirty="0"/>
          </a:p>
        </p:txBody>
      </p:sp>
      <p:sp>
        <p:nvSpPr>
          <p:cNvPr id="4" name="日期占位符 3"/>
          <p:cNvSpPr>
            <a:spLocks noGrp="1"/>
          </p:cNvSpPr>
          <p:nvPr>
            <p:ph type="dt" sz="half" idx="10"/>
          </p:nvPr>
        </p:nvSpPr>
        <p:spPr/>
        <p:txBody>
          <a:bodyPr/>
          <a:lstStyle/>
          <a:p>
            <a:pPr rtl="0"/>
            <a:fld id="{A24A4C0A-F292-41BE-9CD1-530467B1B9F8}" type="datetime1">
              <a:rPr lang="zh-CN" altLang="en-US" smtClean="0"/>
              <a:t>2022/4/21</a:t>
            </a:fld>
            <a:endParaRPr lang="en-US" dirty="0"/>
          </a:p>
        </p:txBody>
      </p:sp>
      <p:graphicFrame>
        <p:nvGraphicFramePr>
          <p:cNvPr id="6" name="表格 5"/>
          <p:cNvGraphicFramePr/>
          <p:nvPr>
            <p:extLst>
              <p:ext uri="{D42A27DB-BD31-4B8C-83A1-F6EECF244321}">
                <p14:modId xmlns:p14="http://schemas.microsoft.com/office/powerpoint/2010/main" val="1253170906"/>
              </p:ext>
            </p:extLst>
          </p:nvPr>
        </p:nvGraphicFramePr>
        <p:xfrm>
          <a:off x="1025842" y="1903897"/>
          <a:ext cx="10024745" cy="4142105"/>
        </p:xfrm>
        <a:graphic>
          <a:graphicData uri="http://schemas.openxmlformats.org/drawingml/2006/table">
            <a:tbl>
              <a:tblPr firstRow="1" bandRow="1">
                <a:tableStyleId>{5C22544A-7EE6-4342-B048-85BDC9FD1C3A}</a:tableStyleId>
              </a:tblPr>
              <a:tblGrid>
                <a:gridCol w="715645">
                  <a:extLst>
                    <a:ext uri="{9D8B030D-6E8A-4147-A177-3AD203B41FA5}">
                      <a16:colId xmlns:a16="http://schemas.microsoft.com/office/drawing/2014/main" val="20000"/>
                    </a:ext>
                  </a:extLst>
                </a:gridCol>
                <a:gridCol w="5341620">
                  <a:extLst>
                    <a:ext uri="{9D8B030D-6E8A-4147-A177-3AD203B41FA5}">
                      <a16:colId xmlns:a16="http://schemas.microsoft.com/office/drawing/2014/main" val="20001"/>
                    </a:ext>
                  </a:extLst>
                </a:gridCol>
                <a:gridCol w="1946275">
                  <a:extLst>
                    <a:ext uri="{9D8B030D-6E8A-4147-A177-3AD203B41FA5}">
                      <a16:colId xmlns:a16="http://schemas.microsoft.com/office/drawing/2014/main" val="20002"/>
                    </a:ext>
                  </a:extLst>
                </a:gridCol>
                <a:gridCol w="2021205">
                  <a:extLst>
                    <a:ext uri="{9D8B030D-6E8A-4147-A177-3AD203B41FA5}">
                      <a16:colId xmlns:a16="http://schemas.microsoft.com/office/drawing/2014/main" val="20003"/>
                    </a:ext>
                  </a:extLst>
                </a:gridCol>
              </a:tblGrid>
              <a:tr h="546100">
                <a:tc>
                  <a:txBody>
                    <a:bodyPr/>
                    <a:lstStyle/>
                    <a:p>
                      <a:pPr>
                        <a:buNone/>
                      </a:pPr>
                      <a:r>
                        <a:rPr lang="en-US" altLang="zh-CN"/>
                        <a:t>Nr</a:t>
                      </a:r>
                    </a:p>
                  </a:txBody>
                  <a:tcPr/>
                </a:tc>
                <a:tc>
                  <a:txBody>
                    <a:bodyPr/>
                    <a:lstStyle/>
                    <a:p>
                      <a:pPr>
                        <a:buNone/>
                      </a:pPr>
                      <a:r>
                        <a:rPr lang="en-US" altLang="zh-CN" dirty="0"/>
                        <a:t>Actions</a:t>
                      </a:r>
                    </a:p>
                  </a:txBody>
                  <a:tcPr/>
                </a:tc>
                <a:tc>
                  <a:txBody>
                    <a:bodyPr/>
                    <a:lstStyle/>
                    <a:p>
                      <a:pPr>
                        <a:buNone/>
                      </a:pPr>
                      <a:r>
                        <a:rPr lang="en-US" altLang="zh-CN"/>
                        <a:t>Due time</a:t>
                      </a:r>
                    </a:p>
                  </a:txBody>
                  <a:tcPr/>
                </a:tc>
                <a:tc>
                  <a:txBody>
                    <a:bodyPr/>
                    <a:lstStyle/>
                    <a:p>
                      <a:pPr>
                        <a:buNone/>
                      </a:pPr>
                      <a:r>
                        <a:rPr lang="en-US" altLang="zh-CN"/>
                        <a:t>owners</a:t>
                      </a:r>
                    </a:p>
                  </a:txBody>
                  <a:tcPr/>
                </a:tc>
                <a:extLst>
                  <a:ext uri="{0D108BD9-81ED-4DB2-BD59-A6C34878D82A}">
                    <a16:rowId xmlns:a16="http://schemas.microsoft.com/office/drawing/2014/main" val="10000"/>
                  </a:ext>
                </a:extLst>
              </a:tr>
              <a:tr h="916940">
                <a:tc>
                  <a:txBody>
                    <a:bodyPr/>
                    <a:lstStyle/>
                    <a:p>
                      <a:pPr>
                        <a:buNone/>
                      </a:pPr>
                      <a:r>
                        <a:rPr lang="en-US" altLang="zh-CN" sz="2400"/>
                        <a:t>1</a:t>
                      </a:r>
                    </a:p>
                  </a:txBody>
                  <a:tcPr/>
                </a:tc>
                <a:tc>
                  <a:txBody>
                    <a:bodyPr/>
                    <a:lstStyle/>
                    <a:p>
                      <a:pPr>
                        <a:buNone/>
                      </a:pPr>
                      <a:r>
                        <a:rPr lang="en-US" altLang="zh-CN" sz="2400" dirty="0"/>
                        <a:t>Setting the date of the next CPI subcommittee meeting in June</a:t>
                      </a:r>
                    </a:p>
                  </a:txBody>
                  <a:tcPr/>
                </a:tc>
                <a:tc>
                  <a:txBody>
                    <a:bodyPr/>
                    <a:lstStyle/>
                    <a:p>
                      <a:pPr>
                        <a:buNone/>
                      </a:pPr>
                      <a:r>
                        <a:rPr lang="en-US" altLang="zh-CN" sz="2400" dirty="0"/>
                        <a:t>20/05/2022</a:t>
                      </a:r>
                    </a:p>
                  </a:txBody>
                  <a:tcPr/>
                </a:tc>
                <a:tc>
                  <a:txBody>
                    <a:bodyPr/>
                    <a:lstStyle/>
                    <a:p>
                      <a:pPr>
                        <a:buNone/>
                      </a:pPr>
                      <a:r>
                        <a:rPr lang="en-US" altLang="zh-CN" sz="2400"/>
                        <a:t>Yu ZHANG</a:t>
                      </a:r>
                    </a:p>
                  </a:txBody>
                  <a:tcPr/>
                </a:tc>
                <a:extLst>
                  <a:ext uri="{0D108BD9-81ED-4DB2-BD59-A6C34878D82A}">
                    <a16:rowId xmlns:a16="http://schemas.microsoft.com/office/drawing/2014/main" val="10001"/>
                  </a:ext>
                </a:extLst>
              </a:tr>
              <a:tr h="1310005">
                <a:tc>
                  <a:txBody>
                    <a:bodyPr/>
                    <a:lstStyle/>
                    <a:p>
                      <a:pPr>
                        <a:buNone/>
                      </a:pPr>
                      <a:r>
                        <a:rPr lang="en-US" altLang="zh-CN" sz="2400"/>
                        <a:t>2</a:t>
                      </a:r>
                    </a:p>
                  </a:txBody>
                  <a:tcPr/>
                </a:tc>
                <a:tc>
                  <a:txBody>
                    <a:bodyPr/>
                    <a:lstStyle/>
                    <a:p>
                      <a:pPr>
                        <a:buNone/>
                      </a:pPr>
                      <a:r>
                        <a:rPr lang="en-US" altLang="zh-CN" sz="2400" dirty="0"/>
                        <a:t>Prepare and share a presentation of the new CPI used in CGN before the next meeting.</a:t>
                      </a:r>
                    </a:p>
                  </a:txBody>
                  <a:tcPr/>
                </a:tc>
                <a:tc>
                  <a:txBody>
                    <a:bodyPr/>
                    <a:lstStyle/>
                    <a:p>
                      <a:pPr>
                        <a:buNone/>
                      </a:pPr>
                      <a:r>
                        <a:rPr lang="en-US" altLang="zh-CN" sz="2400" dirty="0">
                          <a:sym typeface="+mn-ea"/>
                        </a:rPr>
                        <a:t>10/06/2022</a:t>
                      </a:r>
                      <a:endParaRPr lang="en-US" altLang="zh-CN" sz="2400" dirty="0"/>
                    </a:p>
                    <a:p>
                      <a:pPr>
                        <a:buNone/>
                      </a:pPr>
                      <a:endParaRPr lang="en-US" altLang="zh-CN" sz="2400" dirty="0"/>
                    </a:p>
                  </a:txBody>
                  <a:tcPr/>
                </a:tc>
                <a:tc>
                  <a:txBody>
                    <a:bodyPr/>
                    <a:lstStyle/>
                    <a:p>
                      <a:pPr>
                        <a:buNone/>
                      </a:pPr>
                      <a:r>
                        <a:rPr lang="en-US" altLang="zh-CN" sz="2400">
                          <a:sym typeface="+mn-ea"/>
                        </a:rPr>
                        <a:t>Yu ZHANG</a:t>
                      </a:r>
                      <a:endParaRPr lang="en-US" altLang="zh-CN" sz="2400"/>
                    </a:p>
                    <a:p>
                      <a:pPr>
                        <a:buNone/>
                      </a:pPr>
                      <a:endParaRPr lang="en-US" altLang="zh-CN" sz="2400"/>
                    </a:p>
                  </a:txBody>
                  <a:tcPr/>
                </a:tc>
                <a:extLst>
                  <a:ext uri="{0D108BD9-81ED-4DB2-BD59-A6C34878D82A}">
                    <a16:rowId xmlns:a16="http://schemas.microsoft.com/office/drawing/2014/main" val="10002"/>
                  </a:ext>
                </a:extLst>
              </a:tr>
              <a:tr h="546100">
                <a:tc>
                  <a:txBody>
                    <a:bodyPr/>
                    <a:lstStyle/>
                    <a:p>
                      <a:pPr>
                        <a:buNone/>
                      </a:pPr>
                      <a:r>
                        <a:rPr lang="en-US" altLang="zh-CN" sz="2400"/>
                        <a:t>3</a:t>
                      </a:r>
                    </a:p>
                  </a:txBody>
                  <a:tcPr/>
                </a:tc>
                <a:tc>
                  <a:txBody>
                    <a:bodyPr/>
                    <a:lstStyle/>
                    <a:p>
                      <a:pPr>
                        <a:buNone/>
                      </a:pPr>
                      <a:r>
                        <a:rPr lang="en-US" altLang="zh-CN" sz="2400" dirty="0"/>
                        <a:t>Identifying leaders of CPI subgroups</a:t>
                      </a:r>
                    </a:p>
                  </a:txBody>
                  <a:tcPr/>
                </a:tc>
                <a:tc>
                  <a:txBody>
                    <a:bodyPr/>
                    <a:lstStyle/>
                    <a:p>
                      <a:pPr>
                        <a:buNone/>
                      </a:pPr>
                      <a:r>
                        <a:rPr lang="en-US" altLang="zh-CN" sz="2400" dirty="0">
                          <a:sym typeface="+mn-ea"/>
                        </a:rPr>
                        <a:t>10/06/2022</a:t>
                      </a:r>
                    </a:p>
                  </a:txBody>
                  <a:tcPr/>
                </a:tc>
                <a:tc>
                  <a:txBody>
                    <a:bodyPr/>
                    <a:lstStyle/>
                    <a:p>
                      <a:pPr>
                        <a:buNone/>
                      </a:pPr>
                      <a:r>
                        <a:rPr lang="en-US" altLang="zh-CN" sz="2400">
                          <a:sym typeface="+mn-ea"/>
                        </a:rPr>
                        <a:t>Yu ZHANG</a:t>
                      </a:r>
                    </a:p>
                  </a:txBody>
                  <a:tcPr/>
                </a:tc>
                <a:extLst>
                  <a:ext uri="{0D108BD9-81ED-4DB2-BD59-A6C34878D82A}">
                    <a16:rowId xmlns:a16="http://schemas.microsoft.com/office/drawing/2014/main" val="10003"/>
                  </a:ext>
                </a:extLst>
              </a:tr>
              <a:tr h="546100">
                <a:tc>
                  <a:txBody>
                    <a:bodyPr/>
                    <a:lstStyle/>
                    <a:p>
                      <a:pPr>
                        <a:buNone/>
                      </a:pPr>
                      <a:r>
                        <a:rPr lang="en-US" altLang="zh-CN" sz="2400" dirty="0"/>
                        <a:t>4</a:t>
                      </a:r>
                    </a:p>
                  </a:txBody>
                  <a:tcPr/>
                </a:tc>
                <a:tc>
                  <a:txBody>
                    <a:bodyPr/>
                    <a:lstStyle/>
                    <a:p>
                      <a:pPr>
                        <a:buNone/>
                      </a:pPr>
                      <a:r>
                        <a:rPr lang="en-US" altLang="zh-CN" sz="2400" dirty="0"/>
                        <a:t>Share all presentations from this conference via email </a:t>
                      </a:r>
                    </a:p>
                  </a:txBody>
                  <a:tcPr/>
                </a:tc>
                <a:tc>
                  <a:txBody>
                    <a:bodyPr/>
                    <a:lstStyle/>
                    <a:p>
                      <a:pPr>
                        <a:buNone/>
                      </a:pPr>
                      <a:r>
                        <a:rPr lang="en-US" altLang="zh-CN" sz="2400">
                          <a:sym typeface="+mn-ea"/>
                        </a:rPr>
                        <a:t>15/05/2022</a:t>
                      </a:r>
                    </a:p>
                  </a:txBody>
                  <a:tcPr/>
                </a:tc>
                <a:tc>
                  <a:txBody>
                    <a:bodyPr/>
                    <a:lstStyle/>
                    <a:p>
                      <a:pPr>
                        <a:buNone/>
                      </a:pPr>
                      <a:r>
                        <a:rPr lang="en-US" altLang="zh-CN" sz="2400" dirty="0"/>
                        <a:t>Sandor Nagy</a:t>
                      </a:r>
                      <a:endParaRPr lang="zh-CN" altLang="en-US" sz="2400"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theme/theme1.xml><?xml version="1.0" encoding="utf-8"?>
<a:theme xmlns:a="http://schemas.openxmlformats.org/drawingml/2006/main" name="1_RetrospectVTI">
  <a:themeElements>
    <a:clrScheme name="Custom 37">
      <a:dk1>
        <a:srgbClr val="000000"/>
      </a:dk1>
      <a:lt1>
        <a:srgbClr val="FFFFFF"/>
      </a:lt1>
      <a:dk2>
        <a:srgbClr val="4A5356"/>
      </a:dk2>
      <a:lt2>
        <a:srgbClr val="E8E3CE"/>
      </a:lt2>
      <a:accent1>
        <a:srgbClr val="9BA8B7"/>
      </a:accent1>
      <a:accent2>
        <a:srgbClr val="E6A02E"/>
      </a:accent2>
      <a:accent3>
        <a:srgbClr val="BF6A3B"/>
      </a:accent3>
      <a:accent4>
        <a:srgbClr val="92987A"/>
      </a:accent4>
      <a:accent5>
        <a:srgbClr val="857659"/>
      </a:accent5>
      <a:accent6>
        <a:srgbClr val="A0988C"/>
      </a:accent6>
      <a:hlink>
        <a:srgbClr val="00B0F0"/>
      </a:hlink>
      <a:folHlink>
        <a:srgbClr val="738F97"/>
      </a:folHlink>
    </a:clrScheme>
    <a:fontScheme name="Retrospect">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{2F0FC5CA-E836-4CBD-A692-51DB6FCC0275}tf56160789_win32</Template>
  <TotalTime>36</TotalTime>
  <Words>426</Words>
  <Application>Microsoft Office PowerPoint</Application>
  <PresentationFormat>宽屏</PresentationFormat>
  <Paragraphs>85</Paragraphs>
  <Slides>5</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5</vt:i4>
      </vt:variant>
    </vt:vector>
  </HeadingPairs>
  <TitlesOfParts>
    <vt:vector size="10" baseType="lpstr">
      <vt:lpstr>Microsoft YaHei UI</vt:lpstr>
      <vt:lpstr>新宋体</vt:lpstr>
      <vt:lpstr>Calibri</vt:lpstr>
      <vt:lpstr>Franklin Gothic Book</vt:lpstr>
      <vt:lpstr>1_RetrospectVTI</vt:lpstr>
      <vt:lpstr>PII-WG:Sub-committee #8: CPI   Chemistry Performance Indicators(CPIs) Review  Breakout Session brief report 21/04/2022</vt:lpstr>
      <vt:lpstr>Participants</vt:lpstr>
      <vt:lpstr>Feedback</vt:lpstr>
      <vt:lpstr>Next steps</vt:lpstr>
      <vt:lpstr>Actions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zhang yu</dc:creator>
  <cp:lastModifiedBy>zhang yu</cp:lastModifiedBy>
  <cp:revision>40</cp:revision>
  <dcterms:created xsi:type="dcterms:W3CDTF">2022-01-24T07:20:00Z</dcterms:created>
  <dcterms:modified xsi:type="dcterms:W3CDTF">2022-04-21T13:36:04Z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2052-11.8.2.10321</vt:lpwstr>
  </property>
</Properties>
</file>