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EFF4-89AA-4037-A725-6A18466BC104}" type="datetimeFigureOut">
              <a:rPr lang="fa-IR" smtClean="0"/>
              <a:t>08/02/1443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803A-295D-4B5A-BE7A-A7E7332283F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694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EFF4-89AA-4037-A725-6A18466BC104}" type="datetimeFigureOut">
              <a:rPr lang="fa-IR" smtClean="0"/>
              <a:t>08/02/1443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C803A-295D-4B5A-BE7A-A7E7332283F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47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cs typeface="B Nazanin" panose="00000400000000000000" pitchFamily="2" charset="-78"/>
              </a:rPr>
              <a:t>گزارش عملکرد هيئت مديره به مجمع عمومي صاحبان سهام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9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On-screen Show (4:3)</PresentationFormat>
  <Paragraphs>1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PowerPoint Presentation</vt:lpstr>
      <vt:lpstr>گزارش عملکرد هيئت مديره به مجمع عمومي صاحبان سهام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Nateghi , Meysam</dc:creator>
  <cp:lastModifiedBy>Mahmoudi, Rasoul</cp:lastModifiedBy>
  <cp:revision>2</cp:revision>
  <dcterms:created xsi:type="dcterms:W3CDTF">2021-09-15T06:22:10Z</dcterms:created>
  <dcterms:modified xsi:type="dcterms:W3CDTF">2021-09-15T07:24:18Z</dcterms:modified>
</cp:coreProperties>
</file>