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00" r:id="rId3"/>
    <p:sldId id="299" r:id="rId4"/>
    <p:sldId id="298" r:id="rId5"/>
    <p:sldId id="297" r:id="rId6"/>
    <p:sldId id="339" r:id="rId7"/>
    <p:sldId id="324" r:id="rId8"/>
    <p:sldId id="325" r:id="rId9"/>
    <p:sldId id="327" r:id="rId10"/>
    <p:sldId id="330" r:id="rId11"/>
    <p:sldId id="329" r:id="rId12"/>
    <p:sldId id="328" r:id="rId13"/>
    <p:sldId id="331" r:id="rId14"/>
    <p:sldId id="340" r:id="rId15"/>
    <p:sldId id="341" r:id="rId16"/>
    <p:sldId id="342" r:id="rId17"/>
    <p:sldId id="343" r:id="rId18"/>
    <p:sldId id="344" r:id="rId19"/>
    <p:sldId id="336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2E597-961B-4FFE-9AEF-F08C40C0B944}" type="doc">
      <dgm:prSet loTypeId="urn:microsoft.com/office/officeart/2005/8/layout/hierarchy6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1DD2E01-61C8-4784-A877-F3E872DA8577}">
      <dgm:prSet phldrT="[Text]" custT="1"/>
      <dgm:spPr/>
      <dgm:t>
        <a:bodyPr/>
        <a:lstStyle/>
        <a:p>
          <a:r>
            <a:rPr lang="en-US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Managing Director (Plant Manager)</a:t>
          </a:r>
        </a:p>
      </dgm:t>
    </dgm:pt>
    <dgm:pt modelId="{CB71AD10-20F9-452F-90DA-BD832257D555}" type="parTrans" cxnId="{35871A02-411C-4411-BEE2-26C95B1907C5}">
      <dgm:prSet/>
      <dgm:spPr/>
      <dgm:t>
        <a:bodyPr/>
        <a:lstStyle/>
        <a:p>
          <a:endParaRPr lang="en-US"/>
        </a:p>
      </dgm:t>
    </dgm:pt>
    <dgm:pt modelId="{CCB968BF-E99E-4951-BA56-2DB386E08CED}" type="sibTrans" cxnId="{35871A02-411C-4411-BEE2-26C95B1907C5}">
      <dgm:prSet/>
      <dgm:spPr/>
      <dgm:t>
        <a:bodyPr/>
        <a:lstStyle/>
        <a:p>
          <a:endParaRPr lang="en-US"/>
        </a:p>
      </dgm:t>
    </dgm:pt>
    <dgm:pt modelId="{2FEC99C7-B94E-427A-B233-DE75F39C53F5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Systems</a:t>
          </a:r>
          <a:r>
            <a:rPr lang="en-US" sz="1200" baseline="0" dirty="0" smtClean="0">
              <a:latin typeface="Tahoma" pitchFamily="34" charset="0"/>
              <a:ea typeface="Tahoma" pitchFamily="34" charset="0"/>
              <a:cs typeface="Tahoma" pitchFamily="34" charset="0"/>
            </a:rPr>
            <a:t> and Equipment Performance Analysis Management</a:t>
          </a:r>
          <a:endParaRPr lang="en-US" sz="12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4BFB29A-295B-4E88-815B-0A30D2CDE96C}" type="parTrans" cxnId="{0AE04BD1-DAE5-4BFA-B584-3BD0F8199D9C}">
      <dgm:prSet/>
      <dgm:spPr/>
      <dgm:t>
        <a:bodyPr/>
        <a:lstStyle/>
        <a:p>
          <a:endParaRPr lang="en-US"/>
        </a:p>
      </dgm:t>
    </dgm:pt>
    <dgm:pt modelId="{E3F515DE-60A6-4848-BB02-9B20AB9D3A00}" type="sibTrans" cxnId="{0AE04BD1-DAE5-4BFA-B584-3BD0F8199D9C}">
      <dgm:prSet/>
      <dgm:spPr/>
      <dgm:t>
        <a:bodyPr/>
        <a:lstStyle/>
        <a:p>
          <a:endParaRPr lang="en-US"/>
        </a:p>
      </dgm:t>
    </dgm:pt>
    <dgm:pt modelId="{2477D0B7-CB5C-40DB-83F0-8AA777517E2F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Tahoma" pitchFamily="34" charset="0"/>
              <a:ea typeface="Tahoma" pitchFamily="34" charset="0"/>
              <a:cs typeface="Tahoma" pitchFamily="34" charset="0"/>
            </a:rPr>
            <a:t>Vibrations Analysis and Diagnosis Group</a:t>
          </a:r>
          <a:endParaRPr lang="en-US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7EFFD87-F1B2-4CA2-8989-47A50F42C898}" type="parTrans" cxnId="{0D625EF9-1434-4023-82FC-CAED538B27F2}">
      <dgm:prSet/>
      <dgm:spPr/>
      <dgm:t>
        <a:bodyPr/>
        <a:lstStyle/>
        <a:p>
          <a:endParaRPr lang="en-US"/>
        </a:p>
      </dgm:t>
    </dgm:pt>
    <dgm:pt modelId="{A23712CE-9BED-4251-8B08-8481D0F7D2D6}" type="sibTrans" cxnId="{0D625EF9-1434-4023-82FC-CAED538B27F2}">
      <dgm:prSet/>
      <dgm:spPr/>
      <dgm:t>
        <a:bodyPr/>
        <a:lstStyle/>
        <a:p>
          <a:endParaRPr lang="en-US"/>
        </a:p>
      </dgm:t>
    </dgm:pt>
    <dgm:pt modelId="{B1AC0AF2-458A-4D1D-8E9A-DC58B0FC8DF9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Tahoma" pitchFamily="34" charset="0"/>
              <a:ea typeface="Tahoma" pitchFamily="34" charset="0"/>
              <a:cs typeface="Tahoma" pitchFamily="34" charset="0"/>
            </a:rPr>
            <a:t>Equipment Modification</a:t>
          </a:r>
          <a:endParaRPr lang="en-US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1E871BA-5D8A-43B9-A902-7A65E4A9AB20}" type="parTrans" cxnId="{D0A08F45-1910-44BF-8B8C-95F5B294B76F}">
      <dgm:prSet/>
      <dgm:spPr/>
      <dgm:t>
        <a:bodyPr/>
        <a:lstStyle/>
        <a:p>
          <a:endParaRPr lang="en-US"/>
        </a:p>
      </dgm:t>
    </dgm:pt>
    <dgm:pt modelId="{42F15787-40AB-479F-B1C9-97807C7F550F}" type="sibTrans" cxnId="{D0A08F45-1910-44BF-8B8C-95F5B294B76F}">
      <dgm:prSet/>
      <dgm:spPr/>
      <dgm:t>
        <a:bodyPr/>
        <a:lstStyle/>
        <a:p>
          <a:endParaRPr lang="en-US"/>
        </a:p>
      </dgm:t>
    </dgm:pt>
    <dgm:pt modelId="{7044A337-302E-480C-ABBA-BDF91769158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Tahoma" pitchFamily="34" charset="0"/>
              <a:ea typeface="Tahoma" pitchFamily="34" charset="0"/>
              <a:cs typeface="Tahoma" pitchFamily="34" charset="0"/>
            </a:rPr>
            <a:t>Ageing Management and Reliability Group</a:t>
          </a:r>
          <a:endParaRPr lang="en-US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D11FAAF-1442-4E24-BF17-B7349A7187F5}" type="parTrans" cxnId="{5D626055-426E-4C8E-B19A-D1D8CFCF0CD4}">
      <dgm:prSet/>
      <dgm:spPr/>
      <dgm:t>
        <a:bodyPr/>
        <a:lstStyle/>
        <a:p>
          <a:endParaRPr lang="en-US"/>
        </a:p>
      </dgm:t>
    </dgm:pt>
    <dgm:pt modelId="{95A6C75E-1DA7-464B-8F56-4CAEF038B607}" type="sibTrans" cxnId="{5D626055-426E-4C8E-B19A-D1D8CFCF0CD4}">
      <dgm:prSet/>
      <dgm:spPr/>
      <dgm:t>
        <a:bodyPr/>
        <a:lstStyle/>
        <a:p>
          <a:endParaRPr lang="en-US"/>
        </a:p>
      </dgm:t>
    </dgm:pt>
    <dgm:pt modelId="{14D63871-466D-485A-BC48-5413AF8D4E4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Tahoma" pitchFamily="34" charset="0"/>
              <a:ea typeface="Tahoma" pitchFamily="34" charset="0"/>
              <a:cs typeface="Tahoma" pitchFamily="34" charset="0"/>
            </a:rPr>
            <a:t>Group Head</a:t>
          </a:r>
          <a:endParaRPr lang="en-US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EAC46B6-4BB1-4F7C-B84F-9691FDBCA4F6}" type="parTrans" cxnId="{B3FE2A15-9A34-4FDE-AE99-87478C3C3578}">
      <dgm:prSet/>
      <dgm:spPr/>
      <dgm:t>
        <a:bodyPr/>
        <a:lstStyle/>
        <a:p>
          <a:endParaRPr lang="en-US"/>
        </a:p>
      </dgm:t>
    </dgm:pt>
    <dgm:pt modelId="{25414B61-CC83-44BC-9349-F0B7534489C4}" type="sibTrans" cxnId="{B3FE2A15-9A34-4FDE-AE99-87478C3C3578}">
      <dgm:prSet/>
      <dgm:spPr/>
      <dgm:t>
        <a:bodyPr/>
        <a:lstStyle/>
        <a:p>
          <a:endParaRPr lang="en-US"/>
        </a:p>
      </dgm:t>
    </dgm:pt>
    <dgm:pt modelId="{E4322FDE-CEF3-4D5F-A413-E15B91C9D4D2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Tahoma" pitchFamily="34" charset="0"/>
              <a:ea typeface="Tahoma" pitchFamily="34" charset="0"/>
              <a:cs typeface="Tahoma" pitchFamily="34" charset="0"/>
            </a:rPr>
            <a:t>Technical Indicators</a:t>
          </a:r>
          <a:endParaRPr lang="en-US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BA494F2-AF2E-40BD-8A05-BC8443A9FE1A}" type="parTrans" cxnId="{AA4A3325-6C09-4D55-B9B6-48B1E28E0075}">
      <dgm:prSet/>
      <dgm:spPr/>
      <dgm:t>
        <a:bodyPr/>
        <a:lstStyle/>
        <a:p>
          <a:endParaRPr lang="en-US"/>
        </a:p>
      </dgm:t>
    </dgm:pt>
    <dgm:pt modelId="{94B1F96A-9256-46E0-8899-AA904C46BBC1}" type="sibTrans" cxnId="{AA4A3325-6C09-4D55-B9B6-48B1E28E0075}">
      <dgm:prSet/>
      <dgm:spPr/>
      <dgm:t>
        <a:bodyPr/>
        <a:lstStyle/>
        <a:p>
          <a:endParaRPr lang="en-US"/>
        </a:p>
      </dgm:t>
    </dgm:pt>
    <dgm:pt modelId="{185E9B5F-3EDC-4031-957A-727C9FF12D1A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Tahoma" pitchFamily="34" charset="0"/>
              <a:ea typeface="Tahoma" pitchFamily="34" charset="0"/>
              <a:cs typeface="Tahoma" pitchFamily="34" charset="0"/>
            </a:rPr>
            <a:t>Ageing Management Expert</a:t>
          </a:r>
          <a:endParaRPr lang="en-US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8FEE5D5-8B61-43B4-9C56-97DC7A7025C3}" type="parTrans" cxnId="{70A74FB8-EA20-4C29-8C2D-D9781B8357FF}">
      <dgm:prSet/>
      <dgm:spPr/>
      <dgm:t>
        <a:bodyPr/>
        <a:lstStyle/>
        <a:p>
          <a:endParaRPr lang="en-US"/>
        </a:p>
      </dgm:t>
    </dgm:pt>
    <dgm:pt modelId="{F41E1FF7-3042-4B80-8BE3-B75DA9E1851E}" type="sibTrans" cxnId="{70A74FB8-EA20-4C29-8C2D-D9781B8357FF}">
      <dgm:prSet/>
      <dgm:spPr/>
      <dgm:t>
        <a:bodyPr/>
        <a:lstStyle/>
        <a:p>
          <a:endParaRPr lang="en-US"/>
        </a:p>
      </dgm:t>
    </dgm:pt>
    <dgm:pt modelId="{EE87CAD1-3C1A-4703-9F5F-1600B23C7DAA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Tahoma" pitchFamily="34" charset="0"/>
              <a:ea typeface="Tahoma" pitchFamily="34" charset="0"/>
              <a:cs typeface="Tahoma" pitchFamily="34" charset="0"/>
            </a:rPr>
            <a:t>Reliability Expert</a:t>
          </a:r>
          <a:endParaRPr lang="en-US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40C1BE6-0F5E-4AEC-A65D-8EDBFC222535}" type="parTrans" cxnId="{C1411DE2-9D18-4024-BE3E-4ACD6A3D0D46}">
      <dgm:prSet/>
      <dgm:spPr/>
      <dgm:t>
        <a:bodyPr/>
        <a:lstStyle/>
        <a:p>
          <a:endParaRPr lang="en-US"/>
        </a:p>
      </dgm:t>
    </dgm:pt>
    <dgm:pt modelId="{9786B219-6BD7-4AAF-9D23-2EBD4F95C36B}" type="sibTrans" cxnId="{C1411DE2-9D18-4024-BE3E-4ACD6A3D0D46}">
      <dgm:prSet/>
      <dgm:spPr/>
      <dgm:t>
        <a:bodyPr/>
        <a:lstStyle/>
        <a:p>
          <a:endParaRPr lang="en-US"/>
        </a:p>
      </dgm:t>
    </dgm:pt>
    <dgm:pt modelId="{7CD8766E-D5C8-4ED5-B575-F3CDB06022FD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Tahoma" pitchFamily="34" charset="0"/>
              <a:ea typeface="Tahoma" pitchFamily="34" charset="0"/>
              <a:cs typeface="Tahoma" pitchFamily="34" charset="0"/>
            </a:rPr>
            <a:t>Ageing Management Expert</a:t>
          </a:r>
          <a:endParaRPr lang="en-US" dirty="0"/>
        </a:p>
      </dgm:t>
    </dgm:pt>
    <dgm:pt modelId="{A0868A9D-765E-4938-BEC0-8FE061526E4B}" type="parTrans" cxnId="{5607E214-A386-4C7A-B6E6-51506668F986}">
      <dgm:prSet/>
      <dgm:spPr/>
      <dgm:t>
        <a:bodyPr/>
        <a:lstStyle/>
        <a:p>
          <a:endParaRPr lang="en-US"/>
        </a:p>
      </dgm:t>
    </dgm:pt>
    <dgm:pt modelId="{374EBEFC-8F7F-4E41-90C2-AA5701D5E476}" type="sibTrans" cxnId="{5607E214-A386-4C7A-B6E6-51506668F986}">
      <dgm:prSet/>
      <dgm:spPr/>
      <dgm:t>
        <a:bodyPr/>
        <a:lstStyle/>
        <a:p>
          <a:endParaRPr lang="en-US"/>
        </a:p>
      </dgm:t>
    </dgm:pt>
    <dgm:pt modelId="{2F1FAE13-A7E5-48C8-877C-167D5AB12A71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>
              <a:latin typeface="Tahoma" pitchFamily="34" charset="0"/>
              <a:cs typeface="Tahoma" pitchFamily="34" charset="0"/>
            </a:rPr>
            <a:t>Deputy for Technical and Engineering</a:t>
          </a:r>
          <a:endParaRPr lang="en-US" sz="1400" dirty="0">
            <a:latin typeface="Tahoma" pitchFamily="34" charset="0"/>
            <a:cs typeface="Tahoma" pitchFamily="34" charset="0"/>
          </a:endParaRPr>
        </a:p>
      </dgm:t>
    </dgm:pt>
    <dgm:pt modelId="{8F04079E-16D3-4715-A480-D90B8B54E0C4}" type="parTrans" cxnId="{23CCF280-51E6-40D8-AADA-34AB1B0AD773}">
      <dgm:prSet/>
      <dgm:spPr/>
      <dgm:t>
        <a:bodyPr/>
        <a:lstStyle/>
        <a:p>
          <a:endParaRPr lang="en-US"/>
        </a:p>
      </dgm:t>
    </dgm:pt>
    <dgm:pt modelId="{90A6159A-E244-44BD-8444-66AA5237740F}" type="sibTrans" cxnId="{23CCF280-51E6-40D8-AADA-34AB1B0AD773}">
      <dgm:prSet/>
      <dgm:spPr/>
      <dgm:t>
        <a:bodyPr/>
        <a:lstStyle/>
        <a:p>
          <a:endParaRPr lang="en-US"/>
        </a:p>
      </dgm:t>
    </dgm:pt>
    <dgm:pt modelId="{7EFE3D46-EA31-46AC-9DBA-1910D3EA31E3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>
              <a:latin typeface="Tahoma" pitchFamily="34" charset="0"/>
              <a:cs typeface="Tahoma" pitchFamily="34" charset="0"/>
            </a:rPr>
            <a:t>Chief Engineer</a:t>
          </a:r>
          <a:endParaRPr lang="en-US" sz="1600" dirty="0">
            <a:latin typeface="Tahoma" pitchFamily="34" charset="0"/>
            <a:cs typeface="Tahoma" pitchFamily="34" charset="0"/>
          </a:endParaRPr>
        </a:p>
      </dgm:t>
    </dgm:pt>
    <dgm:pt modelId="{99EAE717-0271-4BF2-83C1-C1EEFF15EAF7}" type="parTrans" cxnId="{D6FDB453-50F4-4EDF-93D3-AF71FE63B8A6}">
      <dgm:prSet/>
      <dgm:spPr/>
      <dgm:t>
        <a:bodyPr/>
        <a:lstStyle/>
        <a:p>
          <a:endParaRPr lang="en-US"/>
        </a:p>
      </dgm:t>
    </dgm:pt>
    <dgm:pt modelId="{224A3824-0E4E-4657-B8C0-CE8F35802FAC}" type="sibTrans" cxnId="{D6FDB453-50F4-4EDF-93D3-AF71FE63B8A6}">
      <dgm:prSet/>
      <dgm:spPr/>
      <dgm:t>
        <a:bodyPr/>
        <a:lstStyle/>
        <a:p>
          <a:endParaRPr lang="en-US"/>
        </a:p>
      </dgm:t>
    </dgm:pt>
    <dgm:pt modelId="{A893AD3B-16FD-4804-9FFF-3871CC671E73}" type="pres">
      <dgm:prSet presAssocID="{68B2E597-961B-4FFE-9AEF-F08C40C0B94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4BF27A-3798-485B-B55B-73BC464765E4}" type="pres">
      <dgm:prSet presAssocID="{68B2E597-961B-4FFE-9AEF-F08C40C0B944}" presName="hierFlow" presStyleCnt="0"/>
      <dgm:spPr/>
      <dgm:t>
        <a:bodyPr/>
        <a:lstStyle/>
        <a:p>
          <a:endParaRPr lang="en-US"/>
        </a:p>
      </dgm:t>
    </dgm:pt>
    <dgm:pt modelId="{F036CA03-B85F-4C3E-9CA3-191AF3F1D535}" type="pres">
      <dgm:prSet presAssocID="{68B2E597-961B-4FFE-9AEF-F08C40C0B944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35BAB75-DE69-4ED9-ADC5-C57CD998075A}" type="pres">
      <dgm:prSet presAssocID="{E1DD2E01-61C8-4784-A877-F3E872DA8577}" presName="Name14" presStyleCnt="0"/>
      <dgm:spPr/>
      <dgm:t>
        <a:bodyPr/>
        <a:lstStyle/>
        <a:p>
          <a:endParaRPr lang="en-US"/>
        </a:p>
      </dgm:t>
    </dgm:pt>
    <dgm:pt modelId="{354DEB82-2387-4714-B74C-69AE6CE4B2EF}" type="pres">
      <dgm:prSet presAssocID="{E1DD2E01-61C8-4784-A877-F3E872DA8577}" presName="level1Shape" presStyleLbl="node0" presStyleIdx="0" presStyleCnt="1" custScaleX="3211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523DD5-7C6F-442B-950E-52922FE51919}" type="pres">
      <dgm:prSet presAssocID="{E1DD2E01-61C8-4784-A877-F3E872DA8577}" presName="hierChild2" presStyleCnt="0"/>
      <dgm:spPr/>
      <dgm:t>
        <a:bodyPr/>
        <a:lstStyle/>
        <a:p>
          <a:endParaRPr lang="en-US"/>
        </a:p>
      </dgm:t>
    </dgm:pt>
    <dgm:pt modelId="{4146FA2C-707B-44F6-874C-B0E5CDD695AC}" type="pres">
      <dgm:prSet presAssocID="{99EAE717-0271-4BF2-83C1-C1EEFF15EAF7}" presName="Name19" presStyleLbl="parChTrans1D2" presStyleIdx="0" presStyleCnt="1"/>
      <dgm:spPr/>
      <dgm:t>
        <a:bodyPr/>
        <a:lstStyle/>
        <a:p>
          <a:endParaRPr lang="en-US"/>
        </a:p>
      </dgm:t>
    </dgm:pt>
    <dgm:pt modelId="{E89721B5-BA2B-49E9-82EA-4E5D2CC2A9B4}" type="pres">
      <dgm:prSet presAssocID="{7EFE3D46-EA31-46AC-9DBA-1910D3EA31E3}" presName="Name21" presStyleCnt="0"/>
      <dgm:spPr/>
    </dgm:pt>
    <dgm:pt modelId="{86F3795C-E8B6-464C-8C41-2B93C1688B0D}" type="pres">
      <dgm:prSet presAssocID="{7EFE3D46-EA31-46AC-9DBA-1910D3EA31E3}" presName="level2Shape" presStyleLbl="node2" presStyleIdx="0" presStyleCnt="1" custScaleX="321133"/>
      <dgm:spPr/>
      <dgm:t>
        <a:bodyPr/>
        <a:lstStyle/>
        <a:p>
          <a:endParaRPr lang="en-US"/>
        </a:p>
      </dgm:t>
    </dgm:pt>
    <dgm:pt modelId="{6F631BA9-18F1-48D2-86C4-FF2F6ED59BF6}" type="pres">
      <dgm:prSet presAssocID="{7EFE3D46-EA31-46AC-9DBA-1910D3EA31E3}" presName="hierChild3" presStyleCnt="0"/>
      <dgm:spPr/>
    </dgm:pt>
    <dgm:pt modelId="{014F8D1B-30CD-4242-BF23-13CF217020C9}" type="pres">
      <dgm:prSet presAssocID="{8F04079E-16D3-4715-A480-D90B8B54E0C4}" presName="Name19" presStyleLbl="parChTrans1D3" presStyleIdx="0" presStyleCnt="1"/>
      <dgm:spPr/>
      <dgm:t>
        <a:bodyPr/>
        <a:lstStyle/>
        <a:p>
          <a:endParaRPr lang="en-US"/>
        </a:p>
      </dgm:t>
    </dgm:pt>
    <dgm:pt modelId="{BD628E0E-BB5D-4627-88D0-2146AB28B5E4}" type="pres">
      <dgm:prSet presAssocID="{2F1FAE13-A7E5-48C8-877C-167D5AB12A71}" presName="Name21" presStyleCnt="0"/>
      <dgm:spPr/>
    </dgm:pt>
    <dgm:pt modelId="{4D134B7E-3130-4AE7-B779-D5557A7ED649}" type="pres">
      <dgm:prSet presAssocID="{2F1FAE13-A7E5-48C8-877C-167D5AB12A71}" presName="level2Shape" presStyleLbl="node3" presStyleIdx="0" presStyleCnt="1" custScaleX="305346"/>
      <dgm:spPr/>
      <dgm:t>
        <a:bodyPr/>
        <a:lstStyle/>
        <a:p>
          <a:endParaRPr lang="en-US"/>
        </a:p>
      </dgm:t>
    </dgm:pt>
    <dgm:pt modelId="{92BE7555-349E-4DFC-ACC0-5DE6AED7DA02}" type="pres">
      <dgm:prSet presAssocID="{2F1FAE13-A7E5-48C8-877C-167D5AB12A71}" presName="hierChild3" presStyleCnt="0"/>
      <dgm:spPr/>
    </dgm:pt>
    <dgm:pt modelId="{A54E73A6-9AF8-4183-9B5C-7FA1D0169AB0}" type="pres">
      <dgm:prSet presAssocID="{14BFB29A-295B-4E88-815B-0A30D2CDE96C}" presName="Name19" presStyleLbl="parChTrans1D4" presStyleIdx="0" presStyleCnt="9"/>
      <dgm:spPr/>
      <dgm:t>
        <a:bodyPr/>
        <a:lstStyle/>
        <a:p>
          <a:endParaRPr lang="en-US"/>
        </a:p>
      </dgm:t>
    </dgm:pt>
    <dgm:pt modelId="{766CDC5E-2854-4D2C-AA93-6A06A3EFB891}" type="pres">
      <dgm:prSet presAssocID="{2FEC99C7-B94E-427A-B233-DE75F39C53F5}" presName="Name21" presStyleCnt="0"/>
      <dgm:spPr/>
      <dgm:t>
        <a:bodyPr/>
        <a:lstStyle/>
        <a:p>
          <a:endParaRPr lang="en-US"/>
        </a:p>
      </dgm:t>
    </dgm:pt>
    <dgm:pt modelId="{FA9F1F15-F931-4115-B222-956775127DE0}" type="pres">
      <dgm:prSet presAssocID="{2FEC99C7-B94E-427A-B233-DE75F39C53F5}" presName="level2Shape" presStyleLbl="node4" presStyleIdx="0" presStyleCnt="9" custScaleX="305346"/>
      <dgm:spPr/>
      <dgm:t>
        <a:bodyPr/>
        <a:lstStyle/>
        <a:p>
          <a:endParaRPr lang="en-US"/>
        </a:p>
      </dgm:t>
    </dgm:pt>
    <dgm:pt modelId="{B14CFCCB-1425-4BF4-BD35-D5B216C9D37F}" type="pres">
      <dgm:prSet presAssocID="{2FEC99C7-B94E-427A-B233-DE75F39C53F5}" presName="hierChild3" presStyleCnt="0"/>
      <dgm:spPr/>
      <dgm:t>
        <a:bodyPr/>
        <a:lstStyle/>
        <a:p>
          <a:endParaRPr lang="en-US"/>
        </a:p>
      </dgm:t>
    </dgm:pt>
    <dgm:pt modelId="{AC09F5AD-F4E0-4AA2-BFD4-A7A35A225006}" type="pres">
      <dgm:prSet presAssocID="{F1E871BA-5D8A-43B9-A902-7A65E4A9AB20}" presName="Name19" presStyleLbl="parChTrans1D4" presStyleIdx="1" presStyleCnt="9"/>
      <dgm:spPr/>
      <dgm:t>
        <a:bodyPr/>
        <a:lstStyle/>
        <a:p>
          <a:endParaRPr lang="en-US"/>
        </a:p>
      </dgm:t>
    </dgm:pt>
    <dgm:pt modelId="{3E055FAD-DCD4-4AAE-A13D-8A2FAD4AEED3}" type="pres">
      <dgm:prSet presAssocID="{B1AC0AF2-458A-4D1D-8E9A-DC58B0FC8DF9}" presName="Name21" presStyleCnt="0"/>
      <dgm:spPr/>
      <dgm:t>
        <a:bodyPr/>
        <a:lstStyle/>
        <a:p>
          <a:endParaRPr lang="en-US"/>
        </a:p>
      </dgm:t>
    </dgm:pt>
    <dgm:pt modelId="{CCE048DA-D421-4523-824C-71BFF532964F}" type="pres">
      <dgm:prSet presAssocID="{B1AC0AF2-458A-4D1D-8E9A-DC58B0FC8DF9}" presName="level2Shape" presStyleLbl="node4" presStyleIdx="1" presStyleCnt="9" custScaleX="217721"/>
      <dgm:spPr/>
      <dgm:t>
        <a:bodyPr/>
        <a:lstStyle/>
        <a:p>
          <a:endParaRPr lang="en-US"/>
        </a:p>
      </dgm:t>
    </dgm:pt>
    <dgm:pt modelId="{7E69DF47-4D15-44A5-AC44-74F53D678C19}" type="pres">
      <dgm:prSet presAssocID="{B1AC0AF2-458A-4D1D-8E9A-DC58B0FC8DF9}" presName="hierChild3" presStyleCnt="0"/>
      <dgm:spPr/>
      <dgm:t>
        <a:bodyPr/>
        <a:lstStyle/>
        <a:p>
          <a:endParaRPr lang="en-US"/>
        </a:p>
      </dgm:t>
    </dgm:pt>
    <dgm:pt modelId="{A8BDA2D7-0BEF-4674-B165-CFFB59C13F8C}" type="pres">
      <dgm:prSet presAssocID="{ED11FAAF-1442-4E24-BF17-B7349A7187F5}" presName="Name19" presStyleLbl="parChTrans1D4" presStyleIdx="2" presStyleCnt="9"/>
      <dgm:spPr/>
      <dgm:t>
        <a:bodyPr/>
        <a:lstStyle/>
        <a:p>
          <a:endParaRPr lang="en-US"/>
        </a:p>
      </dgm:t>
    </dgm:pt>
    <dgm:pt modelId="{FAE23959-BA30-44E1-80EC-F333A99DA119}" type="pres">
      <dgm:prSet presAssocID="{7044A337-302E-480C-ABBA-BDF917691589}" presName="Name21" presStyleCnt="0"/>
      <dgm:spPr/>
      <dgm:t>
        <a:bodyPr/>
        <a:lstStyle/>
        <a:p>
          <a:endParaRPr lang="en-US"/>
        </a:p>
      </dgm:t>
    </dgm:pt>
    <dgm:pt modelId="{ABCB23B2-F408-47E0-8CF2-20CCFB674065}" type="pres">
      <dgm:prSet presAssocID="{7044A337-302E-480C-ABBA-BDF917691589}" presName="level2Shape" presStyleLbl="node4" presStyleIdx="2" presStyleCnt="9" custScaleX="255576"/>
      <dgm:spPr/>
      <dgm:t>
        <a:bodyPr/>
        <a:lstStyle/>
        <a:p>
          <a:endParaRPr lang="en-US"/>
        </a:p>
      </dgm:t>
    </dgm:pt>
    <dgm:pt modelId="{02A694B1-9CE5-48ED-8AE0-F8E178C6E984}" type="pres">
      <dgm:prSet presAssocID="{7044A337-302E-480C-ABBA-BDF917691589}" presName="hierChild3" presStyleCnt="0"/>
      <dgm:spPr/>
      <dgm:t>
        <a:bodyPr/>
        <a:lstStyle/>
        <a:p>
          <a:endParaRPr lang="en-US"/>
        </a:p>
      </dgm:t>
    </dgm:pt>
    <dgm:pt modelId="{50CE4B58-84B2-482B-A38D-74AF518E564F}" type="pres">
      <dgm:prSet presAssocID="{4EAC46B6-4BB1-4F7C-B84F-9691FDBCA4F6}" presName="Name19" presStyleLbl="parChTrans1D4" presStyleIdx="3" presStyleCnt="9"/>
      <dgm:spPr/>
      <dgm:t>
        <a:bodyPr/>
        <a:lstStyle/>
        <a:p>
          <a:endParaRPr lang="en-US"/>
        </a:p>
      </dgm:t>
    </dgm:pt>
    <dgm:pt modelId="{FBA2EC4A-95DB-4429-AFF9-D11FFE383368}" type="pres">
      <dgm:prSet presAssocID="{14D63871-466D-485A-BC48-5413AF8D4E47}" presName="Name21" presStyleCnt="0"/>
      <dgm:spPr/>
      <dgm:t>
        <a:bodyPr/>
        <a:lstStyle/>
        <a:p>
          <a:endParaRPr lang="en-US"/>
        </a:p>
      </dgm:t>
    </dgm:pt>
    <dgm:pt modelId="{198703B0-CB64-4FC1-9B72-A70746206BF3}" type="pres">
      <dgm:prSet presAssocID="{14D63871-466D-485A-BC48-5413AF8D4E47}" presName="level2Shape" presStyleLbl="node4" presStyleIdx="3" presStyleCnt="9"/>
      <dgm:spPr/>
      <dgm:t>
        <a:bodyPr/>
        <a:lstStyle/>
        <a:p>
          <a:endParaRPr lang="en-US"/>
        </a:p>
      </dgm:t>
    </dgm:pt>
    <dgm:pt modelId="{314649AD-4289-4502-8A03-A92F8C358925}" type="pres">
      <dgm:prSet presAssocID="{14D63871-466D-485A-BC48-5413AF8D4E47}" presName="hierChild3" presStyleCnt="0"/>
      <dgm:spPr/>
      <dgm:t>
        <a:bodyPr/>
        <a:lstStyle/>
        <a:p>
          <a:endParaRPr lang="en-US"/>
        </a:p>
      </dgm:t>
    </dgm:pt>
    <dgm:pt modelId="{C09B7EF1-F004-41A2-89FD-3874DC390180}" type="pres">
      <dgm:prSet presAssocID="{58FEE5D5-8B61-43B4-9C56-97DC7A7025C3}" presName="Name19" presStyleLbl="parChTrans1D4" presStyleIdx="4" presStyleCnt="9"/>
      <dgm:spPr/>
      <dgm:t>
        <a:bodyPr/>
        <a:lstStyle/>
        <a:p>
          <a:endParaRPr lang="en-US"/>
        </a:p>
      </dgm:t>
    </dgm:pt>
    <dgm:pt modelId="{4C515FF6-B27B-4361-B7A3-5336A3FAC56C}" type="pres">
      <dgm:prSet presAssocID="{185E9B5F-3EDC-4031-957A-727C9FF12D1A}" presName="Name21" presStyleCnt="0"/>
      <dgm:spPr/>
      <dgm:t>
        <a:bodyPr/>
        <a:lstStyle/>
        <a:p>
          <a:endParaRPr lang="en-US"/>
        </a:p>
      </dgm:t>
    </dgm:pt>
    <dgm:pt modelId="{7518F883-EEE6-4525-A742-0E137D6BD3D0}" type="pres">
      <dgm:prSet presAssocID="{185E9B5F-3EDC-4031-957A-727C9FF12D1A}" presName="level2Shape" presStyleLbl="node4" presStyleIdx="4" presStyleCnt="9"/>
      <dgm:spPr/>
      <dgm:t>
        <a:bodyPr/>
        <a:lstStyle/>
        <a:p>
          <a:endParaRPr lang="en-US"/>
        </a:p>
      </dgm:t>
    </dgm:pt>
    <dgm:pt modelId="{E35FE330-4B47-4629-AC97-719519ED5FDE}" type="pres">
      <dgm:prSet presAssocID="{185E9B5F-3EDC-4031-957A-727C9FF12D1A}" presName="hierChild3" presStyleCnt="0"/>
      <dgm:spPr/>
      <dgm:t>
        <a:bodyPr/>
        <a:lstStyle/>
        <a:p>
          <a:endParaRPr lang="en-US"/>
        </a:p>
      </dgm:t>
    </dgm:pt>
    <dgm:pt modelId="{9C1D9CD5-6E26-40E4-A016-5EEA77D55006}" type="pres">
      <dgm:prSet presAssocID="{A0868A9D-765E-4938-BEC0-8FE061526E4B}" presName="Name19" presStyleLbl="parChTrans1D4" presStyleIdx="5" presStyleCnt="9"/>
      <dgm:spPr/>
      <dgm:t>
        <a:bodyPr/>
        <a:lstStyle/>
        <a:p>
          <a:endParaRPr lang="en-US"/>
        </a:p>
      </dgm:t>
    </dgm:pt>
    <dgm:pt modelId="{A1F6614E-A262-4F79-8F86-960F36AAE3B6}" type="pres">
      <dgm:prSet presAssocID="{7CD8766E-D5C8-4ED5-B575-F3CDB06022FD}" presName="Name21" presStyleCnt="0"/>
      <dgm:spPr/>
    </dgm:pt>
    <dgm:pt modelId="{A5122DCB-1494-462C-A545-91E59C1E89E3}" type="pres">
      <dgm:prSet presAssocID="{7CD8766E-D5C8-4ED5-B575-F3CDB06022FD}" presName="level2Shape" presStyleLbl="node4" presStyleIdx="5" presStyleCnt="9" custScaleX="106821" custScaleY="101951"/>
      <dgm:spPr/>
      <dgm:t>
        <a:bodyPr/>
        <a:lstStyle/>
        <a:p>
          <a:endParaRPr lang="en-US"/>
        </a:p>
      </dgm:t>
    </dgm:pt>
    <dgm:pt modelId="{FE1F5042-A553-4B19-A5A4-76E22E771890}" type="pres">
      <dgm:prSet presAssocID="{7CD8766E-D5C8-4ED5-B575-F3CDB06022FD}" presName="hierChild3" presStyleCnt="0"/>
      <dgm:spPr/>
    </dgm:pt>
    <dgm:pt modelId="{8976A872-E8F1-4338-BF43-3698B08F226F}" type="pres">
      <dgm:prSet presAssocID="{140C1BE6-0F5E-4AEC-A65D-8EDBFC222535}" presName="Name19" presStyleLbl="parChTrans1D4" presStyleIdx="6" presStyleCnt="9"/>
      <dgm:spPr/>
      <dgm:t>
        <a:bodyPr/>
        <a:lstStyle/>
        <a:p>
          <a:endParaRPr lang="en-US"/>
        </a:p>
      </dgm:t>
    </dgm:pt>
    <dgm:pt modelId="{C7FB4791-97A8-48B2-B6D5-EE9B17263068}" type="pres">
      <dgm:prSet presAssocID="{EE87CAD1-3C1A-4703-9F5F-1600B23C7DAA}" presName="Name21" presStyleCnt="0"/>
      <dgm:spPr/>
      <dgm:t>
        <a:bodyPr/>
        <a:lstStyle/>
        <a:p>
          <a:endParaRPr lang="en-US"/>
        </a:p>
      </dgm:t>
    </dgm:pt>
    <dgm:pt modelId="{24BE125A-6FFB-4BBA-BE23-B36021C2337A}" type="pres">
      <dgm:prSet presAssocID="{EE87CAD1-3C1A-4703-9F5F-1600B23C7DAA}" presName="level2Shape" presStyleLbl="node4" presStyleIdx="6" presStyleCnt="9"/>
      <dgm:spPr/>
      <dgm:t>
        <a:bodyPr/>
        <a:lstStyle/>
        <a:p>
          <a:endParaRPr lang="en-US"/>
        </a:p>
      </dgm:t>
    </dgm:pt>
    <dgm:pt modelId="{1680591D-8B8A-4EF4-BDD8-D63E8402D0E5}" type="pres">
      <dgm:prSet presAssocID="{EE87CAD1-3C1A-4703-9F5F-1600B23C7DAA}" presName="hierChild3" presStyleCnt="0"/>
      <dgm:spPr/>
      <dgm:t>
        <a:bodyPr/>
        <a:lstStyle/>
        <a:p>
          <a:endParaRPr lang="en-US"/>
        </a:p>
      </dgm:t>
    </dgm:pt>
    <dgm:pt modelId="{2ADF8553-C72F-4DA2-9533-82DF8CE76ED7}" type="pres">
      <dgm:prSet presAssocID="{87EFFD87-F1B2-4CA2-8989-47A50F42C898}" presName="Name19" presStyleLbl="parChTrans1D4" presStyleIdx="7" presStyleCnt="9"/>
      <dgm:spPr/>
      <dgm:t>
        <a:bodyPr/>
        <a:lstStyle/>
        <a:p>
          <a:endParaRPr lang="en-US"/>
        </a:p>
      </dgm:t>
    </dgm:pt>
    <dgm:pt modelId="{CDACB4EC-E1E6-40AE-822E-CAF7BBCAC802}" type="pres">
      <dgm:prSet presAssocID="{2477D0B7-CB5C-40DB-83F0-8AA777517E2F}" presName="Name21" presStyleCnt="0"/>
      <dgm:spPr/>
      <dgm:t>
        <a:bodyPr/>
        <a:lstStyle/>
        <a:p>
          <a:endParaRPr lang="en-US"/>
        </a:p>
      </dgm:t>
    </dgm:pt>
    <dgm:pt modelId="{ACC646CE-33D8-4706-983D-12FA5E3D4180}" type="pres">
      <dgm:prSet presAssocID="{2477D0B7-CB5C-40DB-83F0-8AA777517E2F}" presName="level2Shape" presStyleLbl="node4" presStyleIdx="7" presStyleCnt="9" custScaleX="200807"/>
      <dgm:spPr/>
      <dgm:t>
        <a:bodyPr/>
        <a:lstStyle/>
        <a:p>
          <a:endParaRPr lang="en-US"/>
        </a:p>
      </dgm:t>
    </dgm:pt>
    <dgm:pt modelId="{DB9981FB-077A-4E9D-AA9B-9000BFB1ABC6}" type="pres">
      <dgm:prSet presAssocID="{2477D0B7-CB5C-40DB-83F0-8AA777517E2F}" presName="hierChild3" presStyleCnt="0"/>
      <dgm:spPr/>
      <dgm:t>
        <a:bodyPr/>
        <a:lstStyle/>
        <a:p>
          <a:endParaRPr lang="en-US"/>
        </a:p>
      </dgm:t>
    </dgm:pt>
    <dgm:pt modelId="{9096C2CB-4481-48DC-A9AD-E5503C383C3F}" type="pres">
      <dgm:prSet presAssocID="{ABA494F2-AF2E-40BD-8A05-BC8443A9FE1A}" presName="Name19" presStyleLbl="parChTrans1D4" presStyleIdx="8" presStyleCnt="9"/>
      <dgm:spPr/>
      <dgm:t>
        <a:bodyPr/>
        <a:lstStyle/>
        <a:p>
          <a:endParaRPr lang="en-US"/>
        </a:p>
      </dgm:t>
    </dgm:pt>
    <dgm:pt modelId="{4A94EE99-2868-4FE0-B362-E41EE41475A2}" type="pres">
      <dgm:prSet presAssocID="{E4322FDE-CEF3-4D5F-A413-E15B91C9D4D2}" presName="Name21" presStyleCnt="0"/>
      <dgm:spPr/>
      <dgm:t>
        <a:bodyPr/>
        <a:lstStyle/>
        <a:p>
          <a:endParaRPr lang="en-US"/>
        </a:p>
      </dgm:t>
    </dgm:pt>
    <dgm:pt modelId="{BD5D1D2B-02D0-412D-A6B4-7D9FE0EBC36C}" type="pres">
      <dgm:prSet presAssocID="{E4322FDE-CEF3-4D5F-A413-E15B91C9D4D2}" presName="level2Shape" presStyleLbl="node4" presStyleIdx="8" presStyleCnt="9" custScaleX="158904"/>
      <dgm:spPr/>
      <dgm:t>
        <a:bodyPr/>
        <a:lstStyle/>
        <a:p>
          <a:endParaRPr lang="en-US"/>
        </a:p>
      </dgm:t>
    </dgm:pt>
    <dgm:pt modelId="{84B077DE-FD81-40CB-A742-451CF3E81178}" type="pres">
      <dgm:prSet presAssocID="{E4322FDE-CEF3-4D5F-A413-E15B91C9D4D2}" presName="hierChild3" presStyleCnt="0"/>
      <dgm:spPr/>
      <dgm:t>
        <a:bodyPr/>
        <a:lstStyle/>
        <a:p>
          <a:endParaRPr lang="en-US"/>
        </a:p>
      </dgm:t>
    </dgm:pt>
    <dgm:pt modelId="{66F90CE4-8C5F-41BD-87F7-E681644DFA6F}" type="pres">
      <dgm:prSet presAssocID="{68B2E597-961B-4FFE-9AEF-F08C40C0B944}" presName="bgShapesFlow" presStyleCnt="0"/>
      <dgm:spPr/>
      <dgm:t>
        <a:bodyPr/>
        <a:lstStyle/>
        <a:p>
          <a:endParaRPr lang="en-US"/>
        </a:p>
      </dgm:t>
    </dgm:pt>
  </dgm:ptLst>
  <dgm:cxnLst>
    <dgm:cxn modelId="{43807A27-5F2C-47E5-BBFF-2AA305B509AB}" type="presOf" srcId="{58FEE5D5-8B61-43B4-9C56-97DC7A7025C3}" destId="{C09B7EF1-F004-41A2-89FD-3874DC390180}" srcOrd="0" destOrd="0" presId="urn:microsoft.com/office/officeart/2005/8/layout/hierarchy6"/>
    <dgm:cxn modelId="{EA575B55-DEED-4F5B-AC64-E79F352D2034}" type="presOf" srcId="{7CD8766E-D5C8-4ED5-B575-F3CDB06022FD}" destId="{A5122DCB-1494-462C-A545-91E59C1E89E3}" srcOrd="0" destOrd="0" presId="urn:microsoft.com/office/officeart/2005/8/layout/hierarchy6"/>
    <dgm:cxn modelId="{D0A08F45-1910-44BF-8B8C-95F5B294B76F}" srcId="{2FEC99C7-B94E-427A-B233-DE75F39C53F5}" destId="{B1AC0AF2-458A-4D1D-8E9A-DC58B0FC8DF9}" srcOrd="0" destOrd="0" parTransId="{F1E871BA-5D8A-43B9-A902-7A65E4A9AB20}" sibTransId="{42F15787-40AB-479F-B1C9-97807C7F550F}"/>
    <dgm:cxn modelId="{CA053191-E7E7-4F5B-ADFE-40742677B078}" type="presOf" srcId="{E1DD2E01-61C8-4784-A877-F3E872DA8577}" destId="{354DEB82-2387-4714-B74C-69AE6CE4B2EF}" srcOrd="0" destOrd="0" presId="urn:microsoft.com/office/officeart/2005/8/layout/hierarchy6"/>
    <dgm:cxn modelId="{A4B56A73-DC21-4777-8AA7-B9FA5604F2DA}" type="presOf" srcId="{2F1FAE13-A7E5-48C8-877C-167D5AB12A71}" destId="{4D134B7E-3130-4AE7-B779-D5557A7ED649}" srcOrd="0" destOrd="0" presId="urn:microsoft.com/office/officeart/2005/8/layout/hierarchy6"/>
    <dgm:cxn modelId="{0D625EF9-1434-4023-82FC-CAED538B27F2}" srcId="{2FEC99C7-B94E-427A-B233-DE75F39C53F5}" destId="{2477D0B7-CB5C-40DB-83F0-8AA777517E2F}" srcOrd="2" destOrd="0" parTransId="{87EFFD87-F1B2-4CA2-8989-47A50F42C898}" sibTransId="{A23712CE-9BED-4251-8B08-8481D0F7D2D6}"/>
    <dgm:cxn modelId="{51734424-151E-4299-B850-2E5B3D0E1FAB}" type="presOf" srcId="{4EAC46B6-4BB1-4F7C-B84F-9691FDBCA4F6}" destId="{50CE4B58-84B2-482B-A38D-74AF518E564F}" srcOrd="0" destOrd="0" presId="urn:microsoft.com/office/officeart/2005/8/layout/hierarchy6"/>
    <dgm:cxn modelId="{AA4A3325-6C09-4D55-B9B6-48B1E28E0075}" srcId="{2FEC99C7-B94E-427A-B233-DE75F39C53F5}" destId="{E4322FDE-CEF3-4D5F-A413-E15B91C9D4D2}" srcOrd="3" destOrd="0" parTransId="{ABA494F2-AF2E-40BD-8A05-BC8443A9FE1A}" sibTransId="{94B1F96A-9256-46E0-8899-AA904C46BBC1}"/>
    <dgm:cxn modelId="{0EE3F504-55F5-4042-8C8F-8D46468A356D}" type="presOf" srcId="{8F04079E-16D3-4715-A480-D90B8B54E0C4}" destId="{014F8D1B-30CD-4242-BF23-13CF217020C9}" srcOrd="0" destOrd="0" presId="urn:microsoft.com/office/officeart/2005/8/layout/hierarchy6"/>
    <dgm:cxn modelId="{D1FD68AC-EF15-4DC0-A232-E801CDF08F76}" type="presOf" srcId="{EE87CAD1-3C1A-4703-9F5F-1600B23C7DAA}" destId="{24BE125A-6FFB-4BBA-BE23-B36021C2337A}" srcOrd="0" destOrd="0" presId="urn:microsoft.com/office/officeart/2005/8/layout/hierarchy6"/>
    <dgm:cxn modelId="{5D626055-426E-4C8E-B19A-D1D8CFCF0CD4}" srcId="{2FEC99C7-B94E-427A-B233-DE75F39C53F5}" destId="{7044A337-302E-480C-ABBA-BDF917691589}" srcOrd="1" destOrd="0" parTransId="{ED11FAAF-1442-4E24-BF17-B7349A7187F5}" sibTransId="{95A6C75E-1DA7-464B-8F56-4CAEF038B607}"/>
    <dgm:cxn modelId="{32E1FB62-87FB-461A-918D-FC3382DF0E4A}" type="presOf" srcId="{A0868A9D-765E-4938-BEC0-8FE061526E4B}" destId="{9C1D9CD5-6E26-40E4-A016-5EEA77D55006}" srcOrd="0" destOrd="0" presId="urn:microsoft.com/office/officeart/2005/8/layout/hierarchy6"/>
    <dgm:cxn modelId="{0AE04BD1-DAE5-4BFA-B584-3BD0F8199D9C}" srcId="{2F1FAE13-A7E5-48C8-877C-167D5AB12A71}" destId="{2FEC99C7-B94E-427A-B233-DE75F39C53F5}" srcOrd="0" destOrd="0" parTransId="{14BFB29A-295B-4E88-815B-0A30D2CDE96C}" sibTransId="{E3F515DE-60A6-4848-BB02-9B20AB9D3A00}"/>
    <dgm:cxn modelId="{D6FDB453-50F4-4EDF-93D3-AF71FE63B8A6}" srcId="{E1DD2E01-61C8-4784-A877-F3E872DA8577}" destId="{7EFE3D46-EA31-46AC-9DBA-1910D3EA31E3}" srcOrd="0" destOrd="0" parTransId="{99EAE717-0271-4BF2-83C1-C1EEFF15EAF7}" sibTransId="{224A3824-0E4E-4657-B8C0-CE8F35802FAC}"/>
    <dgm:cxn modelId="{67079E45-8EE3-47E7-8C91-2C0A49B2A704}" type="presOf" srcId="{99EAE717-0271-4BF2-83C1-C1EEFF15EAF7}" destId="{4146FA2C-707B-44F6-874C-B0E5CDD695AC}" srcOrd="0" destOrd="0" presId="urn:microsoft.com/office/officeart/2005/8/layout/hierarchy6"/>
    <dgm:cxn modelId="{C1411DE2-9D18-4024-BE3E-4ACD6A3D0D46}" srcId="{14D63871-466D-485A-BC48-5413AF8D4E47}" destId="{EE87CAD1-3C1A-4703-9F5F-1600B23C7DAA}" srcOrd="2" destOrd="0" parTransId="{140C1BE6-0F5E-4AEC-A65D-8EDBFC222535}" sibTransId="{9786B219-6BD7-4AAF-9D23-2EBD4F95C36B}"/>
    <dgm:cxn modelId="{1D3E205D-B593-42BF-9FCF-479E949BD6E2}" type="presOf" srcId="{87EFFD87-F1B2-4CA2-8989-47A50F42C898}" destId="{2ADF8553-C72F-4DA2-9533-82DF8CE76ED7}" srcOrd="0" destOrd="0" presId="urn:microsoft.com/office/officeart/2005/8/layout/hierarchy6"/>
    <dgm:cxn modelId="{209F6D1D-BF84-40BE-A766-971159D2FD15}" type="presOf" srcId="{2FEC99C7-B94E-427A-B233-DE75F39C53F5}" destId="{FA9F1F15-F931-4115-B222-956775127DE0}" srcOrd="0" destOrd="0" presId="urn:microsoft.com/office/officeart/2005/8/layout/hierarchy6"/>
    <dgm:cxn modelId="{A43B89AD-167C-435F-9D6F-EB350872112C}" type="presOf" srcId="{185E9B5F-3EDC-4031-957A-727C9FF12D1A}" destId="{7518F883-EEE6-4525-A742-0E137D6BD3D0}" srcOrd="0" destOrd="0" presId="urn:microsoft.com/office/officeart/2005/8/layout/hierarchy6"/>
    <dgm:cxn modelId="{5C2F05CE-C73F-46DA-B2AC-BC6D3B792C9F}" type="presOf" srcId="{F1E871BA-5D8A-43B9-A902-7A65E4A9AB20}" destId="{AC09F5AD-F4E0-4AA2-BFD4-A7A35A225006}" srcOrd="0" destOrd="0" presId="urn:microsoft.com/office/officeart/2005/8/layout/hierarchy6"/>
    <dgm:cxn modelId="{7CB015C7-783C-44BD-81ED-3CB7B065DC6A}" type="presOf" srcId="{2477D0B7-CB5C-40DB-83F0-8AA777517E2F}" destId="{ACC646CE-33D8-4706-983D-12FA5E3D4180}" srcOrd="0" destOrd="0" presId="urn:microsoft.com/office/officeart/2005/8/layout/hierarchy6"/>
    <dgm:cxn modelId="{35871A02-411C-4411-BEE2-26C95B1907C5}" srcId="{68B2E597-961B-4FFE-9AEF-F08C40C0B944}" destId="{E1DD2E01-61C8-4784-A877-F3E872DA8577}" srcOrd="0" destOrd="0" parTransId="{CB71AD10-20F9-452F-90DA-BD832257D555}" sibTransId="{CCB968BF-E99E-4951-BA56-2DB386E08CED}"/>
    <dgm:cxn modelId="{7F1B4D07-984C-43CC-9404-78238AF852E1}" type="presOf" srcId="{7EFE3D46-EA31-46AC-9DBA-1910D3EA31E3}" destId="{86F3795C-E8B6-464C-8C41-2B93C1688B0D}" srcOrd="0" destOrd="0" presId="urn:microsoft.com/office/officeart/2005/8/layout/hierarchy6"/>
    <dgm:cxn modelId="{E9FD6DE1-45E0-478E-9A87-88EDB3EA638C}" type="presOf" srcId="{B1AC0AF2-458A-4D1D-8E9A-DC58B0FC8DF9}" destId="{CCE048DA-D421-4523-824C-71BFF532964F}" srcOrd="0" destOrd="0" presId="urn:microsoft.com/office/officeart/2005/8/layout/hierarchy6"/>
    <dgm:cxn modelId="{5607E214-A386-4C7A-B6E6-51506668F986}" srcId="{14D63871-466D-485A-BC48-5413AF8D4E47}" destId="{7CD8766E-D5C8-4ED5-B575-F3CDB06022FD}" srcOrd="1" destOrd="0" parTransId="{A0868A9D-765E-4938-BEC0-8FE061526E4B}" sibTransId="{374EBEFC-8F7F-4E41-90C2-AA5701D5E476}"/>
    <dgm:cxn modelId="{7BCFA263-B969-41E5-B655-C40A6D07D2D3}" type="presOf" srcId="{14BFB29A-295B-4E88-815B-0A30D2CDE96C}" destId="{A54E73A6-9AF8-4183-9B5C-7FA1D0169AB0}" srcOrd="0" destOrd="0" presId="urn:microsoft.com/office/officeart/2005/8/layout/hierarchy6"/>
    <dgm:cxn modelId="{23CCF280-51E6-40D8-AADA-34AB1B0AD773}" srcId="{7EFE3D46-EA31-46AC-9DBA-1910D3EA31E3}" destId="{2F1FAE13-A7E5-48C8-877C-167D5AB12A71}" srcOrd="0" destOrd="0" parTransId="{8F04079E-16D3-4715-A480-D90B8B54E0C4}" sibTransId="{90A6159A-E244-44BD-8444-66AA5237740F}"/>
    <dgm:cxn modelId="{B3FE2A15-9A34-4FDE-AE99-87478C3C3578}" srcId="{7044A337-302E-480C-ABBA-BDF917691589}" destId="{14D63871-466D-485A-BC48-5413AF8D4E47}" srcOrd="0" destOrd="0" parTransId="{4EAC46B6-4BB1-4F7C-B84F-9691FDBCA4F6}" sibTransId="{25414B61-CC83-44BC-9349-F0B7534489C4}"/>
    <dgm:cxn modelId="{459CD3BE-5C31-45D5-BA89-E42A112CDA1C}" type="presOf" srcId="{68B2E597-961B-4FFE-9AEF-F08C40C0B944}" destId="{A893AD3B-16FD-4804-9FFF-3871CC671E73}" srcOrd="0" destOrd="0" presId="urn:microsoft.com/office/officeart/2005/8/layout/hierarchy6"/>
    <dgm:cxn modelId="{F47B6C8B-AF20-41B6-8D78-DBCC7235E37F}" type="presOf" srcId="{E4322FDE-CEF3-4D5F-A413-E15B91C9D4D2}" destId="{BD5D1D2B-02D0-412D-A6B4-7D9FE0EBC36C}" srcOrd="0" destOrd="0" presId="urn:microsoft.com/office/officeart/2005/8/layout/hierarchy6"/>
    <dgm:cxn modelId="{1A01F88A-ED1D-4B89-B1A5-F7682D9EE64B}" type="presOf" srcId="{14D63871-466D-485A-BC48-5413AF8D4E47}" destId="{198703B0-CB64-4FC1-9B72-A70746206BF3}" srcOrd="0" destOrd="0" presId="urn:microsoft.com/office/officeart/2005/8/layout/hierarchy6"/>
    <dgm:cxn modelId="{ABCD7F71-6431-4FCE-A0C5-FFEB9C0E9601}" type="presOf" srcId="{ABA494F2-AF2E-40BD-8A05-BC8443A9FE1A}" destId="{9096C2CB-4481-48DC-A9AD-E5503C383C3F}" srcOrd="0" destOrd="0" presId="urn:microsoft.com/office/officeart/2005/8/layout/hierarchy6"/>
    <dgm:cxn modelId="{3FC0C590-C5EB-4E3C-8D8C-5F894E902014}" type="presOf" srcId="{7044A337-302E-480C-ABBA-BDF917691589}" destId="{ABCB23B2-F408-47E0-8CF2-20CCFB674065}" srcOrd="0" destOrd="0" presId="urn:microsoft.com/office/officeart/2005/8/layout/hierarchy6"/>
    <dgm:cxn modelId="{E9401410-BE82-48C7-BF7C-FDCE37B0E63A}" type="presOf" srcId="{ED11FAAF-1442-4E24-BF17-B7349A7187F5}" destId="{A8BDA2D7-0BEF-4674-B165-CFFB59C13F8C}" srcOrd="0" destOrd="0" presId="urn:microsoft.com/office/officeart/2005/8/layout/hierarchy6"/>
    <dgm:cxn modelId="{A0F0ADAB-A3DA-43B3-ADB2-1C92C9B27148}" type="presOf" srcId="{140C1BE6-0F5E-4AEC-A65D-8EDBFC222535}" destId="{8976A872-E8F1-4338-BF43-3698B08F226F}" srcOrd="0" destOrd="0" presId="urn:microsoft.com/office/officeart/2005/8/layout/hierarchy6"/>
    <dgm:cxn modelId="{70A74FB8-EA20-4C29-8C2D-D9781B8357FF}" srcId="{14D63871-466D-485A-BC48-5413AF8D4E47}" destId="{185E9B5F-3EDC-4031-957A-727C9FF12D1A}" srcOrd="0" destOrd="0" parTransId="{58FEE5D5-8B61-43B4-9C56-97DC7A7025C3}" sibTransId="{F41E1FF7-3042-4B80-8BE3-B75DA9E1851E}"/>
    <dgm:cxn modelId="{420C39C8-EFF6-41F2-969E-79E2E92E3C15}" type="presParOf" srcId="{A893AD3B-16FD-4804-9FFF-3871CC671E73}" destId="{054BF27A-3798-485B-B55B-73BC464765E4}" srcOrd="0" destOrd="0" presId="urn:microsoft.com/office/officeart/2005/8/layout/hierarchy6"/>
    <dgm:cxn modelId="{1188363F-1D2C-413F-A6BD-2935BA720A83}" type="presParOf" srcId="{054BF27A-3798-485B-B55B-73BC464765E4}" destId="{F036CA03-B85F-4C3E-9CA3-191AF3F1D535}" srcOrd="0" destOrd="0" presId="urn:microsoft.com/office/officeart/2005/8/layout/hierarchy6"/>
    <dgm:cxn modelId="{552E65C9-7C0E-48ED-830F-FEE031DABDE8}" type="presParOf" srcId="{F036CA03-B85F-4C3E-9CA3-191AF3F1D535}" destId="{735BAB75-DE69-4ED9-ADC5-C57CD998075A}" srcOrd="0" destOrd="0" presId="urn:microsoft.com/office/officeart/2005/8/layout/hierarchy6"/>
    <dgm:cxn modelId="{005FF0DA-D71B-4E8F-9878-75745F619E62}" type="presParOf" srcId="{735BAB75-DE69-4ED9-ADC5-C57CD998075A}" destId="{354DEB82-2387-4714-B74C-69AE6CE4B2EF}" srcOrd="0" destOrd="0" presId="urn:microsoft.com/office/officeart/2005/8/layout/hierarchy6"/>
    <dgm:cxn modelId="{E08C0954-8B7F-4F08-9768-E11FEE35F262}" type="presParOf" srcId="{735BAB75-DE69-4ED9-ADC5-C57CD998075A}" destId="{75523DD5-7C6F-442B-950E-52922FE51919}" srcOrd="1" destOrd="0" presId="urn:microsoft.com/office/officeart/2005/8/layout/hierarchy6"/>
    <dgm:cxn modelId="{2DB64505-FBF7-47EA-8655-FAFA112E3905}" type="presParOf" srcId="{75523DD5-7C6F-442B-950E-52922FE51919}" destId="{4146FA2C-707B-44F6-874C-B0E5CDD695AC}" srcOrd="0" destOrd="0" presId="urn:microsoft.com/office/officeart/2005/8/layout/hierarchy6"/>
    <dgm:cxn modelId="{5D9834D0-CF1C-47AF-A91D-229B7262015E}" type="presParOf" srcId="{75523DD5-7C6F-442B-950E-52922FE51919}" destId="{E89721B5-BA2B-49E9-82EA-4E5D2CC2A9B4}" srcOrd="1" destOrd="0" presId="urn:microsoft.com/office/officeart/2005/8/layout/hierarchy6"/>
    <dgm:cxn modelId="{9C018735-53B1-46DE-B496-A2670BFFF96B}" type="presParOf" srcId="{E89721B5-BA2B-49E9-82EA-4E5D2CC2A9B4}" destId="{86F3795C-E8B6-464C-8C41-2B93C1688B0D}" srcOrd="0" destOrd="0" presId="urn:microsoft.com/office/officeart/2005/8/layout/hierarchy6"/>
    <dgm:cxn modelId="{BE071143-9AF5-494C-9CD9-078F219BA646}" type="presParOf" srcId="{E89721B5-BA2B-49E9-82EA-4E5D2CC2A9B4}" destId="{6F631BA9-18F1-48D2-86C4-FF2F6ED59BF6}" srcOrd="1" destOrd="0" presId="urn:microsoft.com/office/officeart/2005/8/layout/hierarchy6"/>
    <dgm:cxn modelId="{C4633FC1-810F-4F02-82DD-5E205902BF46}" type="presParOf" srcId="{6F631BA9-18F1-48D2-86C4-FF2F6ED59BF6}" destId="{014F8D1B-30CD-4242-BF23-13CF217020C9}" srcOrd="0" destOrd="0" presId="urn:microsoft.com/office/officeart/2005/8/layout/hierarchy6"/>
    <dgm:cxn modelId="{2B9849F9-E5DE-40A5-A67F-B24CE9A6DCE4}" type="presParOf" srcId="{6F631BA9-18F1-48D2-86C4-FF2F6ED59BF6}" destId="{BD628E0E-BB5D-4627-88D0-2146AB28B5E4}" srcOrd="1" destOrd="0" presId="urn:microsoft.com/office/officeart/2005/8/layout/hierarchy6"/>
    <dgm:cxn modelId="{ADEBD2C3-102B-4A3E-9D9A-3B3AD28B03F0}" type="presParOf" srcId="{BD628E0E-BB5D-4627-88D0-2146AB28B5E4}" destId="{4D134B7E-3130-4AE7-B779-D5557A7ED649}" srcOrd="0" destOrd="0" presId="urn:microsoft.com/office/officeart/2005/8/layout/hierarchy6"/>
    <dgm:cxn modelId="{3B957F29-61BB-4939-812B-9851EED0800E}" type="presParOf" srcId="{BD628E0E-BB5D-4627-88D0-2146AB28B5E4}" destId="{92BE7555-349E-4DFC-ACC0-5DE6AED7DA02}" srcOrd="1" destOrd="0" presId="urn:microsoft.com/office/officeart/2005/8/layout/hierarchy6"/>
    <dgm:cxn modelId="{B5984CEA-82A9-46FB-BE85-31B7ADE41635}" type="presParOf" srcId="{92BE7555-349E-4DFC-ACC0-5DE6AED7DA02}" destId="{A54E73A6-9AF8-4183-9B5C-7FA1D0169AB0}" srcOrd="0" destOrd="0" presId="urn:microsoft.com/office/officeart/2005/8/layout/hierarchy6"/>
    <dgm:cxn modelId="{D9A5A7DD-0A4E-4233-9A77-DAA2181FBBF1}" type="presParOf" srcId="{92BE7555-349E-4DFC-ACC0-5DE6AED7DA02}" destId="{766CDC5E-2854-4D2C-AA93-6A06A3EFB891}" srcOrd="1" destOrd="0" presId="urn:microsoft.com/office/officeart/2005/8/layout/hierarchy6"/>
    <dgm:cxn modelId="{3B73E3ED-8E25-40CE-9372-311FD8E6C53B}" type="presParOf" srcId="{766CDC5E-2854-4D2C-AA93-6A06A3EFB891}" destId="{FA9F1F15-F931-4115-B222-956775127DE0}" srcOrd="0" destOrd="0" presId="urn:microsoft.com/office/officeart/2005/8/layout/hierarchy6"/>
    <dgm:cxn modelId="{C614B8A5-DDD7-4AAF-9C2E-2C21F9B14248}" type="presParOf" srcId="{766CDC5E-2854-4D2C-AA93-6A06A3EFB891}" destId="{B14CFCCB-1425-4BF4-BD35-D5B216C9D37F}" srcOrd="1" destOrd="0" presId="urn:microsoft.com/office/officeart/2005/8/layout/hierarchy6"/>
    <dgm:cxn modelId="{FB01DADB-DB21-4EA9-B835-612182F752BF}" type="presParOf" srcId="{B14CFCCB-1425-4BF4-BD35-D5B216C9D37F}" destId="{AC09F5AD-F4E0-4AA2-BFD4-A7A35A225006}" srcOrd="0" destOrd="0" presId="urn:microsoft.com/office/officeart/2005/8/layout/hierarchy6"/>
    <dgm:cxn modelId="{C8338E82-DDDE-4761-B64A-F8F4B2F33BA5}" type="presParOf" srcId="{B14CFCCB-1425-4BF4-BD35-D5B216C9D37F}" destId="{3E055FAD-DCD4-4AAE-A13D-8A2FAD4AEED3}" srcOrd="1" destOrd="0" presId="urn:microsoft.com/office/officeart/2005/8/layout/hierarchy6"/>
    <dgm:cxn modelId="{9E4B584E-4BEB-49DC-AC52-F1B304B7A1F7}" type="presParOf" srcId="{3E055FAD-DCD4-4AAE-A13D-8A2FAD4AEED3}" destId="{CCE048DA-D421-4523-824C-71BFF532964F}" srcOrd="0" destOrd="0" presId="urn:microsoft.com/office/officeart/2005/8/layout/hierarchy6"/>
    <dgm:cxn modelId="{4CD91A1D-06BE-43AD-9BBF-936AAEBD1470}" type="presParOf" srcId="{3E055FAD-DCD4-4AAE-A13D-8A2FAD4AEED3}" destId="{7E69DF47-4D15-44A5-AC44-74F53D678C19}" srcOrd="1" destOrd="0" presId="urn:microsoft.com/office/officeart/2005/8/layout/hierarchy6"/>
    <dgm:cxn modelId="{DE729391-A7CC-423F-9A4C-08B1E7AFB895}" type="presParOf" srcId="{B14CFCCB-1425-4BF4-BD35-D5B216C9D37F}" destId="{A8BDA2D7-0BEF-4674-B165-CFFB59C13F8C}" srcOrd="2" destOrd="0" presId="urn:microsoft.com/office/officeart/2005/8/layout/hierarchy6"/>
    <dgm:cxn modelId="{B396BABC-1726-4739-A95D-B2E83EC2E041}" type="presParOf" srcId="{B14CFCCB-1425-4BF4-BD35-D5B216C9D37F}" destId="{FAE23959-BA30-44E1-80EC-F333A99DA119}" srcOrd="3" destOrd="0" presId="urn:microsoft.com/office/officeart/2005/8/layout/hierarchy6"/>
    <dgm:cxn modelId="{E2D93762-CC86-4672-B8FE-5F17BA3D3655}" type="presParOf" srcId="{FAE23959-BA30-44E1-80EC-F333A99DA119}" destId="{ABCB23B2-F408-47E0-8CF2-20CCFB674065}" srcOrd="0" destOrd="0" presId="urn:microsoft.com/office/officeart/2005/8/layout/hierarchy6"/>
    <dgm:cxn modelId="{06C84149-0597-4394-9FFD-8B1000043401}" type="presParOf" srcId="{FAE23959-BA30-44E1-80EC-F333A99DA119}" destId="{02A694B1-9CE5-48ED-8AE0-F8E178C6E984}" srcOrd="1" destOrd="0" presId="urn:microsoft.com/office/officeart/2005/8/layout/hierarchy6"/>
    <dgm:cxn modelId="{0A864AAE-580B-424D-9FDA-F63FE975EA5E}" type="presParOf" srcId="{02A694B1-9CE5-48ED-8AE0-F8E178C6E984}" destId="{50CE4B58-84B2-482B-A38D-74AF518E564F}" srcOrd="0" destOrd="0" presId="urn:microsoft.com/office/officeart/2005/8/layout/hierarchy6"/>
    <dgm:cxn modelId="{2B5F5390-EEC2-4784-84EE-816E47EE632B}" type="presParOf" srcId="{02A694B1-9CE5-48ED-8AE0-F8E178C6E984}" destId="{FBA2EC4A-95DB-4429-AFF9-D11FFE383368}" srcOrd="1" destOrd="0" presId="urn:microsoft.com/office/officeart/2005/8/layout/hierarchy6"/>
    <dgm:cxn modelId="{ED4E8EBC-2A94-43F9-8401-0E04A63C25F0}" type="presParOf" srcId="{FBA2EC4A-95DB-4429-AFF9-D11FFE383368}" destId="{198703B0-CB64-4FC1-9B72-A70746206BF3}" srcOrd="0" destOrd="0" presId="urn:microsoft.com/office/officeart/2005/8/layout/hierarchy6"/>
    <dgm:cxn modelId="{6192FF51-41A5-411D-A9F9-5D14071FD566}" type="presParOf" srcId="{FBA2EC4A-95DB-4429-AFF9-D11FFE383368}" destId="{314649AD-4289-4502-8A03-A92F8C358925}" srcOrd="1" destOrd="0" presId="urn:microsoft.com/office/officeart/2005/8/layout/hierarchy6"/>
    <dgm:cxn modelId="{72AC1296-39D5-4D35-8910-5BA142495938}" type="presParOf" srcId="{314649AD-4289-4502-8A03-A92F8C358925}" destId="{C09B7EF1-F004-41A2-89FD-3874DC390180}" srcOrd="0" destOrd="0" presId="urn:microsoft.com/office/officeart/2005/8/layout/hierarchy6"/>
    <dgm:cxn modelId="{0FD135B5-2452-43E5-8B6C-F0069412D2FC}" type="presParOf" srcId="{314649AD-4289-4502-8A03-A92F8C358925}" destId="{4C515FF6-B27B-4361-B7A3-5336A3FAC56C}" srcOrd="1" destOrd="0" presId="urn:microsoft.com/office/officeart/2005/8/layout/hierarchy6"/>
    <dgm:cxn modelId="{4B55F8E0-68CC-475D-81C4-31EDC558EB5E}" type="presParOf" srcId="{4C515FF6-B27B-4361-B7A3-5336A3FAC56C}" destId="{7518F883-EEE6-4525-A742-0E137D6BD3D0}" srcOrd="0" destOrd="0" presId="urn:microsoft.com/office/officeart/2005/8/layout/hierarchy6"/>
    <dgm:cxn modelId="{BF7E539F-151A-4BEB-A3E0-AEAB1E1D988C}" type="presParOf" srcId="{4C515FF6-B27B-4361-B7A3-5336A3FAC56C}" destId="{E35FE330-4B47-4629-AC97-719519ED5FDE}" srcOrd="1" destOrd="0" presId="urn:microsoft.com/office/officeart/2005/8/layout/hierarchy6"/>
    <dgm:cxn modelId="{C27E9BCA-17A3-458D-A443-F31FB0C19396}" type="presParOf" srcId="{314649AD-4289-4502-8A03-A92F8C358925}" destId="{9C1D9CD5-6E26-40E4-A016-5EEA77D55006}" srcOrd="2" destOrd="0" presId="urn:microsoft.com/office/officeart/2005/8/layout/hierarchy6"/>
    <dgm:cxn modelId="{11A80CFF-9E3B-4736-AE58-5449E70413CF}" type="presParOf" srcId="{314649AD-4289-4502-8A03-A92F8C358925}" destId="{A1F6614E-A262-4F79-8F86-960F36AAE3B6}" srcOrd="3" destOrd="0" presId="urn:microsoft.com/office/officeart/2005/8/layout/hierarchy6"/>
    <dgm:cxn modelId="{74E51586-970A-4E75-B1D7-81DE39B8B47D}" type="presParOf" srcId="{A1F6614E-A262-4F79-8F86-960F36AAE3B6}" destId="{A5122DCB-1494-462C-A545-91E59C1E89E3}" srcOrd="0" destOrd="0" presId="urn:microsoft.com/office/officeart/2005/8/layout/hierarchy6"/>
    <dgm:cxn modelId="{93DBD02E-09DA-4EC4-915F-38E542A1EE24}" type="presParOf" srcId="{A1F6614E-A262-4F79-8F86-960F36AAE3B6}" destId="{FE1F5042-A553-4B19-A5A4-76E22E771890}" srcOrd="1" destOrd="0" presId="urn:microsoft.com/office/officeart/2005/8/layout/hierarchy6"/>
    <dgm:cxn modelId="{AA7788D1-001C-4984-B207-E366B77B2F30}" type="presParOf" srcId="{314649AD-4289-4502-8A03-A92F8C358925}" destId="{8976A872-E8F1-4338-BF43-3698B08F226F}" srcOrd="4" destOrd="0" presId="urn:microsoft.com/office/officeart/2005/8/layout/hierarchy6"/>
    <dgm:cxn modelId="{60920BE0-D439-45AE-BB07-49EDAD67E9B5}" type="presParOf" srcId="{314649AD-4289-4502-8A03-A92F8C358925}" destId="{C7FB4791-97A8-48B2-B6D5-EE9B17263068}" srcOrd="5" destOrd="0" presId="urn:microsoft.com/office/officeart/2005/8/layout/hierarchy6"/>
    <dgm:cxn modelId="{C5A9B524-7A0D-45BF-A094-7C2849CF5D21}" type="presParOf" srcId="{C7FB4791-97A8-48B2-B6D5-EE9B17263068}" destId="{24BE125A-6FFB-4BBA-BE23-B36021C2337A}" srcOrd="0" destOrd="0" presId="urn:microsoft.com/office/officeart/2005/8/layout/hierarchy6"/>
    <dgm:cxn modelId="{073271FC-0654-45AC-9F6B-22285A5E929F}" type="presParOf" srcId="{C7FB4791-97A8-48B2-B6D5-EE9B17263068}" destId="{1680591D-8B8A-4EF4-BDD8-D63E8402D0E5}" srcOrd="1" destOrd="0" presId="urn:microsoft.com/office/officeart/2005/8/layout/hierarchy6"/>
    <dgm:cxn modelId="{B41CAD31-69FC-4FC3-87C6-C3DEC91F6E46}" type="presParOf" srcId="{B14CFCCB-1425-4BF4-BD35-D5B216C9D37F}" destId="{2ADF8553-C72F-4DA2-9533-82DF8CE76ED7}" srcOrd="4" destOrd="0" presId="urn:microsoft.com/office/officeart/2005/8/layout/hierarchy6"/>
    <dgm:cxn modelId="{ECAB6065-3D7D-413B-9EC4-1F88DDCC9E4F}" type="presParOf" srcId="{B14CFCCB-1425-4BF4-BD35-D5B216C9D37F}" destId="{CDACB4EC-E1E6-40AE-822E-CAF7BBCAC802}" srcOrd="5" destOrd="0" presId="urn:microsoft.com/office/officeart/2005/8/layout/hierarchy6"/>
    <dgm:cxn modelId="{2DA3D751-3FB4-4AF0-8F56-C72AF016BDA9}" type="presParOf" srcId="{CDACB4EC-E1E6-40AE-822E-CAF7BBCAC802}" destId="{ACC646CE-33D8-4706-983D-12FA5E3D4180}" srcOrd="0" destOrd="0" presId="urn:microsoft.com/office/officeart/2005/8/layout/hierarchy6"/>
    <dgm:cxn modelId="{CC54C9E0-8DDA-48BA-A0C2-B68761CCFD9E}" type="presParOf" srcId="{CDACB4EC-E1E6-40AE-822E-CAF7BBCAC802}" destId="{DB9981FB-077A-4E9D-AA9B-9000BFB1ABC6}" srcOrd="1" destOrd="0" presId="urn:microsoft.com/office/officeart/2005/8/layout/hierarchy6"/>
    <dgm:cxn modelId="{9450D665-B9A8-4513-B92C-632206DD9599}" type="presParOf" srcId="{B14CFCCB-1425-4BF4-BD35-D5B216C9D37F}" destId="{9096C2CB-4481-48DC-A9AD-E5503C383C3F}" srcOrd="6" destOrd="0" presId="urn:microsoft.com/office/officeart/2005/8/layout/hierarchy6"/>
    <dgm:cxn modelId="{202CFB80-32F1-4679-B3DF-F322D18E270D}" type="presParOf" srcId="{B14CFCCB-1425-4BF4-BD35-D5B216C9D37F}" destId="{4A94EE99-2868-4FE0-B362-E41EE41475A2}" srcOrd="7" destOrd="0" presId="urn:microsoft.com/office/officeart/2005/8/layout/hierarchy6"/>
    <dgm:cxn modelId="{95BC1D3C-CDE0-4F74-AD02-786AA7F2FA20}" type="presParOf" srcId="{4A94EE99-2868-4FE0-B362-E41EE41475A2}" destId="{BD5D1D2B-02D0-412D-A6B4-7D9FE0EBC36C}" srcOrd="0" destOrd="0" presId="urn:microsoft.com/office/officeart/2005/8/layout/hierarchy6"/>
    <dgm:cxn modelId="{12C8137B-0763-48FF-9FC7-C6EBCB616A8A}" type="presParOf" srcId="{4A94EE99-2868-4FE0-B362-E41EE41475A2}" destId="{84B077DE-FD81-40CB-A742-451CF3E81178}" srcOrd="1" destOrd="0" presId="urn:microsoft.com/office/officeart/2005/8/layout/hierarchy6"/>
    <dgm:cxn modelId="{D74B317F-3642-476C-A5CD-65898FE13C50}" type="presParOf" srcId="{A893AD3B-16FD-4804-9FFF-3871CC671E73}" destId="{66F90CE4-8C5F-41BD-87F7-E681644DFA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DEB82-2387-4714-B74C-69AE6CE4B2EF}">
      <dsp:nvSpPr>
        <dsp:cNvPr id="0" name=""/>
        <dsp:cNvSpPr/>
      </dsp:nvSpPr>
      <dsp:spPr>
        <a:xfrm>
          <a:off x="2634333" y="240088"/>
          <a:ext cx="2808532" cy="583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Managing Director (Plant Manager)</a:t>
          </a:r>
        </a:p>
      </dsp:txBody>
      <dsp:txXfrm>
        <a:off x="2651410" y="257165"/>
        <a:ext cx="2774378" cy="548892"/>
      </dsp:txXfrm>
    </dsp:sp>
    <dsp:sp modelId="{4146FA2C-707B-44F6-874C-B0E5CDD695AC}">
      <dsp:nvSpPr>
        <dsp:cNvPr id="0" name=""/>
        <dsp:cNvSpPr/>
      </dsp:nvSpPr>
      <dsp:spPr>
        <a:xfrm>
          <a:off x="3992879" y="823135"/>
          <a:ext cx="91440" cy="233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21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3795C-E8B6-464C-8C41-2B93C1688B0D}">
      <dsp:nvSpPr>
        <dsp:cNvPr id="0" name=""/>
        <dsp:cNvSpPr/>
      </dsp:nvSpPr>
      <dsp:spPr>
        <a:xfrm>
          <a:off x="2634333" y="1056353"/>
          <a:ext cx="2808532" cy="5830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ahoma" pitchFamily="34" charset="0"/>
              <a:cs typeface="Tahoma" pitchFamily="34" charset="0"/>
            </a:rPr>
            <a:t>Chief Engineer</a:t>
          </a:r>
          <a:endParaRPr lang="en-US" sz="1600" kern="1200" dirty="0">
            <a:latin typeface="Tahoma" pitchFamily="34" charset="0"/>
            <a:cs typeface="Tahoma" pitchFamily="34" charset="0"/>
          </a:endParaRPr>
        </a:p>
      </dsp:txBody>
      <dsp:txXfrm>
        <a:off x="2651410" y="1073430"/>
        <a:ext cx="2774378" cy="548892"/>
      </dsp:txXfrm>
    </dsp:sp>
    <dsp:sp modelId="{014F8D1B-30CD-4242-BF23-13CF217020C9}">
      <dsp:nvSpPr>
        <dsp:cNvPr id="0" name=""/>
        <dsp:cNvSpPr/>
      </dsp:nvSpPr>
      <dsp:spPr>
        <a:xfrm>
          <a:off x="3992879" y="1639400"/>
          <a:ext cx="91440" cy="233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2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34B7E-3130-4AE7-B779-D5557A7ED649}">
      <dsp:nvSpPr>
        <dsp:cNvPr id="0" name=""/>
        <dsp:cNvSpPr/>
      </dsp:nvSpPr>
      <dsp:spPr>
        <a:xfrm>
          <a:off x="2703367" y="1872619"/>
          <a:ext cx="2670463" cy="5830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ahoma" pitchFamily="34" charset="0"/>
              <a:cs typeface="Tahoma" pitchFamily="34" charset="0"/>
            </a:rPr>
            <a:t>Deputy for Technical and Engineering</a:t>
          </a:r>
          <a:endParaRPr lang="en-US" sz="1400" kern="1200" dirty="0">
            <a:latin typeface="Tahoma" pitchFamily="34" charset="0"/>
            <a:cs typeface="Tahoma" pitchFamily="34" charset="0"/>
          </a:endParaRPr>
        </a:p>
      </dsp:txBody>
      <dsp:txXfrm>
        <a:off x="2720444" y="1889696"/>
        <a:ext cx="2636309" cy="548892"/>
      </dsp:txXfrm>
    </dsp:sp>
    <dsp:sp modelId="{A54E73A6-9AF8-4183-9B5C-7FA1D0169AB0}">
      <dsp:nvSpPr>
        <dsp:cNvPr id="0" name=""/>
        <dsp:cNvSpPr/>
      </dsp:nvSpPr>
      <dsp:spPr>
        <a:xfrm>
          <a:off x="3992879" y="2455665"/>
          <a:ext cx="91440" cy="233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2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F1F15-F931-4115-B222-956775127DE0}">
      <dsp:nvSpPr>
        <dsp:cNvPr id="0" name=""/>
        <dsp:cNvSpPr/>
      </dsp:nvSpPr>
      <dsp:spPr>
        <a:xfrm>
          <a:off x="2703367" y="2688884"/>
          <a:ext cx="2670463" cy="5830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Systems</a:t>
          </a:r>
          <a:r>
            <a:rPr lang="en-US" sz="1200" kern="1200" baseline="0" dirty="0" smtClean="0">
              <a:latin typeface="Tahoma" pitchFamily="34" charset="0"/>
              <a:ea typeface="Tahoma" pitchFamily="34" charset="0"/>
              <a:cs typeface="Tahoma" pitchFamily="34" charset="0"/>
            </a:rPr>
            <a:t> and Equipment Performance Analysis Management</a:t>
          </a:r>
          <a:endParaRPr lang="en-US" sz="12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720444" y="2705961"/>
        <a:ext cx="2636309" cy="548892"/>
      </dsp:txXfrm>
    </dsp:sp>
    <dsp:sp modelId="{AC09F5AD-F4E0-4AA2-BFD4-A7A35A225006}">
      <dsp:nvSpPr>
        <dsp:cNvPr id="0" name=""/>
        <dsp:cNvSpPr/>
      </dsp:nvSpPr>
      <dsp:spPr>
        <a:xfrm>
          <a:off x="954486" y="3271930"/>
          <a:ext cx="3084113" cy="233218"/>
        </a:xfrm>
        <a:custGeom>
          <a:avLst/>
          <a:gdLst/>
          <a:ahLst/>
          <a:cxnLst/>
          <a:rect l="0" t="0" r="0" b="0"/>
          <a:pathLst>
            <a:path>
              <a:moveTo>
                <a:pt x="3084113" y="0"/>
              </a:moveTo>
              <a:lnTo>
                <a:pt x="3084113" y="116609"/>
              </a:lnTo>
              <a:lnTo>
                <a:pt x="0" y="116609"/>
              </a:lnTo>
              <a:lnTo>
                <a:pt x="0" y="2332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048DA-D421-4523-824C-71BFF532964F}">
      <dsp:nvSpPr>
        <dsp:cNvPr id="0" name=""/>
        <dsp:cNvSpPr/>
      </dsp:nvSpPr>
      <dsp:spPr>
        <a:xfrm>
          <a:off x="2425" y="3505149"/>
          <a:ext cx="1904122" cy="5830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Equipment Modification</a:t>
          </a:r>
          <a:endParaRPr lang="en-US" sz="10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9502" y="3522226"/>
        <a:ext cx="1869968" cy="548892"/>
      </dsp:txXfrm>
    </dsp:sp>
    <dsp:sp modelId="{A8BDA2D7-0BEF-4674-B165-CFFB59C13F8C}">
      <dsp:nvSpPr>
        <dsp:cNvPr id="0" name=""/>
        <dsp:cNvSpPr/>
      </dsp:nvSpPr>
      <dsp:spPr>
        <a:xfrm>
          <a:off x="3286513" y="3271930"/>
          <a:ext cx="752086" cy="233218"/>
        </a:xfrm>
        <a:custGeom>
          <a:avLst/>
          <a:gdLst/>
          <a:ahLst/>
          <a:cxnLst/>
          <a:rect l="0" t="0" r="0" b="0"/>
          <a:pathLst>
            <a:path>
              <a:moveTo>
                <a:pt x="752086" y="0"/>
              </a:moveTo>
              <a:lnTo>
                <a:pt x="752086" y="116609"/>
              </a:lnTo>
              <a:lnTo>
                <a:pt x="0" y="116609"/>
              </a:lnTo>
              <a:lnTo>
                <a:pt x="0" y="2332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CB23B2-F408-47E0-8CF2-20CCFB674065}">
      <dsp:nvSpPr>
        <dsp:cNvPr id="0" name=""/>
        <dsp:cNvSpPr/>
      </dsp:nvSpPr>
      <dsp:spPr>
        <a:xfrm>
          <a:off x="2168918" y="3505149"/>
          <a:ext cx="2235190" cy="5830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Ageing Management and Reliability Group</a:t>
          </a:r>
          <a:endParaRPr lang="en-US" sz="10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185995" y="3522226"/>
        <a:ext cx="2201036" cy="548892"/>
      </dsp:txXfrm>
    </dsp:sp>
    <dsp:sp modelId="{50CE4B58-84B2-482B-A38D-74AF518E564F}">
      <dsp:nvSpPr>
        <dsp:cNvPr id="0" name=""/>
        <dsp:cNvSpPr/>
      </dsp:nvSpPr>
      <dsp:spPr>
        <a:xfrm>
          <a:off x="3240793" y="4088195"/>
          <a:ext cx="91440" cy="233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2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703B0-CB64-4FC1-9B72-A70746206BF3}">
      <dsp:nvSpPr>
        <dsp:cNvPr id="0" name=""/>
        <dsp:cNvSpPr/>
      </dsp:nvSpPr>
      <dsp:spPr>
        <a:xfrm>
          <a:off x="2849228" y="4321414"/>
          <a:ext cx="874569" cy="5830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Group Head</a:t>
          </a:r>
          <a:endParaRPr lang="en-US" sz="10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866305" y="4338491"/>
        <a:ext cx="840415" cy="548892"/>
      </dsp:txXfrm>
    </dsp:sp>
    <dsp:sp modelId="{C09B7EF1-F004-41A2-89FD-3874DC390180}">
      <dsp:nvSpPr>
        <dsp:cNvPr id="0" name=""/>
        <dsp:cNvSpPr/>
      </dsp:nvSpPr>
      <dsp:spPr>
        <a:xfrm>
          <a:off x="2119745" y="4904460"/>
          <a:ext cx="1166767" cy="233218"/>
        </a:xfrm>
        <a:custGeom>
          <a:avLst/>
          <a:gdLst/>
          <a:ahLst/>
          <a:cxnLst/>
          <a:rect l="0" t="0" r="0" b="0"/>
          <a:pathLst>
            <a:path>
              <a:moveTo>
                <a:pt x="1166767" y="0"/>
              </a:moveTo>
              <a:lnTo>
                <a:pt x="1166767" y="116609"/>
              </a:lnTo>
              <a:lnTo>
                <a:pt x="0" y="116609"/>
              </a:lnTo>
              <a:lnTo>
                <a:pt x="0" y="2332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8F883-EEE6-4525-A742-0E137D6BD3D0}">
      <dsp:nvSpPr>
        <dsp:cNvPr id="0" name=""/>
        <dsp:cNvSpPr/>
      </dsp:nvSpPr>
      <dsp:spPr>
        <a:xfrm>
          <a:off x="1682460" y="5137679"/>
          <a:ext cx="874569" cy="5830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Ageing Management Expert</a:t>
          </a:r>
          <a:endParaRPr lang="en-US" sz="10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699537" y="5154756"/>
        <a:ext cx="840415" cy="548892"/>
      </dsp:txXfrm>
    </dsp:sp>
    <dsp:sp modelId="{9C1D9CD5-6E26-40E4-A016-5EEA77D55006}">
      <dsp:nvSpPr>
        <dsp:cNvPr id="0" name=""/>
        <dsp:cNvSpPr/>
      </dsp:nvSpPr>
      <dsp:spPr>
        <a:xfrm>
          <a:off x="3240793" y="4904460"/>
          <a:ext cx="91440" cy="233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2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22DCB-1494-462C-A545-91E59C1E89E3}">
      <dsp:nvSpPr>
        <dsp:cNvPr id="0" name=""/>
        <dsp:cNvSpPr/>
      </dsp:nvSpPr>
      <dsp:spPr>
        <a:xfrm>
          <a:off x="2819401" y="5137679"/>
          <a:ext cx="934224" cy="5944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Ageing Management Expert</a:t>
          </a:r>
          <a:endParaRPr lang="en-US" sz="1000" kern="1200" dirty="0"/>
        </a:p>
      </dsp:txBody>
      <dsp:txXfrm>
        <a:off x="2836811" y="5155089"/>
        <a:ext cx="899404" cy="559601"/>
      </dsp:txXfrm>
    </dsp:sp>
    <dsp:sp modelId="{8976A872-E8F1-4338-BF43-3698B08F226F}">
      <dsp:nvSpPr>
        <dsp:cNvPr id="0" name=""/>
        <dsp:cNvSpPr/>
      </dsp:nvSpPr>
      <dsp:spPr>
        <a:xfrm>
          <a:off x="3286513" y="4904460"/>
          <a:ext cx="1166767" cy="233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609"/>
              </a:lnTo>
              <a:lnTo>
                <a:pt x="1166767" y="116609"/>
              </a:lnTo>
              <a:lnTo>
                <a:pt x="1166767" y="2332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E125A-6FFB-4BBA-BE23-B36021C2337A}">
      <dsp:nvSpPr>
        <dsp:cNvPr id="0" name=""/>
        <dsp:cNvSpPr/>
      </dsp:nvSpPr>
      <dsp:spPr>
        <a:xfrm>
          <a:off x="4015996" y="5137679"/>
          <a:ext cx="874569" cy="5830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Reliability Expert</a:t>
          </a:r>
          <a:endParaRPr lang="en-US" sz="10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033073" y="5154756"/>
        <a:ext cx="840415" cy="548892"/>
      </dsp:txXfrm>
    </dsp:sp>
    <dsp:sp modelId="{2ADF8553-C72F-4DA2-9533-82DF8CE76ED7}">
      <dsp:nvSpPr>
        <dsp:cNvPr id="0" name=""/>
        <dsp:cNvSpPr/>
      </dsp:nvSpPr>
      <dsp:spPr>
        <a:xfrm>
          <a:off x="4038599" y="3271930"/>
          <a:ext cx="1505978" cy="233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609"/>
              </a:lnTo>
              <a:lnTo>
                <a:pt x="1505978" y="116609"/>
              </a:lnTo>
              <a:lnTo>
                <a:pt x="1505978" y="2332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646CE-33D8-4706-983D-12FA5E3D4180}">
      <dsp:nvSpPr>
        <dsp:cNvPr id="0" name=""/>
        <dsp:cNvSpPr/>
      </dsp:nvSpPr>
      <dsp:spPr>
        <a:xfrm>
          <a:off x="4666479" y="3505149"/>
          <a:ext cx="1756197" cy="5830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Vibrations Analysis and Diagnosis Group</a:t>
          </a:r>
          <a:endParaRPr lang="en-US" sz="10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683556" y="3522226"/>
        <a:ext cx="1722043" cy="548892"/>
      </dsp:txXfrm>
    </dsp:sp>
    <dsp:sp modelId="{9096C2CB-4481-48DC-A9AD-E5503C383C3F}">
      <dsp:nvSpPr>
        <dsp:cNvPr id="0" name=""/>
        <dsp:cNvSpPr/>
      </dsp:nvSpPr>
      <dsp:spPr>
        <a:xfrm>
          <a:off x="4038599" y="3271930"/>
          <a:ext cx="3341311" cy="233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609"/>
              </a:lnTo>
              <a:lnTo>
                <a:pt x="3341311" y="116609"/>
              </a:lnTo>
              <a:lnTo>
                <a:pt x="3341311" y="2332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D1D2B-02D0-412D-A6B4-7D9FE0EBC36C}">
      <dsp:nvSpPr>
        <dsp:cNvPr id="0" name=""/>
        <dsp:cNvSpPr/>
      </dsp:nvSpPr>
      <dsp:spPr>
        <a:xfrm>
          <a:off x="6685047" y="3505149"/>
          <a:ext cx="1389726" cy="5830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Technical Indicators</a:t>
          </a:r>
          <a:endParaRPr lang="en-US" sz="10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702124" y="3522226"/>
        <a:ext cx="1355572" cy="548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91639-8006-4805-B60C-99FDB566FEB7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8A157-9F6E-41CA-BC0E-6740D146D7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5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042DA-F9D0-4D58-856F-9ADEAB5455E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6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63D0-3FC5-43C7-91C2-16F44B8559FD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57C9-65EE-4934-A2B5-8D1C28854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8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63D0-3FC5-43C7-91C2-16F44B8559FD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57C9-65EE-4934-A2B5-8D1C28854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63D0-3FC5-43C7-91C2-16F44B8559FD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57C9-65EE-4934-A2B5-8D1C28854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2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63D0-3FC5-43C7-91C2-16F44B8559FD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57C9-65EE-4934-A2B5-8D1C28854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2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63D0-3FC5-43C7-91C2-16F44B8559FD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57C9-65EE-4934-A2B5-8D1C28854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0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63D0-3FC5-43C7-91C2-16F44B8559FD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57C9-65EE-4934-A2B5-8D1C28854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1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63D0-3FC5-43C7-91C2-16F44B8559FD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57C9-65EE-4934-A2B5-8D1C28854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2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63D0-3FC5-43C7-91C2-16F44B8559FD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57C9-65EE-4934-A2B5-8D1C28854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0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63D0-3FC5-43C7-91C2-16F44B8559FD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57C9-65EE-4934-A2B5-8D1C28854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89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63D0-3FC5-43C7-91C2-16F44B8559FD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57C9-65EE-4934-A2B5-8D1C28854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4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63D0-3FC5-43C7-91C2-16F44B8559FD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57C9-65EE-4934-A2B5-8D1C28854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6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E63D0-3FC5-43C7-91C2-16F44B8559FD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557C9-65EE-4934-A2B5-8D1C28854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7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9144000" cy="2232248"/>
          </a:xfrm>
          <a:prstGeom prst="rect">
            <a:avLst/>
          </a:prstGeom>
        </p:spPr>
      </p:pic>
      <p:pic>
        <p:nvPicPr>
          <p:cNvPr id="6" name="Picture 5" descr="BNPP_LOG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30486"/>
            <a:ext cx="1697355" cy="640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85" y="883568"/>
            <a:ext cx="1454724" cy="4572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9512" y="2132856"/>
            <a:ext cx="612068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sz="3500" dirty="0" smtClean="0">
              <a:cs typeface="Titr" pitchFamily="2" charset="-78"/>
            </a:endParaRPr>
          </a:p>
          <a:p>
            <a:pPr algn="ctr"/>
            <a:r>
              <a:rPr lang="en-US" sz="3000" b="1" dirty="0" smtClean="0"/>
              <a:t>Reliability </a:t>
            </a:r>
            <a:r>
              <a:rPr lang="en-US" sz="3000" b="1" dirty="0"/>
              <a:t>I</a:t>
            </a:r>
            <a:r>
              <a:rPr lang="en-US" sz="3000" b="1" dirty="0" smtClean="0"/>
              <a:t>n Bushehr NPP</a:t>
            </a:r>
            <a:endParaRPr lang="fa-IR" sz="2000" dirty="0" smtClean="0">
              <a:cs typeface="Titr" pitchFamily="2" charset="-78"/>
            </a:endParaRPr>
          </a:p>
          <a:p>
            <a:pPr algn="ctr" rtl="1"/>
            <a:endParaRPr lang="fa-IR" sz="2000" dirty="0">
              <a:cs typeface="Titr" pitchFamily="2" charset="-78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72275" y="6543675"/>
            <a:ext cx="2371725" cy="314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67074D8-22A6-4F3B-B54E-C2FAB6317CA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1804" y="3443461"/>
            <a:ext cx="565039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WANO Moscow </a:t>
            </a:r>
            <a:r>
              <a:rPr lang="en-US" b="1" dirty="0" smtClean="0"/>
              <a:t>Centre </a:t>
            </a:r>
            <a:r>
              <a:rPr lang="en-US" b="1" dirty="0"/>
              <a:t>workshop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Nuclear Power Plant </a:t>
            </a:r>
            <a:r>
              <a:rPr lang="en-US" b="1" dirty="0" smtClean="0"/>
              <a:t>Equipment </a:t>
            </a:r>
            <a:r>
              <a:rPr lang="en-US" b="1" dirty="0"/>
              <a:t>Reliability Management</a:t>
            </a:r>
            <a:r>
              <a:rPr lang="en-US" dirty="0"/>
              <a:t/>
            </a:r>
            <a:br>
              <a:rPr lang="en-US" dirty="0"/>
            </a:br>
            <a:r>
              <a:rPr lang="en-US" sz="1100" dirty="0" smtClean="0"/>
              <a:t>23-26 November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sp>
        <p:nvSpPr>
          <p:cNvPr id="13" name="TextBox 12"/>
          <p:cNvSpPr txBox="1"/>
          <p:nvPr/>
        </p:nvSpPr>
        <p:spPr>
          <a:xfrm>
            <a:off x="2533650" y="26064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cs typeface="Titr" pitchFamily="2" charset="-78"/>
              </a:rPr>
              <a:t>Equipment Repairs Data Bank</a:t>
            </a:r>
            <a:endParaRPr lang="en-US" b="1" dirty="0">
              <a:cs typeface="Titr" pitchFamily="2" charset="-78"/>
            </a:endParaRPr>
          </a:p>
        </p:txBody>
      </p:sp>
      <p:pic>
        <p:nvPicPr>
          <p:cNvPr id="11268" name="Picture 4" descr="D:\کارها\وبینار قابلیت اطمینان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90" y="1366346"/>
            <a:ext cx="8169666" cy="480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9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sp>
        <p:nvSpPr>
          <p:cNvPr id="13" name="TextBox 12"/>
          <p:cNvSpPr txBox="1"/>
          <p:nvPr/>
        </p:nvSpPr>
        <p:spPr>
          <a:xfrm>
            <a:off x="2533650" y="260648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Titr" pitchFamily="2" charset="-78"/>
              </a:rPr>
              <a:t>Equipment Repairs Data Bank</a:t>
            </a:r>
          </a:p>
          <a:p>
            <a:pPr algn="ctr"/>
            <a:endParaRPr lang="en-US" b="1" dirty="0">
              <a:cs typeface="Titr" pitchFamily="2" charset="-78"/>
            </a:endParaRPr>
          </a:p>
        </p:txBody>
      </p:sp>
      <p:pic>
        <p:nvPicPr>
          <p:cNvPr id="12290" name="Picture 2" descr="D:\کارها\وبینار قابلیت اطمینان\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38" y="1305111"/>
            <a:ext cx="8245262" cy="494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9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sp>
        <p:nvSpPr>
          <p:cNvPr id="13" name="TextBox 12"/>
          <p:cNvSpPr txBox="1"/>
          <p:nvPr/>
        </p:nvSpPr>
        <p:spPr>
          <a:xfrm>
            <a:off x="2533650" y="26064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cs typeface="Titr" pitchFamily="2" charset="-78"/>
              </a:rPr>
              <a:t>List of Acts of Repair Activities</a:t>
            </a:r>
            <a:endParaRPr lang="en-US" b="1" dirty="0">
              <a:cs typeface="Titr" pitchFamily="2" charset="-78"/>
            </a:endParaRPr>
          </a:p>
        </p:txBody>
      </p:sp>
      <p:pic>
        <p:nvPicPr>
          <p:cNvPr id="13314" name="Picture 2" descr="D:\کارها\وبینار قابلیت اطمینان\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88" y="3587900"/>
            <a:ext cx="4205584" cy="269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کارها\وبینار قابلیت اطمینان\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1" y="1305110"/>
            <a:ext cx="4366713" cy="261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9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sp>
        <p:nvSpPr>
          <p:cNvPr id="13" name="TextBox 12"/>
          <p:cNvSpPr txBox="1"/>
          <p:nvPr/>
        </p:nvSpPr>
        <p:spPr>
          <a:xfrm>
            <a:off x="2533650" y="26064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cs typeface="Titr" pitchFamily="2" charset="-78"/>
              </a:rPr>
              <a:t>Equipment Defects Electronic Logbook</a:t>
            </a:r>
            <a:endParaRPr lang="en-US" b="1" dirty="0">
              <a:cs typeface="Titr" pitchFamily="2" charset="-78"/>
            </a:endParaRPr>
          </a:p>
        </p:txBody>
      </p:sp>
      <p:pic>
        <p:nvPicPr>
          <p:cNvPr id="14338" name="Picture 2" descr="D:\کارها\وبینار قابلیت اطمینان\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60" y="1305109"/>
            <a:ext cx="4544840" cy="264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کارها\وبینار قابلیت اطمینان\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46263"/>
            <a:ext cx="5711043" cy="243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4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sp>
        <p:nvSpPr>
          <p:cNvPr id="12" name="TextBox 11"/>
          <p:cNvSpPr txBox="1"/>
          <p:nvPr/>
        </p:nvSpPr>
        <p:spPr>
          <a:xfrm>
            <a:off x="1081760" y="29100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B Nazanin" pitchFamily="2" charset="-78"/>
              </a:rPr>
              <a:t>Form for Collecting Information needed for </a:t>
            </a:r>
            <a:r>
              <a:rPr lang="en-US" b="1" dirty="0" smtClean="0">
                <a:cs typeface="B Nazanin" pitchFamily="2" charset="-78"/>
              </a:rPr>
              <a:t>Reliability </a:t>
            </a:r>
            <a:r>
              <a:rPr lang="en-US" b="1" dirty="0" smtClean="0">
                <a:cs typeface="B Nazanin" pitchFamily="2" charset="-78"/>
              </a:rPr>
              <a:t>Calculation</a:t>
            </a:r>
            <a:endParaRPr lang="en-US" b="1" dirty="0">
              <a:cs typeface="B Nazanin" pitchFamily="2" charset="-78"/>
            </a:endParaRP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172819"/>
              </p:ext>
            </p:extLst>
          </p:nvPr>
        </p:nvGraphicFramePr>
        <p:xfrm>
          <a:off x="1081760" y="1916906"/>
          <a:ext cx="7329488" cy="302418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17157"/>
                <a:gridCol w="576028"/>
                <a:gridCol w="1296062"/>
                <a:gridCol w="576028"/>
                <a:gridCol w="936045"/>
                <a:gridCol w="648031"/>
                <a:gridCol w="864527"/>
                <a:gridCol w="1007805"/>
                <a:gridCol w="1007805"/>
              </a:tblGrid>
              <a:tr h="215488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cs typeface="B Titr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B Titr" pitchFamily="2" charset="-78"/>
                        </a:rPr>
                        <a:t>Row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41755" marR="41755" marT="7044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B Titr" pitchFamily="2" charset="-78"/>
                        </a:rPr>
                        <a:t>Equipment Code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B Titr" pitchFamily="2" charset="-78"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41755" marR="41755" marT="7044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solidFill>
                            <a:schemeClr val="tx1"/>
                          </a:solidFill>
                          <a:effectLst/>
                          <a:cs typeface="B Titr" pitchFamily="2" charset="-78"/>
                        </a:rPr>
                        <a:t>MTBF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cs typeface="B Titr" pitchFamily="2" charset="-78"/>
                        </a:rPr>
                        <a:t>)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solidFill>
                            <a:schemeClr val="tx1"/>
                          </a:solidFill>
                          <a:effectLst/>
                          <a:cs typeface="B Titr" pitchFamily="2" charset="-78"/>
                        </a:rPr>
                        <a:t>(MTTF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B Titr" pitchFamily="2" charset="-78"/>
                        </a:rPr>
                        <a:t>Mean Time Between Failures, Mean Time To Failure (hour)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41755" marR="41755" marT="7044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cs typeface="B Titr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B Titr" pitchFamily="2" charset="-78"/>
                        </a:rPr>
                        <a:t>Time Period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B Titr" pitchFamily="2" charset="-78"/>
                        </a:rPr>
                        <a:t>Total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B Titr" pitchFamily="2" charset="-78"/>
                        </a:rPr>
                        <a:t>Run Time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41755" marR="41755" marT="7044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cs typeface="B Titr" pitchFamily="2" charset="-78"/>
                        </a:rPr>
                        <a:t>آمار </a:t>
                      </a:r>
                      <a:r>
                        <a:rPr lang="fa-IR" sz="1200" dirty="0" smtClean="0">
                          <a:solidFill>
                            <a:schemeClr val="tx1"/>
                          </a:solidFill>
                          <a:effectLst/>
                          <a:cs typeface="B Titr" pitchFamily="2" charset="-78"/>
                        </a:rPr>
                        <a:t>خرابي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cs typeface="B Titr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cs typeface="B Titr" pitchFamily="2" charset="-78"/>
                        </a:rPr>
                        <a:t>Failure Statistics</a:t>
                      </a:r>
                      <a:r>
                        <a:rPr lang="fa-IR" sz="1200" dirty="0" smtClean="0">
                          <a:solidFill>
                            <a:schemeClr val="tx1"/>
                          </a:solidFill>
                          <a:effectLst/>
                          <a:cs typeface="B Titr" pitchFamily="2" charset="-78"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41755" marR="41755" marT="7044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B Titr" pitchFamily="2" charset="-78"/>
                        </a:rPr>
                        <a:t>Time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B Titr" pitchFamily="2" charset="-78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B Titr" pitchFamily="2" charset="-78"/>
                        </a:rPr>
                        <a:t>of Fixing the Failure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  <a:effectLst/>
                          <a:cs typeface="B Titr" pitchFamily="2" charset="-78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cs typeface="B Titr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cs typeface="B Titr" pitchFamily="2" charset="-78"/>
                        </a:rPr>
                        <a:t>Planned/Unplanned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cs typeface="B Titr" pitchFamily="2" charset="-78"/>
                        </a:rPr>
                        <a:t>Repairs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cs typeface="B Titr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  <a:effectLst/>
                          <a:cs typeface="B Titr" pitchFamily="2" charset="-78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B Titr" pitchFamily="2" charset="-78"/>
                        </a:rPr>
                        <a:t>Defect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B Titr" pitchFamily="2" charset="-78"/>
                        </a:rPr>
                        <a:t>Type/Method of Defect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B Titr" pitchFamily="2" charset="-78"/>
                        </a:rPr>
                        <a:t> Removal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0" marR="0" marT="0" marB="0" anchor="ctr"/>
                </a:tc>
              </a:tr>
              <a:tr h="86930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66FFFF"/>
                        </a:solidFill>
                        <a:effectLst/>
                        <a:latin typeface="Arial"/>
                        <a:ea typeface="Times New Roman"/>
                        <a:cs typeface="Traditional Arabic"/>
                      </a:endParaRPr>
                    </a:p>
                  </a:txBody>
                  <a:tcPr marL="41755" marR="41755" marT="7044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7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7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7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rgbClr val="66FFFF"/>
                        </a:solidFill>
                        <a:effectLst/>
                        <a:latin typeface="Arial"/>
                        <a:ea typeface="Times New Roman"/>
                        <a:cs typeface="Traditional Arabic"/>
                      </a:endParaRPr>
                    </a:p>
                  </a:txBody>
                  <a:tcPr marL="41755" marR="41755" marT="7044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>
                        <a:solidFill>
                          <a:srgbClr val="66FFFF"/>
                        </a:solidFill>
                        <a:effectLst/>
                        <a:latin typeface="Times New Roman"/>
                        <a:cs typeface="Traditional Arabic"/>
                      </a:endParaRPr>
                    </a:p>
                  </a:txBody>
                  <a:tcPr marL="41755" marR="41755" marT="7044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>
                        <a:solidFill>
                          <a:srgbClr val="66FFFF"/>
                        </a:solidFill>
                        <a:effectLst/>
                        <a:latin typeface="Times New Roman"/>
                        <a:cs typeface="Traditional Arabic"/>
                      </a:endParaRPr>
                    </a:p>
                  </a:txBody>
                  <a:tcPr marL="41755" marR="41755" marT="7044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>
                        <a:solidFill>
                          <a:srgbClr val="66FFFF"/>
                        </a:solidFill>
                        <a:effectLst/>
                        <a:latin typeface="Times New Roman"/>
                        <a:cs typeface="Traditional Arabic"/>
                      </a:endParaRPr>
                    </a:p>
                  </a:txBody>
                  <a:tcPr marL="41755" marR="41755" marT="7044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>
                        <a:solidFill>
                          <a:srgbClr val="66FFFF"/>
                        </a:solidFill>
                        <a:effectLst/>
                        <a:latin typeface="Times New Roman"/>
                        <a:cs typeface="Traditional Arabic"/>
                      </a:endParaRPr>
                    </a:p>
                  </a:txBody>
                  <a:tcPr marL="41755" marR="41755" marT="7044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rgbClr val="66FFFF"/>
                        </a:solidFill>
                        <a:effectLst/>
                        <a:latin typeface="Arial"/>
                        <a:ea typeface="Times New Roman"/>
                        <a:cs typeface="Traditional Arab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rgbClr val="66FFFF"/>
                        </a:solidFill>
                        <a:effectLst/>
                        <a:latin typeface="Arial"/>
                        <a:ea typeface="Times New Roman"/>
                        <a:cs typeface="Traditional Arab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rgbClr val="66FFFF"/>
                        </a:solidFill>
                        <a:effectLst/>
                        <a:latin typeface="Arial"/>
                        <a:ea typeface="Times New Roman"/>
                        <a:cs typeface="Traditional Arabic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87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sp>
        <p:nvSpPr>
          <p:cNvPr id="13" name="TextBox 12"/>
          <p:cNvSpPr txBox="1"/>
          <p:nvPr/>
        </p:nvSpPr>
        <p:spPr>
          <a:xfrm>
            <a:off x="1447800" y="260648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B Nazanin" pitchFamily="2" charset="-78"/>
              </a:rPr>
              <a:t>How to Collect Information and Calculate the Reliability Indicators </a:t>
            </a:r>
          </a:p>
          <a:p>
            <a:pPr algn="ctr"/>
            <a:endParaRPr lang="en-US" b="1" dirty="0">
              <a:cs typeface="Titr" pitchFamily="2" charset="-78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9451" y="985651"/>
            <a:ext cx="746125" cy="884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00">
                <a:effectLst/>
                <a:ea typeface="Calibri"/>
                <a:cs typeface="Arial"/>
              </a:rPr>
              <a:t>Calculating the run time of equipment </a:t>
            </a:r>
            <a:endParaRPr lang="en-US" sz="1100">
              <a:effectLst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">
                <a:effectLst/>
                <a:ea typeface="Calibri"/>
                <a:cs typeface="Arial"/>
              </a:rPr>
              <a:t> 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2753360" y="2576830"/>
            <a:ext cx="2392045" cy="623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900" dirty="0">
                <a:effectLst/>
                <a:ea typeface="Calibri"/>
                <a:cs typeface="Arial"/>
              </a:rPr>
              <a:t>Calculating the equipment reliability indicators</a:t>
            </a:r>
            <a:endParaRPr lang="en-US" sz="1100" dirty="0">
              <a:effectLst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" dirty="0">
                <a:effectLst/>
                <a:ea typeface="Calibri"/>
                <a:cs typeface="Arial"/>
              </a:rPr>
              <a:t> </a:t>
            </a:r>
            <a:endParaRPr lang="en-US" sz="1100" dirty="0">
              <a:effectLst/>
              <a:ea typeface="Calibri"/>
              <a:cs typeface="Arial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881642" y="964280"/>
            <a:ext cx="906780" cy="1067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00">
                <a:effectLst/>
                <a:ea typeface="Calibri"/>
                <a:cs typeface="Arial"/>
              </a:rPr>
              <a:t>Reviewing the operating documents and equipment passport</a:t>
            </a:r>
            <a:endParaRPr lang="en-US" sz="1100">
              <a:effectLst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">
                <a:effectLst/>
                <a:ea typeface="Calibri"/>
                <a:cs typeface="Arial"/>
              </a:rPr>
              <a:t> 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846897" y="964280"/>
            <a:ext cx="76771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00">
                <a:effectLst/>
                <a:ea typeface="Calibri"/>
                <a:cs typeface="Arial"/>
              </a:rPr>
              <a:t>Reviewing the equipment failure</a:t>
            </a:r>
            <a:endParaRPr lang="en-US" sz="1100">
              <a:effectLst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">
                <a:effectLst/>
                <a:ea typeface="Calibri"/>
                <a:cs typeface="Arial"/>
              </a:rPr>
              <a:t> 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713355" y="906979"/>
            <a:ext cx="738505" cy="993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00" dirty="0">
                <a:effectLst/>
                <a:ea typeface="Calibri"/>
                <a:cs typeface="Arial"/>
              </a:rPr>
              <a:t>Reviewing the previous failures of equipment</a:t>
            </a:r>
            <a:endParaRPr lang="en-US" sz="1100" dirty="0">
              <a:effectLst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" dirty="0">
                <a:effectLst/>
                <a:ea typeface="Calibri"/>
                <a:cs typeface="Arial"/>
              </a:rPr>
              <a:t> </a:t>
            </a:r>
            <a:endParaRPr lang="en-US" sz="1100" dirty="0">
              <a:effectLst/>
              <a:ea typeface="Calibri"/>
              <a:cs typeface="Arial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188892" y="861170"/>
            <a:ext cx="73850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00" dirty="0">
                <a:effectLst/>
                <a:ea typeface="Calibri"/>
                <a:cs typeface="Arial"/>
              </a:rPr>
              <a:t>Calculating the equipment down time for repair </a:t>
            </a:r>
            <a:endParaRPr lang="en-US" sz="1100" dirty="0">
              <a:effectLst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" dirty="0">
                <a:effectLst/>
                <a:ea typeface="Calibri"/>
                <a:cs typeface="Arial"/>
              </a:rPr>
              <a:t> </a:t>
            </a:r>
            <a:endParaRPr lang="en-US" sz="1100" dirty="0">
              <a:effectLst/>
              <a:ea typeface="Calibri"/>
              <a:cs typeface="Arial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5017770" y="861169"/>
            <a:ext cx="731520" cy="10746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00">
                <a:effectLst/>
                <a:ea typeface="Calibri"/>
                <a:cs typeface="Arial"/>
              </a:rPr>
              <a:t>Investigating the failures of this type in other plants</a:t>
            </a:r>
            <a:endParaRPr lang="en-US" sz="1100">
              <a:effectLst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">
                <a:effectLst/>
                <a:ea typeface="Calibri"/>
                <a:cs typeface="Arial"/>
              </a:rPr>
              <a:t> 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573145" y="861170"/>
            <a:ext cx="607060" cy="10746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00" dirty="0">
                <a:effectLst/>
                <a:ea typeface="Calibri"/>
                <a:cs typeface="Arial"/>
              </a:rPr>
              <a:t>Reviewing the equipment defects</a:t>
            </a:r>
            <a:endParaRPr lang="en-US" sz="1100" dirty="0">
              <a:effectLst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" dirty="0">
                <a:effectLst/>
                <a:ea typeface="Calibri"/>
                <a:cs typeface="Arial"/>
              </a:rPr>
              <a:t> </a:t>
            </a:r>
            <a:endParaRPr lang="en-US" sz="1100" dirty="0">
              <a:effectLst/>
              <a:ea typeface="Calibri"/>
              <a:cs typeface="Arial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831205" y="861169"/>
            <a:ext cx="811530" cy="1170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00" dirty="0">
                <a:effectLst/>
                <a:ea typeface="Calibri"/>
                <a:cs typeface="Arial"/>
              </a:rPr>
              <a:t>Implemented corrective actions (Repair, Replacement)</a:t>
            </a:r>
            <a:endParaRPr lang="en-US" sz="1100" dirty="0">
              <a:effectLst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" dirty="0">
                <a:effectLst/>
                <a:ea typeface="Calibri"/>
                <a:cs typeface="Arial"/>
              </a:rPr>
              <a:t> </a:t>
            </a:r>
            <a:endParaRPr lang="en-US" sz="1100" dirty="0">
              <a:effectLst/>
              <a:ea typeface="Calibri"/>
              <a:cs typeface="Arial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6915785" y="777282"/>
            <a:ext cx="1009015" cy="1584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00" dirty="0">
                <a:effectLst/>
                <a:ea typeface="Calibri"/>
                <a:cs typeface="Arial"/>
              </a:rPr>
              <a:t>Reviewing the reports on deviations and perturbations, equipment failure mechanisms, analysis of failures</a:t>
            </a:r>
            <a:endParaRPr lang="en-US" sz="1100" dirty="0">
              <a:effectLst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00" dirty="0">
                <a:effectLst/>
                <a:ea typeface="Calibri"/>
                <a:cs typeface="Arial"/>
              </a:rPr>
              <a:t>failure mechanisms, analysis of failures</a:t>
            </a:r>
            <a:endParaRPr lang="en-US" sz="1100" dirty="0">
              <a:effectLst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" dirty="0">
                <a:effectLst/>
                <a:ea typeface="Calibri"/>
                <a:cs typeface="Arial"/>
              </a:rPr>
              <a:t> </a:t>
            </a:r>
            <a:endParaRPr lang="en-US" sz="1100" dirty="0">
              <a:effectLst/>
              <a:ea typeface="Calibri"/>
              <a:cs typeface="Arial"/>
            </a:endParaRPr>
          </a:p>
        </p:txBody>
      </p:sp>
      <p:cxnSp>
        <p:nvCxnSpPr>
          <p:cNvPr id="75" name="Elbow Connector 74"/>
          <p:cNvCxnSpPr/>
          <p:nvPr/>
        </p:nvCxnSpPr>
        <p:spPr>
          <a:xfrm>
            <a:off x="454025" y="1361440"/>
            <a:ext cx="3321050" cy="1221105"/>
          </a:xfrm>
          <a:prstGeom prst="bentConnector3">
            <a:avLst>
              <a:gd name="adj1" fmla="val -22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/>
          <p:nvPr/>
        </p:nvCxnSpPr>
        <p:spPr>
          <a:xfrm>
            <a:off x="1353185" y="1390650"/>
            <a:ext cx="2421255" cy="1191895"/>
          </a:xfrm>
          <a:prstGeom prst="bentConnector3">
            <a:avLst>
              <a:gd name="adj1" fmla="val -45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>
            <a:off x="2230755" y="1390650"/>
            <a:ext cx="1543050" cy="1191895"/>
          </a:xfrm>
          <a:prstGeom prst="bentConnector3">
            <a:avLst>
              <a:gd name="adj1" fmla="val -25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>
            <a:off x="3072130" y="1383665"/>
            <a:ext cx="701675" cy="1199515"/>
          </a:xfrm>
          <a:prstGeom prst="bentConnector3">
            <a:avLst>
              <a:gd name="adj1" fmla="val -4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/>
          <p:nvPr/>
        </p:nvCxnSpPr>
        <p:spPr>
          <a:xfrm flipH="1">
            <a:off x="3716020" y="1390650"/>
            <a:ext cx="116840" cy="119126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70" idx="2"/>
          </p:cNvCxnSpPr>
          <p:nvPr/>
        </p:nvCxnSpPr>
        <p:spPr>
          <a:xfrm rot="5400000">
            <a:off x="3762806" y="1787205"/>
            <a:ext cx="806975" cy="78370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flipH="1">
            <a:off x="3773805" y="1390650"/>
            <a:ext cx="1595120" cy="1191895"/>
          </a:xfrm>
          <a:prstGeom prst="bentConnector3">
            <a:avLst>
              <a:gd name="adj1" fmla="val -44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flipH="1">
            <a:off x="3774440" y="1390650"/>
            <a:ext cx="2421255" cy="1191260"/>
          </a:xfrm>
          <a:prstGeom prst="bentConnector3">
            <a:avLst>
              <a:gd name="adj1" fmla="val -15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flipH="1">
            <a:off x="3774440" y="1837055"/>
            <a:ext cx="3415665" cy="746125"/>
          </a:xfrm>
          <a:prstGeom prst="bentConnector3">
            <a:avLst>
              <a:gd name="adj1" fmla="val 31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1116330" y="3831590"/>
            <a:ext cx="1218565" cy="9290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00">
                <a:effectLst/>
                <a:ea typeface="Calibri"/>
                <a:cs typeface="Arial"/>
              </a:rPr>
              <a:t>Calculating and controlling the Mean Time Between Failures</a:t>
            </a:r>
            <a:endParaRPr lang="en-US" sz="1100">
              <a:effectLst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">
                <a:effectLst/>
                <a:ea typeface="Calibri"/>
                <a:cs typeface="Arial"/>
              </a:rPr>
              <a:t> 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2710815" y="3831590"/>
            <a:ext cx="1179830" cy="9290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00">
                <a:effectLst/>
                <a:ea typeface="Calibri"/>
                <a:cs typeface="Arial"/>
              </a:rPr>
              <a:t>Calculating and controlling the indicators of Mean Time To Failure</a:t>
            </a:r>
            <a:endParaRPr lang="en-US" sz="1100">
              <a:effectLst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">
                <a:effectLst/>
                <a:ea typeface="Calibri"/>
                <a:cs typeface="Arial"/>
              </a:rPr>
              <a:t> 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4210050" y="3778250"/>
            <a:ext cx="1083945" cy="981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00">
                <a:effectLst/>
                <a:ea typeface="Calibri"/>
                <a:cs typeface="Arial"/>
              </a:rPr>
              <a:t>Controlling the equipment service life</a:t>
            </a:r>
            <a:endParaRPr lang="en-US" sz="1100">
              <a:effectLst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">
                <a:effectLst/>
                <a:ea typeface="Calibri"/>
                <a:cs typeface="Arial"/>
              </a:rPr>
              <a:t> 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654040" y="3775710"/>
            <a:ext cx="1345565" cy="979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700">
                <a:effectLst/>
                <a:ea typeface="Calibri"/>
                <a:cs typeface="Arial"/>
              </a:rPr>
              <a:t>Controlling the predetermined run time of different parts of equipment such as radial-axial bearing and radial bearing and gaskets</a:t>
            </a:r>
            <a:endParaRPr lang="en-US" sz="1100">
              <a:effectLst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700">
                <a:effectLst/>
                <a:ea typeface="Calibri"/>
                <a:cs typeface="Arial"/>
              </a:rPr>
              <a:t> </a:t>
            </a:r>
            <a:endParaRPr lang="en-US" sz="1100">
              <a:effectLst/>
              <a:ea typeface="Calibri"/>
              <a:cs typeface="Arial"/>
            </a:endParaRPr>
          </a:p>
        </p:txBody>
      </p:sp>
      <p:cxnSp>
        <p:nvCxnSpPr>
          <p:cNvPr id="88" name="Elbow Connector 87"/>
          <p:cNvCxnSpPr/>
          <p:nvPr/>
        </p:nvCxnSpPr>
        <p:spPr>
          <a:xfrm rot="10800000" flipV="1">
            <a:off x="1690370" y="3076575"/>
            <a:ext cx="2083435" cy="754380"/>
          </a:xfrm>
          <a:prstGeom prst="bentConnector3">
            <a:avLst>
              <a:gd name="adj1" fmla="val 9998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/>
          <p:nvPr/>
        </p:nvCxnSpPr>
        <p:spPr>
          <a:xfrm rot="5400000">
            <a:off x="3130868" y="3188017"/>
            <a:ext cx="754380" cy="531495"/>
          </a:xfrm>
          <a:prstGeom prst="bentConnector3">
            <a:avLst>
              <a:gd name="adj1" fmla="val 4996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/>
          <p:nvPr/>
        </p:nvCxnSpPr>
        <p:spPr>
          <a:xfrm>
            <a:off x="3774440" y="3076575"/>
            <a:ext cx="946150" cy="701675"/>
          </a:xfrm>
          <a:prstGeom prst="bentConnector3">
            <a:avLst>
              <a:gd name="adj1" fmla="val 10053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/>
          <p:nvPr/>
        </p:nvCxnSpPr>
        <p:spPr>
          <a:xfrm>
            <a:off x="3774440" y="3076575"/>
            <a:ext cx="2583180" cy="701675"/>
          </a:xfrm>
          <a:prstGeom prst="bentConnector3">
            <a:avLst>
              <a:gd name="adj1" fmla="val 9978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2910161" y="5659055"/>
            <a:ext cx="2406015" cy="818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Arial"/>
              </a:rPr>
              <a:t>Providing report on a quarterly basis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Arial"/>
              </a:rPr>
              <a:t> </a:t>
            </a:r>
          </a:p>
        </p:txBody>
      </p:sp>
      <p:cxnSp>
        <p:nvCxnSpPr>
          <p:cNvPr id="93" name="Elbow Connector 92"/>
          <p:cNvCxnSpPr>
            <a:endCxn id="92" idx="0"/>
          </p:cNvCxnSpPr>
          <p:nvPr/>
        </p:nvCxnSpPr>
        <p:spPr>
          <a:xfrm>
            <a:off x="1690370" y="4756785"/>
            <a:ext cx="2422799" cy="90227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endCxn id="92" idx="0"/>
          </p:cNvCxnSpPr>
          <p:nvPr/>
        </p:nvCxnSpPr>
        <p:spPr>
          <a:xfrm rot="16200000" flipH="1">
            <a:off x="3253274" y="4799160"/>
            <a:ext cx="902270" cy="81751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endCxn id="92" idx="0"/>
          </p:cNvCxnSpPr>
          <p:nvPr/>
        </p:nvCxnSpPr>
        <p:spPr>
          <a:xfrm rot="5400000">
            <a:off x="3967333" y="4906432"/>
            <a:ext cx="898460" cy="60678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>
            <a:endCxn id="92" idx="0"/>
          </p:cNvCxnSpPr>
          <p:nvPr/>
        </p:nvCxnSpPr>
        <p:spPr>
          <a:xfrm rot="10800000" flipV="1">
            <a:off x="4113169" y="4745989"/>
            <a:ext cx="2244452" cy="91306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>
            <a:off x="463550" y="2583815"/>
            <a:ext cx="1282065" cy="4953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2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3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sp>
        <p:nvSpPr>
          <p:cNvPr id="13" name="TextBox 12"/>
          <p:cNvSpPr txBox="1"/>
          <p:nvPr/>
        </p:nvSpPr>
        <p:spPr>
          <a:xfrm>
            <a:off x="1524000" y="260648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B Nazanin" pitchFamily="2" charset="-78"/>
              </a:rPr>
              <a:t>Output/Results of Equipment Operation Reliability Analysis</a:t>
            </a:r>
          </a:p>
          <a:p>
            <a:pPr algn="ctr"/>
            <a:endParaRPr lang="en-US" b="1" dirty="0">
              <a:cs typeface="Titr" pitchFamily="2" charset="-78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72277" y="2057399"/>
            <a:ext cx="7813992" cy="356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smtClean="0">
                <a:cs typeface="B Nazanin" pitchFamily="2" charset="-78"/>
              </a:rPr>
              <a:t>If the value of the </a:t>
            </a:r>
            <a:r>
              <a:rPr lang="en-US" sz="2000" dirty="0">
                <a:cs typeface="B Nazanin" pitchFamily="2" charset="-78"/>
              </a:rPr>
              <a:t>obtained </a:t>
            </a:r>
            <a:r>
              <a:rPr lang="en-US" sz="2000" dirty="0" smtClean="0">
                <a:cs typeface="B Nazanin" pitchFamily="2" charset="-78"/>
              </a:rPr>
              <a:t>MTBF is bigger than the MTBF in accordance with the equipment design basis document, the equipment has sufficient reliability.</a:t>
            </a:r>
          </a:p>
          <a:p>
            <a:pPr algn="just"/>
            <a:r>
              <a:rPr lang="en-US" sz="2000" dirty="0" smtClean="0">
                <a:cs typeface="B Nazanin" pitchFamily="2" charset="-78"/>
              </a:rPr>
              <a:t>If the calculated value of the MTBF of the equipment is smaller than the Mean Time To Failure (in accordance with the regulations), the equipment does not have sufficient reliability. </a:t>
            </a:r>
          </a:p>
          <a:p>
            <a:endParaRPr lang="en-US" sz="200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27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sp>
        <p:nvSpPr>
          <p:cNvPr id="13" name="TextBox 12"/>
          <p:cNvSpPr txBox="1"/>
          <p:nvPr/>
        </p:nvSpPr>
        <p:spPr>
          <a:xfrm>
            <a:off x="1143000" y="260648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B Nazanin" pitchFamily="2" charset="-78"/>
              </a:rPr>
              <a:t>Required Actions in case of Decrease of Reliability</a:t>
            </a:r>
          </a:p>
          <a:p>
            <a:pPr algn="ctr"/>
            <a:endParaRPr lang="en-US" sz="2400" b="1" dirty="0">
              <a:cs typeface="Titr" pitchFamily="2" charset="-78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55576" y="1295400"/>
            <a:ext cx="8236024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000" dirty="0" smtClean="0">
                <a:cs typeface="B Nazanin" pitchFamily="2" charset="-78"/>
              </a:rPr>
              <a:t>If </a:t>
            </a:r>
            <a:r>
              <a:rPr lang="en-US" sz="2000" dirty="0" smtClean="0">
                <a:cs typeface="B Nazanin" pitchFamily="2" charset="-78"/>
              </a:rPr>
              <a:t>the reliability of equipment decreases, to compensate, the following actions should be taken:</a:t>
            </a:r>
          </a:p>
          <a:p>
            <a:r>
              <a:rPr lang="en-US" sz="2000" dirty="0" smtClean="0">
                <a:cs typeface="B Nazanin" pitchFamily="2" charset="-78"/>
              </a:rPr>
              <a:t>Changing the maintenance </a:t>
            </a:r>
            <a:r>
              <a:rPr lang="en-US" sz="2000" dirty="0">
                <a:cs typeface="B Nazanin" pitchFamily="2" charset="-78"/>
              </a:rPr>
              <a:t>p</a:t>
            </a:r>
            <a:r>
              <a:rPr lang="en-US" sz="2000" dirty="0" smtClean="0">
                <a:cs typeface="B Nazanin" pitchFamily="2" charset="-78"/>
              </a:rPr>
              <a:t>rogram</a:t>
            </a:r>
          </a:p>
          <a:p>
            <a:r>
              <a:rPr lang="en-US" sz="2000" dirty="0" smtClean="0">
                <a:cs typeface="B Nazanin" pitchFamily="2" charset="-78"/>
              </a:rPr>
              <a:t>Changing the components and </a:t>
            </a:r>
            <a:r>
              <a:rPr lang="en-US" sz="2000" dirty="0">
                <a:cs typeface="B Nazanin" pitchFamily="2" charset="-78"/>
              </a:rPr>
              <a:t>a</a:t>
            </a:r>
            <a:r>
              <a:rPr lang="en-US" sz="2000" dirty="0" smtClean="0">
                <a:cs typeface="B Nazanin" pitchFamily="2" charset="-78"/>
              </a:rPr>
              <a:t>ssemblies with decreased reliability</a:t>
            </a:r>
          </a:p>
          <a:p>
            <a:r>
              <a:rPr lang="en-US" sz="2000" dirty="0" smtClean="0">
                <a:cs typeface="B Nazanin" pitchFamily="2" charset="-78"/>
              </a:rPr>
              <a:t>Changing the operating </a:t>
            </a:r>
            <a:r>
              <a:rPr lang="en-US" sz="2000" dirty="0">
                <a:cs typeface="B Nazanin" pitchFamily="2" charset="-78"/>
              </a:rPr>
              <a:t>c</a:t>
            </a:r>
            <a:r>
              <a:rPr lang="en-US" sz="2000" dirty="0" smtClean="0">
                <a:cs typeface="B Nazanin" pitchFamily="2" charset="-78"/>
              </a:rPr>
              <a:t>onditions</a:t>
            </a:r>
          </a:p>
          <a:p>
            <a:r>
              <a:rPr lang="en-US" sz="2000" dirty="0" smtClean="0">
                <a:cs typeface="B Nazanin" pitchFamily="2" charset="-78"/>
              </a:rPr>
              <a:t>Filling up on spare </a:t>
            </a:r>
            <a:r>
              <a:rPr lang="en-US" sz="2000" dirty="0">
                <a:cs typeface="B Nazanin" pitchFamily="2" charset="-78"/>
              </a:rPr>
              <a:t>p</a:t>
            </a:r>
            <a:r>
              <a:rPr lang="en-US" sz="2000" dirty="0" smtClean="0">
                <a:cs typeface="B Nazanin" pitchFamily="2" charset="-78"/>
              </a:rPr>
              <a:t>arts in the warehouse</a:t>
            </a:r>
          </a:p>
          <a:p>
            <a:r>
              <a:rPr lang="en-US" sz="2000" dirty="0" smtClean="0">
                <a:cs typeface="B Nazanin" pitchFamily="2" charset="-78"/>
              </a:rPr>
              <a:t>Improving the incoming control of spare parts</a:t>
            </a:r>
          </a:p>
          <a:p>
            <a:r>
              <a:rPr lang="en-US" sz="2000" dirty="0" smtClean="0">
                <a:cs typeface="B Nazanin" pitchFamily="2" charset="-78"/>
              </a:rPr>
              <a:t>Improving the technology of repairing and replacing</a:t>
            </a:r>
          </a:p>
          <a:p>
            <a:endParaRPr lang="en-US" sz="20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27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782797" y="225125"/>
            <a:ext cx="7550695" cy="50309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2400" b="1" dirty="0">
                <a:cs typeface="B Nazanin" pitchFamily="2" charset="-78"/>
              </a:rPr>
              <a:t>The Documents Developed by the Operating Company</a:t>
            </a:r>
            <a:endParaRPr lang="fa-IR" sz="2400" dirty="0"/>
          </a:p>
        </p:txBody>
      </p:sp>
      <p:pic>
        <p:nvPicPr>
          <p:cNvPr id="15" name="Picture 2" descr="D:\کارها\وبینار قابلیت اطمینان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95" y="990600"/>
            <a:ext cx="4225449" cy="507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7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 descr="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71945" y="246921"/>
            <a:ext cx="7772400" cy="808420"/>
          </a:xfrm>
        </p:spPr>
        <p:txBody>
          <a:bodyPr>
            <a:normAutofit/>
          </a:bodyPr>
          <a:lstStyle/>
          <a:p>
            <a:pPr rtl="1"/>
            <a:r>
              <a:rPr lang="en-US" sz="2000" b="1" dirty="0" smtClean="0">
                <a:cs typeface="B Titr" pitchFamily="2" charset="-78"/>
              </a:rPr>
              <a:t>Documents used in Developing the Ageing related documents of the BNPP</a:t>
            </a:r>
            <a:endParaRPr lang="en-US" sz="2000" b="1" dirty="0">
              <a:cs typeface="B Titr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458679" cy="17526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RELIABILITY OF ATOMIC POWER STATIONS AND THEIR EQUIPMENT.GENERAL STATEMENTS AND RELIABILITY INDEX NOMENCLATURE (GOST 26291-84)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fa-IR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RELIABILITY IN TECHNICS.GENERAL PRINCIPALS.TERMS AND DEFINITIONS (GOST 27.002-89).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5362" name="Picture 2" descr="D:\کارها\وبینار قابلیت اطمینان\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88" y="3721603"/>
            <a:ext cx="1965724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کارها\وبینار قابلیت اطمینان\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640687"/>
            <a:ext cx="1962149" cy="276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0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25056"/>
            <a:ext cx="8229600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3600" dirty="0" smtClean="0">
                <a:cs typeface="Titr" pitchFamily="2" charset="-78"/>
              </a:rPr>
              <a:t>Contents</a:t>
            </a:r>
            <a:endParaRPr lang="en-US" sz="3600" dirty="0">
              <a:cs typeface="Titr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6300" y="1586345"/>
            <a:ext cx="7391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000" dirty="0" smtClean="0">
                <a:cs typeface="B Nazanin" pitchFamily="2" charset="-78"/>
              </a:rPr>
              <a:t>Plant Location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000" dirty="0" smtClean="0">
                <a:cs typeface="B Nazanin" pitchFamily="2" charset="-78"/>
              </a:rPr>
              <a:t>A Brief History of the Plant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000" dirty="0" smtClean="0">
                <a:cs typeface="B Nazanin" pitchFamily="2" charset="-78"/>
              </a:rPr>
              <a:t>Organizational Chart</a:t>
            </a:r>
            <a:r>
              <a:rPr lang="fa-IR" sz="2000" dirty="0" smtClean="0">
                <a:cs typeface="B Nazanin" pitchFamily="2" charset="-78"/>
              </a:rPr>
              <a:t> </a:t>
            </a:r>
            <a:endParaRPr lang="en-US" sz="2000" dirty="0" smtClean="0">
              <a:cs typeface="B Nazanin" pitchFamily="2" charset="-78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000" dirty="0" smtClean="0">
                <a:cs typeface="B Nazanin" pitchFamily="2" charset="-78"/>
              </a:rPr>
              <a:t>BNPP Data Bank Software</a:t>
            </a:r>
            <a:endParaRPr lang="fa-IR" sz="2000" dirty="0" smtClean="0">
              <a:cs typeface="B Nazanin" pitchFamily="2" charset="-78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000" dirty="0" smtClean="0">
                <a:cs typeface="B Nazanin" pitchFamily="2" charset="-78"/>
              </a:rPr>
              <a:t>Equipment Repairs Data Bank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cs typeface="B Nazanin" pitchFamily="2" charset="-78"/>
              </a:rPr>
              <a:t>Form for Collecting Information needed for Reliability Calculation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cs typeface="B Nazanin" pitchFamily="2" charset="-78"/>
              </a:rPr>
              <a:t>How to Collect Information and Calculate the Reliability Indicators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cs typeface="B Nazanin" pitchFamily="2" charset="-78"/>
              </a:rPr>
              <a:t>Output/Results of Equipment Operation Reliability Analysis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cs typeface="B Nazanin" pitchFamily="2" charset="-78"/>
              </a:rPr>
              <a:t>Required Actions in case of Decrease of Reliability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000" dirty="0" smtClean="0">
                <a:cs typeface="B Nazanin" pitchFamily="2" charset="-78"/>
              </a:rPr>
              <a:t>Document Developed by the Operating Company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000" dirty="0" smtClean="0">
                <a:cs typeface="B Nazanin" pitchFamily="2" charset="-78"/>
              </a:rPr>
              <a:t>Documents Used in Developing</a:t>
            </a:r>
            <a:r>
              <a:rPr lang="fa-IR" sz="2000" dirty="0" smtClean="0">
                <a:cs typeface="B Nazanin" pitchFamily="2" charset="-78"/>
              </a:rPr>
              <a:t> </a:t>
            </a:r>
            <a:r>
              <a:rPr lang="en-US" sz="2000" dirty="0" smtClean="0">
                <a:cs typeface="B Nazanin" pitchFamily="2" charset="-78"/>
              </a:rPr>
              <a:t>Reliability Related Documents of the BNPP</a:t>
            </a:r>
          </a:p>
        </p:txBody>
      </p:sp>
    </p:spTree>
    <p:extLst>
      <p:ext uri="{BB962C8B-B14F-4D97-AF65-F5344CB8AC3E}">
        <p14:creationId xmlns:p14="http://schemas.microsoft.com/office/powerpoint/2010/main" val="31151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752600" y="2895600"/>
            <a:ext cx="5638800" cy="1447800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spcFirstLastPara="1" numCol="1">
            <a:prstTxWarp prst="textArchUp">
              <a:avLst/>
            </a:prstTxWarp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rtl="1">
              <a:buFont typeface="Wingdings" pitchFamily="2" charset="2"/>
              <a:buNone/>
              <a:defRPr/>
            </a:pPr>
            <a:endParaRPr lang="fa-IR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 rtl="1">
              <a:buFont typeface="Wingdings" pitchFamily="2" charset="2"/>
              <a:buNone/>
              <a:defRPr/>
            </a:pP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Thank You for Your Attention</a:t>
            </a:r>
            <a:endParaRPr lang="fa-IR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 descr="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2806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6014" y="692696"/>
            <a:ext cx="8229600" cy="8689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1"/>
            <a:r>
              <a:rPr lang="en-US" sz="3600" dirty="0" smtClean="0">
                <a:cs typeface="Titr" pitchFamily="2" charset="-78"/>
              </a:rPr>
              <a:t>BNPP Location</a:t>
            </a:r>
            <a:endParaRPr lang="en-US" sz="3600" dirty="0">
              <a:cs typeface="Titr" pitchFamily="2" charset="-78"/>
            </a:endParaRPr>
          </a:p>
        </p:txBody>
      </p:sp>
      <p:pic>
        <p:nvPicPr>
          <p:cNvPr id="13" name="Content Placehold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038600" cy="3716419"/>
          </a:xfrm>
          <a:prstGeom prst="rect">
            <a:avLst/>
          </a:prstGeom>
        </p:spPr>
      </p:pic>
      <p:sp>
        <p:nvSpPr>
          <p:cNvPr id="14" name="Content Placeholder 4"/>
          <p:cNvSpPr txBox="1">
            <a:spLocks/>
          </p:cNvSpPr>
          <p:nvPr/>
        </p:nvSpPr>
        <p:spPr>
          <a:xfrm>
            <a:off x="755576" y="2590801"/>
            <a:ext cx="3816424" cy="14477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US" sz="1600" b="1" dirty="0" smtClean="0">
                <a:cs typeface="Nazanin" pitchFamily="2" charset="-78"/>
              </a:rPr>
              <a:t>The BNPP is located in the southwest of the Iran, on the coast of the Persian Gulf and southeast of the Bushehr city. </a:t>
            </a:r>
            <a:endParaRPr lang="fa-IR" b="1" dirty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2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3345" y="298931"/>
            <a:ext cx="8229600" cy="8689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2500" b="1" dirty="0" smtClean="0">
                <a:cs typeface="Titr" pitchFamily="2" charset="-78"/>
              </a:rPr>
              <a:t>Plant </a:t>
            </a:r>
            <a:r>
              <a:rPr lang="en-US" sz="2500" b="1" dirty="0">
                <a:cs typeface="Titr" pitchFamily="2" charset="-78"/>
              </a:rPr>
              <a:t>H</a:t>
            </a:r>
            <a:r>
              <a:rPr lang="en-US" sz="2500" b="1" dirty="0" smtClean="0">
                <a:cs typeface="Titr" pitchFamily="2" charset="-78"/>
              </a:rPr>
              <a:t>istory</a:t>
            </a:r>
            <a:endParaRPr lang="en-US" sz="2500" b="1" dirty="0">
              <a:cs typeface="Titr" pitchFamily="2" charset="-78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531308"/>
              </p:ext>
            </p:extLst>
          </p:nvPr>
        </p:nvGraphicFramePr>
        <p:xfrm>
          <a:off x="1094495" y="1561654"/>
          <a:ext cx="7239000" cy="4457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4956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</a:tr>
              <a:tr h="784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Synchronization with the National Power Grid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02.09.2011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784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Commercial Operation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24-09-2013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784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First Refueling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07-04-2014</a:t>
                      </a:r>
                      <a:r>
                        <a:rPr lang="en-US" sz="1600" dirty="0" smtClean="0">
                          <a:sym typeface="Wingdings" pitchFamily="2" charset="2"/>
                        </a:rPr>
                        <a:t>13-05-2014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784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Sixth Refueling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29-04-2020 </a:t>
                      </a:r>
                      <a:r>
                        <a:rPr lang="en-US" sz="1600" dirty="0" smtClean="0">
                          <a:sym typeface="Wingdings" pitchFamily="2" charset="2"/>
                        </a:rPr>
                        <a:t>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31-05-2020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84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Delivering 50437486 MW/h nuclear power to the national power grid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02-10-2021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3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22523183"/>
              </p:ext>
            </p:extLst>
          </p:nvPr>
        </p:nvGraphicFramePr>
        <p:xfrm>
          <a:off x="381001" y="733410"/>
          <a:ext cx="8077199" cy="5972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33650" y="260648"/>
            <a:ext cx="441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cs typeface="B Nazanin" pitchFamily="2" charset="-78"/>
              </a:rPr>
              <a:t>Organizational Chart</a:t>
            </a:r>
            <a:r>
              <a:rPr lang="fa-IR" sz="2200" b="1" dirty="0">
                <a:cs typeface="B Nazanin" pitchFamily="2" charset="-78"/>
              </a:rPr>
              <a:t> </a:t>
            </a:r>
            <a:endParaRPr lang="en-US" sz="22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66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sp>
        <p:nvSpPr>
          <p:cNvPr id="15" name="TextBox 14"/>
          <p:cNvSpPr txBox="1"/>
          <p:nvPr/>
        </p:nvSpPr>
        <p:spPr>
          <a:xfrm>
            <a:off x="2533650" y="260648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cs typeface="Titr" pitchFamily="2" charset="-78"/>
              </a:rPr>
              <a:t>72 Equipment Selected for Reliability Monitoring</a:t>
            </a:r>
            <a:endParaRPr lang="en-US" sz="1600" b="1" dirty="0">
              <a:cs typeface="Titr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220789"/>
              </p:ext>
            </p:extLst>
          </p:nvPr>
        </p:nvGraphicFramePr>
        <p:xfrm>
          <a:off x="990601" y="1371598"/>
          <a:ext cx="7829871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9957"/>
                <a:gridCol w="2609957"/>
                <a:gridCol w="2609957"/>
              </a:tblGrid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YD10D001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TH10D001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VJ11D001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YD20D001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TH20D001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VJ21D001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YD30D001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TH30D001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VJ31D001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YD40D001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TH40D001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VJ41D001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VC10D001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TH15D001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TA31D001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VC20D001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TH25D001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TA32D001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VC30D001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TH35D001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TA33D001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VC40D001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TH45D001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RL12D001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VE11D001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TH18D001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RL22D001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VE21D001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TH28D001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RL32D001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VE22D001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TH38D001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RM11D001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VE23D001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TH48D001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RM12D001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VE31D001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TW10D001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RM13D001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VE41D001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TW20D001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RG12D001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VE42D001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TW30D001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RG22D001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VE43D001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TW40D001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RG32D001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TF10D001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RS17D001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GY10D001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TF11D001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RS27D001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GY11D001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TF20D001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RS37D001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en-US" sz="1100">
                          <a:effectLst/>
                        </a:rPr>
                        <a:t>GY20D001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TF21D001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RS47D001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GY21D001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TF30D001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RS12D001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GY30D001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TF31D001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RS22D001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GY31D001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TF40D001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RS32D001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GY40D001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TF41D001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RS42D001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GY41D001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8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sp>
        <p:nvSpPr>
          <p:cNvPr id="15" name="TextBox 14"/>
          <p:cNvSpPr txBox="1"/>
          <p:nvPr/>
        </p:nvSpPr>
        <p:spPr>
          <a:xfrm>
            <a:off x="2533650" y="26064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cs typeface="Titr" pitchFamily="2" charset="-78"/>
              </a:rPr>
              <a:t>BNPP Data Bank Software </a:t>
            </a:r>
            <a:endParaRPr lang="en-US" b="1" dirty="0">
              <a:cs typeface="Titr" pitchFamily="2" charset="-78"/>
            </a:endParaRPr>
          </a:p>
        </p:txBody>
      </p:sp>
      <p:pic>
        <p:nvPicPr>
          <p:cNvPr id="1027" name="Picture 3" descr="D:\کارها\وبینار قابلیت اطمینان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" y="1772264"/>
            <a:ext cx="8190808" cy="424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8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sp>
        <p:nvSpPr>
          <p:cNvPr id="15" name="TextBox 14"/>
          <p:cNvSpPr txBox="1"/>
          <p:nvPr/>
        </p:nvSpPr>
        <p:spPr>
          <a:xfrm>
            <a:off x="2533650" y="26064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Titr" pitchFamily="2" charset="-78"/>
              </a:rPr>
              <a:t>BNPP Data Bank Software </a:t>
            </a:r>
          </a:p>
        </p:txBody>
      </p:sp>
      <p:pic>
        <p:nvPicPr>
          <p:cNvPr id="2050" name="Picture 2" descr="D:\کارها\وبینار قابلیت اطمینان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8724"/>
            <a:ext cx="8333812" cy="429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0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16290" cy="432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9" y="651131"/>
            <a:ext cx="523593" cy="1645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735288" y="6381328"/>
            <a:ext cx="6408712" cy="8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</p:pic>
      <p:sp>
        <p:nvSpPr>
          <p:cNvPr id="15" name="TextBox 14"/>
          <p:cNvSpPr txBox="1"/>
          <p:nvPr/>
        </p:nvSpPr>
        <p:spPr>
          <a:xfrm>
            <a:off x="2533650" y="26064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cs typeface="Titr" pitchFamily="2" charset="-78"/>
              </a:rPr>
              <a:t>Equipment Run Time Data Bank</a:t>
            </a:r>
            <a:endParaRPr lang="en-US" b="1" dirty="0">
              <a:cs typeface="Titr" pitchFamily="2" charset="-78"/>
            </a:endParaRPr>
          </a:p>
        </p:txBody>
      </p:sp>
      <p:pic>
        <p:nvPicPr>
          <p:cNvPr id="3074" name="Picture 2" descr="D:\کارها\وبینار قابلیت اطمینان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62082"/>
            <a:ext cx="8053019" cy="455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66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652</Words>
  <Application>Microsoft Office PowerPoint</Application>
  <PresentationFormat>On-screen Show (4:3)</PresentationFormat>
  <Paragraphs>197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Documents used in Developing the Ageing related documents of the BNPP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Khosravi, Arash</dc:creator>
  <cp:lastModifiedBy>Khosravi, Arash</cp:lastModifiedBy>
  <cp:revision>174</cp:revision>
  <dcterms:created xsi:type="dcterms:W3CDTF">2020-09-13T04:59:02Z</dcterms:created>
  <dcterms:modified xsi:type="dcterms:W3CDTF">2021-11-09T10:27:48Z</dcterms:modified>
</cp:coreProperties>
</file>