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8A34-E1C1-41EF-B89D-D1D5CF5DF82E}" type="datetimeFigureOut">
              <a:rPr lang="fa-IR" smtClean="0"/>
              <a:t>21/12/1437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5A086-50B6-41C6-A31C-1676B6516E37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01212" y="1214438"/>
          <a:ext cx="7759211" cy="262961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98048"/>
                <a:gridCol w="1561163"/>
              </a:tblGrid>
              <a:tr h="525923">
                <a:tc>
                  <a:txBody>
                    <a:bodyPr/>
                    <a:lstStyle/>
                    <a:p>
                      <a:pPr algn="ctr" rtl="0"/>
                      <a:endParaRPr lang="fa-IR" sz="1800" dirty="0"/>
                    </a:p>
                  </a:txBody>
                  <a:tcPr marL="91439" marR="91439" marT="45718" marB="45718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Year</a:t>
                      </a:r>
                      <a:endParaRPr lang="fa-IR" sz="1800" dirty="0"/>
                    </a:p>
                  </a:txBody>
                  <a:tcPr marL="91439" marR="91439" marT="45718" marB="45718" anchor="ctr"/>
                </a:tc>
              </a:tr>
              <a:tr h="5259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cs typeface="B Mitra" pitchFamily="2" charset="-78"/>
                        </a:rPr>
                        <a:t>IAEA Member state</a:t>
                      </a:r>
                      <a:endParaRPr lang="fa-IR" sz="1800" dirty="0" smtClean="0">
                        <a:solidFill>
                          <a:srgbClr val="FF0000"/>
                        </a:solidFill>
                        <a:cs typeface="B Mitra" pitchFamily="2" charset="-78"/>
                      </a:endParaRPr>
                    </a:p>
                  </a:txBody>
                  <a:tcPr marL="91439" marR="91439" marT="45718" marB="45718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1958</a:t>
                      </a:r>
                      <a:endParaRPr lang="fa-IR" sz="1800" dirty="0"/>
                    </a:p>
                  </a:txBody>
                  <a:tcPr marL="91439" marR="91439" marT="45718" marB="45718" anchor="ctr"/>
                </a:tc>
              </a:tr>
              <a:tr h="5259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cs typeface="B Mitra" pitchFamily="2" charset="-78"/>
                        </a:rPr>
                        <a:t>Start of academic nuclear education</a:t>
                      </a:r>
                      <a:endParaRPr lang="fa-IR" sz="1800" dirty="0" smtClean="0">
                        <a:solidFill>
                          <a:srgbClr val="FF0000"/>
                        </a:solidFill>
                        <a:cs typeface="B Mitra" pitchFamily="2" charset="-78"/>
                      </a:endParaRPr>
                    </a:p>
                  </a:txBody>
                  <a:tcPr marL="91439" marR="91439" marT="45718" marB="45718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1959</a:t>
                      </a:r>
                      <a:endParaRPr lang="fa-IR" sz="1800" dirty="0"/>
                    </a:p>
                  </a:txBody>
                  <a:tcPr marL="91439" marR="91439" marT="45718" marB="45718" anchor="ctr"/>
                </a:tc>
              </a:tr>
              <a:tr h="525923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Operation</a:t>
                      </a:r>
                      <a:r>
                        <a:rPr lang="en-US" sz="1800" baseline="0" dirty="0" smtClean="0"/>
                        <a:t> of TRR</a:t>
                      </a:r>
                      <a:endParaRPr lang="fa-IR" sz="1800" dirty="0"/>
                    </a:p>
                  </a:txBody>
                  <a:tcPr marL="91439" marR="91439" marT="45718" marB="45718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1968</a:t>
                      </a:r>
                      <a:endParaRPr lang="fa-IR" sz="1800" dirty="0"/>
                    </a:p>
                  </a:txBody>
                  <a:tcPr marL="91439" marR="91439" marT="45718" marB="45718" anchor="ctr"/>
                </a:tc>
              </a:tr>
              <a:tr h="525923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Establishment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 of AEOI,</a:t>
                      </a:r>
                      <a:r>
                        <a:rPr lang="en-US" sz="1800" baseline="0" dirty="0" smtClean="0"/>
                        <a:t> f </a:t>
                      </a:r>
                      <a:r>
                        <a:rPr lang="en-US" sz="1800" dirty="0" smtClean="0"/>
                        <a:t>Bushehr NPP Contract with KWU</a:t>
                      </a:r>
                      <a:endParaRPr lang="fa-IR" sz="1800" dirty="0"/>
                    </a:p>
                  </a:txBody>
                  <a:tcPr marL="91439" marR="91439" marT="45718" marB="45718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1974</a:t>
                      </a:r>
                      <a:endParaRPr lang="fa-IR" sz="1800" dirty="0"/>
                    </a:p>
                  </a:txBody>
                  <a:tcPr marL="91439" marR="91439" marT="45718" marB="45718" anchor="ctr"/>
                </a:tc>
              </a:tr>
            </a:tbl>
          </a:graphicData>
        </a:graphic>
      </p:graphicFrame>
      <p:sp>
        <p:nvSpPr>
          <p:cNvPr id="15397" name="Title 1"/>
          <p:cNvSpPr>
            <a:spLocks noGrp="1"/>
          </p:cNvSpPr>
          <p:nvPr>
            <p:ph type="title"/>
          </p:nvPr>
        </p:nvSpPr>
        <p:spPr>
          <a:xfrm>
            <a:off x="929054" y="28575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History of Nuclear Energy in IRAN</a:t>
            </a:r>
            <a:endParaRPr lang="fa-IR" sz="2400" b="1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5918" y="4714884"/>
            <a:ext cx="62865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B Nazanin" pitchFamily="2" charset="-78"/>
              </a:rPr>
              <a:t>باید به دستاوردهای حاصل از برنامه آب سنگین مانند میزان تولید و نتایح تحقیقات انجام شده  یا به عبارتی </a:t>
            </a:r>
            <a:r>
              <a:rPr lang="en-US" b="1" dirty="0" smtClean="0">
                <a:cs typeface="B Nazanin" pitchFamily="2" charset="-78"/>
              </a:rPr>
              <a:t>What was gained</a:t>
            </a:r>
            <a:r>
              <a:rPr lang="fa-IR" b="1" dirty="0" smtClean="0">
                <a:cs typeface="B Nazanin" pitchFamily="2" charset="-78"/>
              </a:rPr>
              <a:t> اشاره شود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History of Nuclear Energy in IRAN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Nuclear Energy in IRAN</dc:title>
  <dc:creator>MRT</dc:creator>
  <cp:lastModifiedBy>MRT</cp:lastModifiedBy>
  <cp:revision>1</cp:revision>
  <dcterms:created xsi:type="dcterms:W3CDTF">2016-09-23T15:08:55Z</dcterms:created>
  <dcterms:modified xsi:type="dcterms:W3CDTF">2016-09-23T15:17:44Z</dcterms:modified>
</cp:coreProperties>
</file>