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98" d="100"/>
          <a:sy n="98" d="100"/>
        </p:scale>
        <p:origin x="-3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E53E4-F5DB-45A3-8E71-8734027FA96B}" type="datetimeFigureOut">
              <a:rPr lang="fa-IR" smtClean="0"/>
              <a:t>1435/03/12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061F5-8637-43D9-AE2C-D97045B8D73C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E53E4-F5DB-45A3-8E71-8734027FA96B}" type="datetimeFigureOut">
              <a:rPr lang="fa-IR" smtClean="0"/>
              <a:t>1435/03/12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061F5-8637-43D9-AE2C-D97045B8D73C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E53E4-F5DB-45A3-8E71-8734027FA96B}" type="datetimeFigureOut">
              <a:rPr lang="fa-IR" smtClean="0"/>
              <a:t>1435/03/12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061F5-8637-43D9-AE2C-D97045B8D73C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E53E4-F5DB-45A3-8E71-8734027FA96B}" type="datetimeFigureOut">
              <a:rPr lang="fa-IR" smtClean="0"/>
              <a:t>1435/03/12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061F5-8637-43D9-AE2C-D97045B8D73C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E53E4-F5DB-45A3-8E71-8734027FA96B}" type="datetimeFigureOut">
              <a:rPr lang="fa-IR" smtClean="0"/>
              <a:t>1435/03/12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061F5-8637-43D9-AE2C-D97045B8D73C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E53E4-F5DB-45A3-8E71-8734027FA96B}" type="datetimeFigureOut">
              <a:rPr lang="fa-IR" smtClean="0"/>
              <a:t>1435/03/12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061F5-8637-43D9-AE2C-D97045B8D73C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E53E4-F5DB-45A3-8E71-8734027FA96B}" type="datetimeFigureOut">
              <a:rPr lang="fa-IR" smtClean="0"/>
              <a:t>1435/03/12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061F5-8637-43D9-AE2C-D97045B8D73C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E53E4-F5DB-45A3-8E71-8734027FA96B}" type="datetimeFigureOut">
              <a:rPr lang="fa-IR" smtClean="0"/>
              <a:t>1435/03/12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061F5-8637-43D9-AE2C-D97045B8D73C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E53E4-F5DB-45A3-8E71-8734027FA96B}" type="datetimeFigureOut">
              <a:rPr lang="fa-IR" smtClean="0"/>
              <a:t>1435/03/12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061F5-8637-43D9-AE2C-D97045B8D73C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E53E4-F5DB-45A3-8E71-8734027FA96B}" type="datetimeFigureOut">
              <a:rPr lang="fa-IR" smtClean="0"/>
              <a:t>1435/03/12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061F5-8637-43D9-AE2C-D97045B8D73C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E53E4-F5DB-45A3-8E71-8734027FA96B}" type="datetimeFigureOut">
              <a:rPr lang="fa-IR" smtClean="0"/>
              <a:t>1435/03/12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061F5-8637-43D9-AE2C-D97045B8D73C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E53E4-F5DB-45A3-8E71-8734027FA96B}" type="datetimeFigureOut">
              <a:rPr lang="fa-IR" smtClean="0"/>
              <a:t>1435/03/12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061F5-8637-43D9-AE2C-D97045B8D73C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Status of electricity production of Bushehr NPP</a:t>
            </a:r>
            <a:endParaRPr lang="fa-IR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95660" y="1844675"/>
          <a:ext cx="8568953" cy="405238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449880"/>
                <a:gridCol w="2549719"/>
                <a:gridCol w="2569354"/>
              </a:tblGrid>
              <a:tr h="1021553">
                <a:tc>
                  <a:txBody>
                    <a:bodyPr/>
                    <a:lstStyle/>
                    <a:p>
                      <a:pPr algn="ctr" rtl="1"/>
                      <a:r>
                        <a:rPr lang="en-US" sz="2000" dirty="0" smtClean="0"/>
                        <a:t>Delivered to the </a:t>
                      </a:r>
                      <a:r>
                        <a:rPr lang="en-US" sz="2400" dirty="0" smtClean="0"/>
                        <a:t>national grid</a:t>
                      </a:r>
                      <a:r>
                        <a:rPr lang="en-US" sz="2400" baseline="0" dirty="0" smtClean="0"/>
                        <a:t>(</a:t>
                      </a:r>
                      <a:r>
                        <a:rPr lang="en-US" sz="2400" baseline="0" dirty="0" err="1" smtClean="0"/>
                        <a:t>Mwh</a:t>
                      </a:r>
                      <a:r>
                        <a:rPr lang="en-US" sz="2400" baseline="0" dirty="0" smtClean="0"/>
                        <a:t>)</a:t>
                      </a:r>
                      <a:endParaRPr lang="fa-IR" sz="2400" dirty="0"/>
                    </a:p>
                  </a:txBody>
                  <a:tcPr marL="91449" marR="91449" marT="45703" marB="45703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/>
                        <a:t>Total Production (</a:t>
                      </a:r>
                      <a:r>
                        <a:rPr lang="en-US" sz="2400" dirty="0" err="1" smtClean="0"/>
                        <a:t>Mwh</a:t>
                      </a:r>
                      <a:r>
                        <a:rPr lang="en-US" sz="2400" dirty="0" smtClean="0"/>
                        <a:t>) </a:t>
                      </a:r>
                      <a:endParaRPr lang="fa-IR" sz="2400" dirty="0"/>
                    </a:p>
                  </a:txBody>
                  <a:tcPr marL="91449" marR="91449" marT="45703" marB="45703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dirty="0" smtClean="0"/>
                        <a:t>Year</a:t>
                      </a:r>
                    </a:p>
                    <a:p>
                      <a:pPr algn="ctr" rtl="1"/>
                      <a:endParaRPr lang="fa-IR" sz="1800" dirty="0"/>
                    </a:p>
                  </a:txBody>
                  <a:tcPr marL="91449" marR="91449" marT="45703" marB="45703"/>
                </a:tc>
              </a:tr>
              <a:tr h="850654">
                <a:tc>
                  <a:txBody>
                    <a:bodyPr/>
                    <a:lstStyle/>
                    <a:p>
                      <a:pPr algn="ctr" rtl="1"/>
                      <a:endParaRPr lang="en-US" sz="2000" dirty="0" smtClean="0"/>
                    </a:p>
                    <a:p>
                      <a:pPr algn="ctr" rtl="1"/>
                      <a:r>
                        <a:rPr lang="en-US" sz="2000" dirty="0" smtClean="0"/>
                        <a:t>315,877</a:t>
                      </a:r>
                      <a:endParaRPr lang="fa-IR" sz="2000" dirty="0"/>
                    </a:p>
                  </a:txBody>
                  <a:tcPr marL="91449" marR="91449" marT="45703" marB="45703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000" dirty="0" smtClean="0"/>
                        <a:t> </a:t>
                      </a:r>
                    </a:p>
                    <a:p>
                      <a:pPr algn="ctr" rtl="1"/>
                      <a:r>
                        <a:rPr lang="en-US" sz="2000" dirty="0" smtClean="0"/>
                        <a:t>344,530</a:t>
                      </a:r>
                    </a:p>
                    <a:p>
                      <a:pPr algn="ctr" rtl="1"/>
                      <a:endParaRPr lang="fa-IR" sz="2000" dirty="0"/>
                    </a:p>
                  </a:txBody>
                  <a:tcPr marL="91449" marR="91449" marT="45703" marB="45703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dirty="0" smtClean="0"/>
                    </a:p>
                    <a:p>
                      <a:pPr algn="ctr" rtl="1"/>
                      <a:r>
                        <a:rPr lang="en-US" sz="2000" dirty="0" smtClean="0"/>
                        <a:t>2011</a:t>
                      </a:r>
                      <a:endParaRPr lang="fa-IR" sz="2000" dirty="0"/>
                    </a:p>
                  </a:txBody>
                  <a:tcPr marL="91449" marR="91449" marT="45703" marB="45703"/>
                </a:tc>
              </a:tr>
              <a:tr h="623526">
                <a:tc>
                  <a:txBody>
                    <a:bodyPr/>
                    <a:lstStyle/>
                    <a:p>
                      <a:pPr algn="ctr" rtl="1"/>
                      <a:r>
                        <a:rPr lang="en-US" sz="2000" dirty="0" smtClean="0"/>
                        <a:t> </a:t>
                      </a:r>
                    </a:p>
                    <a:p>
                      <a:pPr algn="ctr" rtl="1"/>
                      <a:r>
                        <a:rPr lang="en-US" sz="2000" dirty="0" smtClean="0"/>
                        <a:t>1,633,768</a:t>
                      </a:r>
                    </a:p>
                    <a:p>
                      <a:pPr algn="ctr" rtl="1"/>
                      <a:endParaRPr lang="fa-IR" sz="2000" dirty="0"/>
                    </a:p>
                  </a:txBody>
                  <a:tcPr marL="91449" marR="91449" marT="45703" marB="45703"/>
                </a:tc>
                <a:tc>
                  <a:txBody>
                    <a:bodyPr/>
                    <a:lstStyle/>
                    <a:p>
                      <a:pPr algn="ctr" rtl="1"/>
                      <a:endParaRPr lang="en-US" sz="1800" dirty="0" smtClean="0"/>
                    </a:p>
                    <a:p>
                      <a:pPr algn="ctr" rtl="1"/>
                      <a:r>
                        <a:rPr lang="en-US" sz="2000" dirty="0" smtClean="0"/>
                        <a:t>1,847,344</a:t>
                      </a:r>
                      <a:endParaRPr lang="fa-IR" sz="2000" dirty="0"/>
                    </a:p>
                  </a:txBody>
                  <a:tcPr marL="91449" marR="91449" marT="45703" marB="45703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dirty="0" smtClean="0"/>
                    </a:p>
                    <a:p>
                      <a:pPr algn="ctr" rtl="1"/>
                      <a:r>
                        <a:rPr lang="en-US" sz="2000" dirty="0" smtClean="0"/>
                        <a:t>2012</a:t>
                      </a:r>
                      <a:endParaRPr lang="fa-IR" sz="1800" dirty="0"/>
                    </a:p>
                  </a:txBody>
                  <a:tcPr marL="91449" marR="91449" marT="45703" marB="45703"/>
                </a:tc>
              </a:tr>
              <a:tr h="1019216">
                <a:tc>
                  <a:txBody>
                    <a:bodyPr/>
                    <a:lstStyle/>
                    <a:p>
                      <a:pPr algn="ctr" rtl="0"/>
                      <a:endParaRPr lang="en-US" sz="2000" dirty="0" smtClean="0"/>
                    </a:p>
                    <a:p>
                      <a:pPr algn="ctr" rtl="0"/>
                      <a:r>
                        <a:rPr lang="en-US" sz="2000" dirty="0" smtClean="0"/>
                        <a:t>3,893,671</a:t>
                      </a:r>
                      <a:endParaRPr lang="fa-IR" sz="2000" dirty="0"/>
                    </a:p>
                  </a:txBody>
                  <a:tcPr marL="91449" marR="91449" marT="45703" marB="45703"/>
                </a:tc>
                <a:tc>
                  <a:txBody>
                    <a:bodyPr/>
                    <a:lstStyle/>
                    <a:p>
                      <a:pPr algn="ctr" rtl="0"/>
                      <a:endParaRPr lang="en-US" sz="2000" dirty="0" smtClean="0"/>
                    </a:p>
                    <a:p>
                      <a:pPr algn="ctr" rtl="0"/>
                      <a:r>
                        <a:rPr lang="en-US" sz="2000" dirty="0" smtClean="0"/>
                        <a:t>4,268,273</a:t>
                      </a:r>
                    </a:p>
                    <a:p>
                      <a:pPr algn="ctr" rtl="1"/>
                      <a:endParaRPr lang="fa-IR" sz="2000" dirty="0"/>
                    </a:p>
                  </a:txBody>
                  <a:tcPr marL="91449" marR="91449" marT="45703" marB="45703"/>
                </a:tc>
                <a:tc>
                  <a:txBody>
                    <a:bodyPr/>
                    <a:lstStyle/>
                    <a:p>
                      <a:pPr algn="ctr" rtl="1"/>
                      <a:endParaRPr lang="en-US" sz="2000" dirty="0" smtClean="0"/>
                    </a:p>
                    <a:p>
                      <a:pPr algn="ctr" rtl="1"/>
                      <a:r>
                        <a:rPr lang="en-US" sz="2000" dirty="0" smtClean="0"/>
                        <a:t>2013 </a:t>
                      </a:r>
                    </a:p>
                    <a:p>
                      <a:pPr algn="ctr" rtl="1"/>
                      <a:r>
                        <a:rPr lang="en-US" sz="1800" dirty="0" smtClean="0"/>
                        <a:t>(up to the December</a:t>
                      </a:r>
                      <a:r>
                        <a:rPr lang="en-US" sz="2000" dirty="0" smtClean="0"/>
                        <a:t>)</a:t>
                      </a:r>
                      <a:endParaRPr lang="fa-IR" sz="2000" dirty="0"/>
                    </a:p>
                  </a:txBody>
                  <a:tcPr marL="91449" marR="91449" marT="45703" marB="45703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Status of electricity production of Bushehr NPP</vt:lpstr>
    </vt:vector>
  </TitlesOfParts>
  <Company>nppd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of electricity production of Bushehr NPP</dc:title>
  <dc:creator>fatourechian</dc:creator>
  <cp:lastModifiedBy>fatourechian</cp:lastModifiedBy>
  <cp:revision>1</cp:revision>
  <dcterms:created xsi:type="dcterms:W3CDTF">2014-01-13T05:30:50Z</dcterms:created>
  <dcterms:modified xsi:type="dcterms:W3CDTF">2014-01-13T05:31:12Z</dcterms:modified>
</cp:coreProperties>
</file>