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slideLayouts/slideLayout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5.xml" ContentType="application/vnd.openxmlformats-officedocument.theme+xml"/>
  <Override PartName="/ppt/slideLayouts/slideLayout5.xml" ContentType="application/vnd.openxmlformats-officedocument.presentationml.slideLayout+xml"/>
  <Override PartName="/ppt/theme/theme6.xml" ContentType="application/vnd.openxmlformats-officedocument.theme+xml"/>
  <Override PartName="/ppt/slideLayouts/slideLayout6.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6" r:id="rId1"/>
    <p:sldMasterId id="2147483769" r:id="rId2"/>
    <p:sldMasterId id="2147483772" r:id="rId3"/>
    <p:sldMasterId id="2147483794" r:id="rId4"/>
    <p:sldMasterId id="2147483803" r:id="rId5"/>
    <p:sldMasterId id="2147483811" r:id="rId6"/>
    <p:sldMasterId id="2147483780" r:id="rId7"/>
  </p:sldMasterIdLst>
  <p:notesMasterIdLst>
    <p:notesMasterId r:id="rId14"/>
  </p:notesMasterIdLst>
  <p:handoutMasterIdLst>
    <p:handoutMasterId r:id="rId15"/>
  </p:handoutMasterIdLst>
  <p:sldIdLst>
    <p:sldId id="264" r:id="rId8"/>
    <p:sldId id="273" r:id="rId9"/>
    <p:sldId id="279" r:id="rId10"/>
    <p:sldId id="280" r:id="rId11"/>
    <p:sldId id="281" r:id="rId12"/>
    <p:sldId id="278" r:id="rId13"/>
  </p:sldIdLst>
  <p:sldSz cx="9144000" cy="514826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1" userDrawn="1">
          <p15:clr>
            <a:srgbClr val="A4A3A4"/>
          </p15:clr>
        </p15:guide>
        <p15:guide id="2" pos="340" userDrawn="1">
          <p15:clr>
            <a:srgbClr val="A4A3A4"/>
          </p15:clr>
        </p15:guide>
        <p15:guide id="3" orient="horz" pos="3028" userDrawn="1">
          <p15:clr>
            <a:srgbClr val="A4A3A4"/>
          </p15:clr>
        </p15:guide>
        <p15:guide id="4" pos="5511" userDrawn="1">
          <p15:clr>
            <a:srgbClr val="A4A3A4"/>
          </p15:clr>
        </p15:guide>
        <p15:guide id="5" orient="horz" pos="272">
          <p15:clr>
            <a:srgbClr val="A4A3A4"/>
          </p15:clr>
        </p15:guide>
        <p15:guide id="6" orient="horz" pos="2971">
          <p15:clr>
            <a:srgbClr val="A4A3A4"/>
          </p15:clr>
        </p15:guide>
        <p15:guide id="7" orient="horz" pos="930">
          <p15:clr>
            <a:srgbClr val="A4A3A4"/>
          </p15:clr>
        </p15:guide>
        <p15:guide id="8" orient="horz" pos="1337">
          <p15:clr>
            <a:srgbClr val="A4A3A4"/>
          </p15:clr>
        </p15:guide>
        <p15:guide id="9" orient="horz" pos="2086">
          <p15:clr>
            <a:srgbClr val="A4A3A4"/>
          </p15:clr>
        </p15:guide>
        <p15:guide id="10" orient="horz" pos="728">
          <p15:clr>
            <a:srgbClr val="A4A3A4"/>
          </p15:clr>
        </p15:guide>
        <p15:guide id="11" orient="horz" pos="226">
          <p15:clr>
            <a:srgbClr val="A4A3A4"/>
          </p15:clr>
        </p15:guide>
        <p15:guide id="12" orient="horz" pos="436">
          <p15:clr>
            <a:srgbClr val="A4A3A4"/>
          </p15:clr>
        </p15:guide>
        <p15:guide id="13" pos="2331">
          <p15:clr>
            <a:srgbClr val="A4A3A4"/>
          </p15:clr>
        </p15:guide>
        <p15:guide id="14" pos="726">
          <p15:clr>
            <a:srgbClr val="A4A3A4"/>
          </p15:clr>
        </p15:guide>
        <p15:guide id="15" pos="875">
          <p15:clr>
            <a:srgbClr val="A4A3A4"/>
          </p15:clr>
        </p15:guide>
        <p15:guide id="16" pos="1260">
          <p15:clr>
            <a:srgbClr val="A4A3A4"/>
          </p15:clr>
        </p15:guide>
        <p15:guide id="17" pos="1410">
          <p15:clr>
            <a:srgbClr val="A4A3A4"/>
          </p15:clr>
        </p15:guide>
        <p15:guide id="18" pos="1796">
          <p15:clr>
            <a:srgbClr val="A4A3A4"/>
          </p15:clr>
        </p15:guide>
        <p15:guide id="19" pos="1944">
          <p15:clr>
            <a:srgbClr val="A4A3A4"/>
          </p15:clr>
        </p15:guide>
        <p15:guide id="20" pos="2481">
          <p15:clr>
            <a:srgbClr val="A4A3A4"/>
          </p15:clr>
        </p15:guide>
        <p15:guide id="21" pos="2869">
          <p15:clr>
            <a:srgbClr val="A4A3A4"/>
          </p15:clr>
        </p15:guide>
        <p15:guide id="22" pos="3029">
          <p15:clr>
            <a:srgbClr val="A4A3A4"/>
          </p15:clr>
        </p15:guide>
        <p15:guide id="23" pos="3402">
          <p15:clr>
            <a:srgbClr val="A4A3A4"/>
          </p15:clr>
        </p15:guide>
        <p15:guide id="24" pos="3552">
          <p15:clr>
            <a:srgbClr val="A4A3A4"/>
          </p15:clr>
        </p15:guide>
        <p15:guide id="25" pos="3938">
          <p15:clr>
            <a:srgbClr val="A4A3A4"/>
          </p15:clr>
        </p15:guide>
        <p15:guide id="26" pos="4086">
          <p15:clr>
            <a:srgbClr val="A4A3A4"/>
          </p15:clr>
        </p15:guide>
        <p15:guide id="27" pos="4473">
          <p15:clr>
            <a:srgbClr val="A4A3A4"/>
          </p15:clr>
        </p15:guide>
        <p15:guide id="28" pos="4621">
          <p15:clr>
            <a:srgbClr val="A4A3A4"/>
          </p15:clr>
        </p15:guide>
        <p15:guide id="29" pos="5008">
          <p15:clr>
            <a:srgbClr val="A4A3A4"/>
          </p15:clr>
        </p15:guide>
        <p15:guide id="30" pos="5157">
          <p15:clr>
            <a:srgbClr val="A4A3A4"/>
          </p15:clr>
        </p15:guide>
        <p15:guide id="31" pos="5759">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212121"/>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77" autoAdjust="0"/>
    <p:restoredTop sz="86419" autoAdjust="0"/>
  </p:normalViewPr>
  <p:slideViewPr>
    <p:cSldViewPr snapToGrid="0">
      <p:cViewPr varScale="1">
        <p:scale>
          <a:sx n="81" d="100"/>
          <a:sy n="81" d="100"/>
        </p:scale>
        <p:origin x="96" y="384"/>
      </p:cViewPr>
      <p:guideLst>
        <p:guide orient="horz" pos="261"/>
        <p:guide pos="340"/>
        <p:guide orient="horz" pos="3028"/>
        <p:guide pos="5511"/>
        <p:guide orient="horz" pos="272"/>
        <p:guide orient="horz" pos="2971"/>
        <p:guide orient="horz" pos="930"/>
        <p:guide orient="horz" pos="1337"/>
        <p:guide orient="horz" pos="2086"/>
        <p:guide orient="horz" pos="728"/>
        <p:guide orient="horz" pos="226"/>
        <p:guide orient="horz" pos="436"/>
        <p:guide pos="2331"/>
        <p:guide pos="726"/>
        <p:guide pos="875"/>
        <p:guide pos="1260"/>
        <p:guide pos="1410"/>
        <p:guide pos="1796"/>
        <p:guide pos="1944"/>
        <p:guide pos="2481"/>
        <p:guide pos="2869"/>
        <p:guide pos="3029"/>
        <p:guide pos="3402"/>
        <p:guide pos="3552"/>
        <p:guide pos="3938"/>
        <p:guide pos="4086"/>
        <p:guide pos="4473"/>
        <p:guide pos="4621"/>
        <p:guide pos="5008"/>
        <p:guide pos="5157"/>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172" d="100"/>
          <a:sy n="172" d="100"/>
        </p:scale>
        <p:origin x="6552" y="208"/>
      </p:cViewPr>
      <p:guideLst>
        <p:guide orient="horz" pos="2880"/>
        <p:guide pos="2160"/>
      </p:guideLst>
    </p:cSldViewPr>
  </p:notesViewPr>
  <p:gridSpacing cx="1080136" cy="1080136"/>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886DCCD-FB14-4FA8-B1C2-D065E82645DF}" type="datetimeFigureOut">
              <a:rPr lang="ru-RU" smtClean="0"/>
              <a:pPr/>
              <a:t>06.12.2021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8D96E1-DF61-4A53-9932-3DFD8899BB97}" type="slidenum">
              <a:rPr lang="ru-RU" smtClean="0"/>
              <a:pPr/>
              <a:t>‹#›</a:t>
            </a:fld>
            <a:endParaRPr lang="ru-RU"/>
          </a:p>
        </p:txBody>
      </p:sp>
    </p:spTree>
    <p:extLst>
      <p:ext uri="{BB962C8B-B14F-4D97-AF65-F5344CB8AC3E}">
        <p14:creationId xmlns:p14="http://schemas.microsoft.com/office/powerpoint/2010/main" val="2110548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084D8A-822D-488E-8D1C-8C90CBE022BE}" type="datetimeFigureOut">
              <a:rPr lang="ru-RU" smtClean="0"/>
              <a:pPr/>
              <a:t>06.12.2021</a:t>
            </a:fld>
            <a:endParaRPr lang="ru-RU"/>
          </a:p>
        </p:txBody>
      </p:sp>
      <p:sp>
        <p:nvSpPr>
          <p:cNvPr id="4" name="Образ слайда 3"/>
          <p:cNvSpPr>
            <a:spLocks noGrp="1" noRot="1" noChangeAspect="1"/>
          </p:cNvSpPr>
          <p:nvPr>
            <p:ph type="sldImg" idx="2"/>
          </p:nvPr>
        </p:nvSpPr>
        <p:spPr>
          <a:xfrm>
            <a:off x="384175" y="685800"/>
            <a:ext cx="608965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F70B7F-3432-4DBE-B821-B38A127FB2DF}" type="slidenum">
              <a:rPr lang="ru-RU" smtClean="0"/>
              <a:pPr/>
              <a:t>‹#›</a:t>
            </a:fld>
            <a:endParaRPr lang="ru-RU"/>
          </a:p>
        </p:txBody>
      </p:sp>
    </p:spTree>
    <p:extLst>
      <p:ext uri="{BB962C8B-B14F-4D97-AF65-F5344CB8AC3E}">
        <p14:creationId xmlns:p14="http://schemas.microsoft.com/office/powerpoint/2010/main" val="18992022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539749" y="2122487"/>
            <a:ext cx="5711825" cy="1189037"/>
          </a:xfrm>
          <a:prstGeom prst="rect">
            <a:avLst/>
          </a:prstGeom>
        </p:spPr>
        <p:txBody>
          <a:bodyPr lIns="0" tIns="0" rIns="0" bIns="0"/>
          <a:lstStyle>
            <a:lvl1pPr>
              <a:defRPr sz="2700" b="1">
                <a:solidFill>
                  <a:srgbClr val="404040"/>
                </a:solidFill>
                <a:latin typeface="+mn-lt"/>
              </a:defRPr>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700" b="1" i="0" u="none" strike="noStrike" kern="0" cap="none" spc="0" normalizeH="0" baseline="0" noProof="0" dirty="0">
                <a:ln>
                  <a:noFill/>
                </a:ln>
                <a:solidFill>
                  <a:sysClr val="windowText" lastClr="000000">
                    <a:lumMod val="75000"/>
                    <a:lumOff val="25000"/>
                  </a:sysClr>
                </a:solidFill>
                <a:effectLst/>
                <a:uLnTx/>
                <a:uFillTx/>
                <a:latin typeface="Arial"/>
              </a:rPr>
              <a:t>Presentation topic</a:t>
            </a:r>
          </a:p>
        </p:txBody>
      </p:sp>
      <p:sp>
        <p:nvSpPr>
          <p:cNvPr id="8" name="Text Placeholder 2"/>
          <p:cNvSpPr>
            <a:spLocks noGrp="1"/>
          </p:cNvSpPr>
          <p:nvPr>
            <p:ph type="body" sz="quarter" idx="10" hasCustomPrompt="1"/>
          </p:nvPr>
        </p:nvSpPr>
        <p:spPr>
          <a:xfrm>
            <a:off x="539749" y="3798267"/>
            <a:ext cx="5711825" cy="284683"/>
          </a:xfrm>
          <a:prstGeom prst="rect">
            <a:avLst/>
          </a:prstGeom>
        </p:spPr>
        <p:txBody>
          <a:bodyPr lIns="0" tIns="0" rIns="0" bIns="0"/>
          <a:lstStyle>
            <a:lvl1pPr marL="0" indent="0">
              <a:buNone/>
              <a:defRPr sz="1400">
                <a:solidFill>
                  <a:schemeClr val="tx1">
                    <a:lumMod val="75000"/>
                    <a:lumOff val="25000"/>
                  </a:schemeClr>
                </a:solidFill>
                <a:latin typeface="+mn-lt"/>
              </a:defRPr>
            </a:lvl1pPr>
          </a:lstStyle>
          <a:p>
            <a:r>
              <a:rPr lang="fr-FR" dirty="0">
                <a:latin typeface="Arial" pitchFamily="34" charset="0"/>
                <a:cs typeface="Arial" pitchFamily="34" charset="0"/>
              </a:rPr>
              <a:t>Complementary information</a:t>
            </a:r>
          </a:p>
        </p:txBody>
      </p:sp>
      <p:sp>
        <p:nvSpPr>
          <p:cNvPr id="6" name="Text Placeholder 3"/>
          <p:cNvSpPr>
            <a:spLocks noGrp="1"/>
          </p:cNvSpPr>
          <p:nvPr>
            <p:ph type="body" sz="quarter" idx="11" hasCustomPrompt="1"/>
          </p:nvPr>
        </p:nvSpPr>
        <p:spPr>
          <a:xfrm>
            <a:off x="539749" y="4212000"/>
            <a:ext cx="5711825" cy="218486"/>
          </a:xfrm>
          <a:prstGeom prst="rect">
            <a:avLst/>
          </a:prstGeom>
        </p:spPr>
        <p:txBody>
          <a:bodyPr lIns="0" tIns="0" rIns="0" bIns="0"/>
          <a:lstStyle>
            <a:lvl1pPr marL="0" marR="0" indent="0" algn="l" defTabSz="914400" rtl="0" eaLnBrk="1" fontAlgn="auto" latinLnBrk="0" hangingPunct="1">
              <a:lnSpc>
                <a:spcPct val="100000"/>
              </a:lnSpc>
              <a:spcBef>
                <a:spcPts val="0"/>
              </a:spcBef>
              <a:spcAft>
                <a:spcPts val="0"/>
              </a:spcAft>
              <a:buClrTx/>
              <a:buSzTx/>
              <a:buFontTx/>
              <a:buNone/>
              <a:tabLst/>
              <a:defRPr sz="1400" b="1" baseline="0">
                <a:solidFill>
                  <a:schemeClr val="tx1">
                    <a:lumMod val="75000"/>
                    <a:lumOff val="2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rgbClr val="333333"/>
                </a:solidFill>
                <a:latin typeface="Arial" panose="020B0604020202020204" pitchFamily="34" charset="0"/>
                <a:ea typeface="Rosatom Light" pitchFamily="34" charset="-52"/>
                <a:cs typeface="Arial" pitchFamily="34" charset="0"/>
              </a:rPr>
              <a:t>Full Name</a:t>
            </a:r>
            <a:endParaRPr lang="ru-RU" sz="1400" b="1" dirty="0">
              <a:solidFill>
                <a:srgbClr val="333333"/>
              </a:solidFill>
              <a:latin typeface="Arial" panose="020B0604020202020204" pitchFamily="34" charset="0"/>
              <a:ea typeface="Rosatom Light" pitchFamily="34" charset="-52"/>
              <a:cs typeface="Arial" pitchFamily="34" charset="0"/>
            </a:endParaRPr>
          </a:p>
        </p:txBody>
      </p:sp>
      <p:sp>
        <p:nvSpPr>
          <p:cNvPr id="11" name="Text Placeholder 4"/>
          <p:cNvSpPr>
            <a:spLocks noGrp="1"/>
          </p:cNvSpPr>
          <p:nvPr>
            <p:ph type="body" sz="quarter" idx="12" hasCustomPrompt="1"/>
          </p:nvPr>
        </p:nvSpPr>
        <p:spPr>
          <a:xfrm>
            <a:off x="539749" y="4428000"/>
            <a:ext cx="5711825" cy="284683"/>
          </a:xfrm>
          <a:prstGeom prst="rect">
            <a:avLst/>
          </a:prstGeom>
        </p:spPr>
        <p:txBody>
          <a:bodyPr lIns="0" tIns="0" rIns="0" bIns="0"/>
          <a:lstStyle>
            <a:lvl1pPr marL="0" marR="0" indent="0" algn="l" defTabSz="914400" rtl="0" eaLnBrk="1" fontAlgn="auto" latinLnBrk="0" hangingPunct="1">
              <a:lnSpc>
                <a:spcPct val="100000"/>
              </a:lnSpc>
              <a:spcBef>
                <a:spcPts val="0"/>
              </a:spcBef>
              <a:spcAft>
                <a:spcPts val="0"/>
              </a:spcAft>
              <a:buClrTx/>
              <a:buSzTx/>
              <a:buFontTx/>
              <a:buNone/>
              <a:tabLst/>
              <a:defRPr sz="1400">
                <a:solidFill>
                  <a:schemeClr val="tx1">
                    <a:lumMod val="75000"/>
                    <a:lumOff val="2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333333"/>
                </a:solidFill>
                <a:latin typeface="Arial" pitchFamily="34" charset="0"/>
                <a:ea typeface="Rosatom Light" pitchFamily="34" charset="-52"/>
                <a:cs typeface="Arial" pitchFamily="34" charset="0"/>
              </a:rPr>
              <a:t>Position</a:t>
            </a:r>
            <a:endParaRPr lang="ru-RU" sz="1400" dirty="0">
              <a:solidFill>
                <a:srgbClr val="333333"/>
              </a:solidFill>
              <a:latin typeface="Arial" pitchFamily="34" charset="0"/>
              <a:ea typeface="Rosatom Light" pitchFamily="34" charset="-52"/>
              <a:cs typeface="Arial" pitchFamily="34" charset="0"/>
            </a:endParaRPr>
          </a:p>
        </p:txBody>
      </p:sp>
    </p:spTree>
    <p:extLst>
      <p:ext uri="{BB962C8B-B14F-4D97-AF65-F5344CB8AC3E}">
        <p14:creationId xmlns:p14="http://schemas.microsoft.com/office/powerpoint/2010/main" val="8705562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icture">
    <p:spTree>
      <p:nvGrpSpPr>
        <p:cNvPr id="1" name=""/>
        <p:cNvGrpSpPr/>
        <p:nvPr/>
      </p:nvGrpSpPr>
      <p:grpSpPr>
        <a:xfrm>
          <a:off x="0" y="0"/>
          <a:ext cx="0" cy="0"/>
          <a:chOff x="0" y="0"/>
          <a:chExt cx="0" cy="0"/>
        </a:xfrm>
      </p:grpSpPr>
      <p:sp>
        <p:nvSpPr>
          <p:cNvPr id="11" name="Text Placeholder 7"/>
          <p:cNvSpPr>
            <a:spLocks noGrp="1"/>
          </p:cNvSpPr>
          <p:nvPr>
            <p:ph type="body" sz="quarter" idx="14" hasCustomPrompt="1"/>
          </p:nvPr>
        </p:nvSpPr>
        <p:spPr>
          <a:xfrm>
            <a:off x="539750" y="4568371"/>
            <a:ext cx="4014788" cy="148092"/>
          </a:xfrm>
          <a:prstGeom prst="rect">
            <a:avLst/>
          </a:prstGeom>
        </p:spPr>
        <p:txBody>
          <a:bodyPr lIns="0" tIns="0" rIns="0" bIns="0" anchor="b"/>
          <a:lstStyle>
            <a:lvl1pPr marL="0" marR="0" indent="0" algn="l" defTabSz="914400" rtl="0" eaLnBrk="1" fontAlgn="auto" latinLnBrk="0" hangingPunct="1">
              <a:lnSpc>
                <a:spcPct val="90000"/>
              </a:lnSpc>
              <a:spcBef>
                <a:spcPts val="1000"/>
              </a:spcBef>
              <a:spcAft>
                <a:spcPts val="0"/>
              </a:spcAft>
              <a:buClrTx/>
              <a:buSzTx/>
              <a:buFontTx/>
              <a:buNone/>
              <a:tabLst/>
              <a:defRPr sz="700">
                <a:solidFill>
                  <a:srgbClr val="333333"/>
                </a:solidFill>
                <a:latin typeface="Arial" charset="0"/>
                <a:ea typeface="Arial" charset="0"/>
                <a:cs typeface="Arial" charset="0"/>
              </a:defRPr>
            </a:lvl1pPr>
          </a:lstStyle>
          <a:p>
            <a:r>
              <a:rPr lang="en-US" sz="700" dirty="0">
                <a:solidFill>
                  <a:srgbClr val="333333"/>
                </a:solidFill>
                <a:latin typeface="Arial" charset="0"/>
                <a:ea typeface="Arial" charset="0"/>
                <a:cs typeface="Arial" charset="0"/>
              </a:rPr>
              <a:t>Place for sources and footnotes</a:t>
            </a:r>
            <a:endParaRPr lang="ru-RU" sz="700" dirty="0">
              <a:solidFill>
                <a:srgbClr val="333333"/>
              </a:solidFill>
              <a:latin typeface="Arial" charset="0"/>
              <a:ea typeface="Arial" charset="0"/>
              <a:cs typeface="Arial" charset="0"/>
            </a:endParaRPr>
          </a:p>
        </p:txBody>
      </p:sp>
      <p:sp>
        <p:nvSpPr>
          <p:cNvPr id="13" name="Slide Number Placeholder 5"/>
          <p:cNvSpPr txBox="1">
            <a:spLocks/>
          </p:cNvSpPr>
          <p:nvPr userDrawn="1"/>
        </p:nvSpPr>
        <p:spPr>
          <a:xfrm>
            <a:off x="8186737" y="4579414"/>
            <a:ext cx="561975" cy="137049"/>
          </a:xfrm>
          <a:prstGeom prst="rect">
            <a:avLst/>
          </a:prstGeom>
        </p:spPr>
        <p:txBody>
          <a:bodyPr lIns="0" tIns="0" rIns="0" bIns="0" anchor="b"/>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DF24603-9A1B-F342-92E0-89DE32840F75}" type="slidenum">
              <a:rPr lang="en-US" sz="700" smtClean="0">
                <a:latin typeface="Arial" charset="0"/>
                <a:ea typeface="Arial" charset="0"/>
                <a:cs typeface="Arial" charset="0"/>
              </a:rPr>
              <a:pPr algn="r"/>
              <a:t>‹#›</a:t>
            </a:fld>
            <a:endParaRPr lang="en-US" sz="700" dirty="0">
              <a:latin typeface="Arial" charset="0"/>
              <a:ea typeface="Arial" charset="0"/>
              <a:cs typeface="Arial" charset="0"/>
            </a:endParaRPr>
          </a:p>
        </p:txBody>
      </p:sp>
      <p:sp>
        <p:nvSpPr>
          <p:cNvPr id="14" name="Title 1"/>
          <p:cNvSpPr>
            <a:spLocks noGrp="1"/>
          </p:cNvSpPr>
          <p:nvPr>
            <p:ph type="title" hasCustomPrompt="1"/>
          </p:nvPr>
        </p:nvSpPr>
        <p:spPr>
          <a:xfrm>
            <a:off x="539750" y="431800"/>
            <a:ext cx="6561138" cy="330200"/>
          </a:xfrm>
          <a:prstGeom prst="rect">
            <a:avLst/>
          </a:prstGeom>
        </p:spPr>
        <p:txBody>
          <a:bodyPr lIns="0" tIns="0" rIns="0" bIns="0"/>
          <a:lstStyle>
            <a:lvl1pPr>
              <a:defRPr sz="2300" b="1">
                <a:solidFill>
                  <a:srgbClr val="333333"/>
                </a:solidFill>
                <a:latin typeface="Arial" charset="0"/>
                <a:ea typeface="Arial" charset="0"/>
                <a:cs typeface="Arial" charset="0"/>
              </a:defRPr>
            </a:lvl1pPr>
          </a:lstStyle>
          <a:p>
            <a:r>
              <a:rPr lang="en-US" dirty="0"/>
              <a:t>Heading</a:t>
            </a:r>
          </a:p>
        </p:txBody>
      </p:sp>
      <p:sp>
        <p:nvSpPr>
          <p:cNvPr id="15" name="Text Placeholder 7"/>
          <p:cNvSpPr>
            <a:spLocks noGrp="1"/>
          </p:cNvSpPr>
          <p:nvPr>
            <p:ph type="body" sz="quarter" idx="10" hasCustomPrompt="1"/>
          </p:nvPr>
        </p:nvSpPr>
        <p:spPr>
          <a:xfrm>
            <a:off x="539750" y="1476376"/>
            <a:ext cx="4014788" cy="2465908"/>
          </a:xfrm>
          <a:prstGeom prst="rect">
            <a:avLst/>
          </a:prstGeom>
        </p:spPr>
        <p:txBody>
          <a:bodyPr lIns="0" tIns="0" rIns="0" bIns="0"/>
          <a:lstStyle>
            <a:lvl1pPr marL="0" indent="0">
              <a:buFont typeface="Arial" pitchFamily="34" charset="0"/>
              <a:buNone/>
              <a:defRPr sz="1200">
                <a:solidFill>
                  <a:srgbClr val="333333"/>
                </a:solidFill>
                <a:latin typeface="Arial" charset="0"/>
                <a:ea typeface="Arial" charset="0"/>
                <a:cs typeface="Arial" charset="0"/>
              </a:defRPr>
            </a:lvl1pPr>
          </a:lstStyle>
          <a:p>
            <a:pPr lvl="0">
              <a:spcBef>
                <a:spcPct val="0"/>
              </a:spcBef>
            </a:pPr>
            <a:r>
              <a:rPr lang="en-US" sz="1200" dirty="0">
                <a:solidFill>
                  <a:srgbClr val="333333"/>
                </a:solidFill>
                <a:latin typeface="Arial" charset="0"/>
                <a:ea typeface="Arial" charset="0"/>
                <a:cs typeface="Arial" charset="0"/>
              </a:rPr>
              <a:t>Text</a:t>
            </a:r>
            <a:endParaRPr lang="ru-RU" sz="1200" dirty="0">
              <a:solidFill>
                <a:srgbClr val="333333"/>
              </a:solidFill>
              <a:latin typeface="Arial" charset="0"/>
              <a:ea typeface="Arial" charset="0"/>
              <a:cs typeface="Arial" charset="0"/>
            </a:endParaRPr>
          </a:p>
        </p:txBody>
      </p:sp>
      <p:sp>
        <p:nvSpPr>
          <p:cNvPr id="3" name="Рисунок 2"/>
          <p:cNvSpPr>
            <a:spLocks noGrp="1"/>
          </p:cNvSpPr>
          <p:nvPr>
            <p:ph type="pic" sz="quarter" idx="15" hasCustomPrompt="1"/>
          </p:nvPr>
        </p:nvSpPr>
        <p:spPr>
          <a:xfrm>
            <a:off x="4808538" y="1476375"/>
            <a:ext cx="3940175" cy="2456996"/>
          </a:xfrm>
          <a:prstGeom prst="rect">
            <a:avLst/>
          </a:prstGeom>
        </p:spPr>
        <p:txBody>
          <a:bodyPr/>
          <a:lstStyle>
            <a:lvl1pPr marL="0" indent="0">
              <a:buNone/>
              <a:defRPr sz="700">
                <a:latin typeface="Arial" pitchFamily="34" charset="0"/>
                <a:cs typeface="Arial" pitchFamily="34" charset="0"/>
              </a:defRPr>
            </a:lvl1pPr>
          </a:lstStyle>
          <a:p>
            <a:r>
              <a:rPr lang="en-US" dirty="0"/>
              <a:t>Picture</a:t>
            </a:r>
            <a:endParaRPr lang="ru-RU" dirty="0"/>
          </a:p>
        </p:txBody>
      </p:sp>
    </p:spTree>
    <p:extLst>
      <p:ext uri="{BB962C8B-B14F-4D97-AF65-F5344CB8AC3E}">
        <p14:creationId xmlns:p14="http://schemas.microsoft.com/office/powerpoint/2010/main" val="342999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1">
    <p:spTree>
      <p:nvGrpSpPr>
        <p:cNvPr id="1" name=""/>
        <p:cNvGrpSpPr/>
        <p:nvPr/>
      </p:nvGrpSpPr>
      <p:grpSpPr>
        <a:xfrm>
          <a:off x="0" y="0"/>
          <a:ext cx="0" cy="0"/>
          <a:chOff x="0" y="0"/>
          <a:chExt cx="0" cy="0"/>
        </a:xfrm>
      </p:grpSpPr>
      <p:sp>
        <p:nvSpPr>
          <p:cNvPr id="15" name="Chart Placeholder 4"/>
          <p:cNvSpPr>
            <a:spLocks noGrp="1"/>
          </p:cNvSpPr>
          <p:nvPr>
            <p:ph type="chart" sz="quarter" idx="16" hasCustomPrompt="1"/>
          </p:nvPr>
        </p:nvSpPr>
        <p:spPr>
          <a:xfrm>
            <a:off x="539750" y="1476375"/>
            <a:ext cx="4014788" cy="1835150"/>
          </a:xfrm>
          <a:prstGeom prst="rect">
            <a:avLst/>
          </a:prstGeom>
        </p:spPr>
        <p:txBody>
          <a:bodyPr/>
          <a:lstStyle>
            <a:lvl1pPr marL="0" indent="0">
              <a:buFontTx/>
              <a:buNone/>
              <a:defRPr sz="700">
                <a:latin typeface="Arial" charset="0"/>
                <a:ea typeface="Arial" charset="0"/>
                <a:cs typeface="Arial" charset="0"/>
              </a:defRPr>
            </a:lvl1pPr>
          </a:lstStyle>
          <a:p>
            <a:r>
              <a:rPr lang="en-US" dirty="0"/>
              <a:t>Chart</a:t>
            </a:r>
          </a:p>
        </p:txBody>
      </p:sp>
      <p:sp>
        <p:nvSpPr>
          <p:cNvPr id="16" name="Chart Placeholder 4"/>
          <p:cNvSpPr>
            <a:spLocks noGrp="1"/>
          </p:cNvSpPr>
          <p:nvPr>
            <p:ph type="chart" sz="quarter" idx="17" hasCustomPrompt="1"/>
          </p:nvPr>
        </p:nvSpPr>
        <p:spPr>
          <a:xfrm>
            <a:off x="4808538" y="1476375"/>
            <a:ext cx="3940175" cy="1835150"/>
          </a:xfrm>
          <a:prstGeom prst="rect">
            <a:avLst/>
          </a:prstGeom>
        </p:spPr>
        <p:txBody>
          <a:bodyPr/>
          <a:lstStyle>
            <a:lvl1pPr marL="0" indent="0">
              <a:buFontTx/>
              <a:buNone/>
              <a:defRPr sz="700">
                <a:latin typeface="Arial" charset="0"/>
                <a:ea typeface="Arial" charset="0"/>
                <a:cs typeface="Arial" charset="0"/>
              </a:defRPr>
            </a:lvl1pPr>
          </a:lstStyle>
          <a:p>
            <a:r>
              <a:rPr lang="en-US" dirty="0"/>
              <a:t>Chart</a:t>
            </a:r>
          </a:p>
        </p:txBody>
      </p:sp>
      <p:sp>
        <p:nvSpPr>
          <p:cNvPr id="9" name="Text Placeholder 7"/>
          <p:cNvSpPr>
            <a:spLocks noGrp="1"/>
          </p:cNvSpPr>
          <p:nvPr>
            <p:ph type="body" sz="quarter" idx="14" hasCustomPrompt="1"/>
          </p:nvPr>
        </p:nvSpPr>
        <p:spPr>
          <a:xfrm>
            <a:off x="539750" y="4568371"/>
            <a:ext cx="4014788" cy="148092"/>
          </a:xfrm>
          <a:prstGeom prst="rect">
            <a:avLst/>
          </a:prstGeom>
        </p:spPr>
        <p:txBody>
          <a:bodyPr lIns="0" tIns="0" rIns="0" bIns="0" anchor="b"/>
          <a:lstStyle>
            <a:lvl1pPr marL="0" marR="0" indent="0" algn="l" defTabSz="914400" rtl="0" eaLnBrk="1" fontAlgn="auto" latinLnBrk="0" hangingPunct="1">
              <a:lnSpc>
                <a:spcPct val="90000"/>
              </a:lnSpc>
              <a:spcBef>
                <a:spcPts val="1000"/>
              </a:spcBef>
              <a:spcAft>
                <a:spcPts val="0"/>
              </a:spcAft>
              <a:buClrTx/>
              <a:buSzTx/>
              <a:buFontTx/>
              <a:buNone/>
              <a:tabLst/>
              <a:defRPr sz="700">
                <a:solidFill>
                  <a:srgbClr val="333333"/>
                </a:solidFill>
                <a:latin typeface="Arial" charset="0"/>
                <a:ea typeface="Arial" charset="0"/>
                <a:cs typeface="Arial" charset="0"/>
              </a:defRPr>
            </a:lvl1pPr>
          </a:lstStyle>
          <a:p>
            <a:r>
              <a:rPr lang="en-US" sz="700" dirty="0">
                <a:solidFill>
                  <a:srgbClr val="333333"/>
                </a:solidFill>
                <a:latin typeface="Arial" charset="0"/>
                <a:ea typeface="Arial" charset="0"/>
                <a:cs typeface="Arial" charset="0"/>
              </a:rPr>
              <a:t>Place for sources and footnotes</a:t>
            </a:r>
            <a:endParaRPr lang="ru-RU" sz="700" dirty="0">
              <a:solidFill>
                <a:srgbClr val="333333"/>
              </a:solidFill>
              <a:latin typeface="Arial" charset="0"/>
              <a:ea typeface="Arial" charset="0"/>
              <a:cs typeface="Arial" charset="0"/>
            </a:endParaRPr>
          </a:p>
        </p:txBody>
      </p:sp>
      <p:sp>
        <p:nvSpPr>
          <p:cNvPr id="17" name="Slide Number Placeholder 5"/>
          <p:cNvSpPr txBox="1">
            <a:spLocks/>
          </p:cNvSpPr>
          <p:nvPr userDrawn="1"/>
        </p:nvSpPr>
        <p:spPr>
          <a:xfrm>
            <a:off x="8186737" y="4579414"/>
            <a:ext cx="561975" cy="137049"/>
          </a:xfrm>
          <a:prstGeom prst="rect">
            <a:avLst/>
          </a:prstGeom>
        </p:spPr>
        <p:txBody>
          <a:bodyPr lIns="0" tIns="0" rIns="0" bIns="0" anchor="b"/>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DF24603-9A1B-F342-92E0-89DE32840F75}" type="slidenum">
              <a:rPr lang="en-US" sz="700" smtClean="0">
                <a:latin typeface="Arial" charset="0"/>
                <a:ea typeface="Arial" charset="0"/>
                <a:cs typeface="Arial" charset="0"/>
              </a:rPr>
              <a:pPr algn="r"/>
              <a:t>‹#›</a:t>
            </a:fld>
            <a:endParaRPr lang="en-US" sz="700" dirty="0">
              <a:latin typeface="Arial" charset="0"/>
              <a:ea typeface="Arial" charset="0"/>
              <a:cs typeface="Arial" charset="0"/>
            </a:endParaRPr>
          </a:p>
        </p:txBody>
      </p:sp>
      <p:sp>
        <p:nvSpPr>
          <p:cNvPr id="18" name="Title 1"/>
          <p:cNvSpPr>
            <a:spLocks noGrp="1"/>
          </p:cNvSpPr>
          <p:nvPr>
            <p:ph type="title" hasCustomPrompt="1"/>
          </p:nvPr>
        </p:nvSpPr>
        <p:spPr>
          <a:xfrm>
            <a:off x="539750" y="431800"/>
            <a:ext cx="6561138" cy="330200"/>
          </a:xfrm>
          <a:prstGeom prst="rect">
            <a:avLst/>
          </a:prstGeom>
        </p:spPr>
        <p:txBody>
          <a:bodyPr lIns="0" tIns="0" rIns="0" bIns="0"/>
          <a:lstStyle>
            <a:lvl1pPr>
              <a:defRPr sz="2300" b="1">
                <a:solidFill>
                  <a:srgbClr val="333333"/>
                </a:solidFill>
                <a:latin typeface="Arial" charset="0"/>
                <a:ea typeface="Arial" charset="0"/>
                <a:cs typeface="Arial" charset="0"/>
              </a:defRPr>
            </a:lvl1pPr>
          </a:lstStyle>
          <a:p>
            <a:r>
              <a:rPr lang="en-US" dirty="0"/>
              <a:t>Heading</a:t>
            </a:r>
          </a:p>
        </p:txBody>
      </p:sp>
      <p:sp>
        <p:nvSpPr>
          <p:cNvPr id="3" name="Текст 2"/>
          <p:cNvSpPr>
            <a:spLocks noGrp="1"/>
          </p:cNvSpPr>
          <p:nvPr>
            <p:ph type="body" sz="quarter" idx="18" hasCustomPrompt="1"/>
          </p:nvPr>
        </p:nvSpPr>
        <p:spPr>
          <a:xfrm>
            <a:off x="539750" y="3482975"/>
            <a:ext cx="4014788" cy="762000"/>
          </a:xfrm>
          <a:prstGeom prst="rect">
            <a:avLst/>
          </a:prstGeom>
        </p:spPr>
        <p:txBody>
          <a:bodyPr lIns="0" tIns="0" rIns="0" bIns="0"/>
          <a:lstStyle>
            <a:lvl1pPr marL="0" indent="0">
              <a:buNone/>
              <a:defRPr sz="1200">
                <a:latin typeface="Arial" pitchFamily="34" charset="0"/>
                <a:cs typeface="Arial" pitchFamily="34" charset="0"/>
              </a:defRPr>
            </a:lvl1pPr>
          </a:lstStyle>
          <a:p>
            <a:pPr lvl="0">
              <a:spcBef>
                <a:spcPct val="0"/>
              </a:spcBef>
            </a:pPr>
            <a:r>
              <a:rPr lang="en-US" sz="1200" dirty="0">
                <a:solidFill>
                  <a:srgbClr val="333333"/>
                </a:solidFill>
                <a:latin typeface="Arial" charset="0"/>
                <a:ea typeface="Arial" charset="0"/>
                <a:cs typeface="Arial" charset="0"/>
              </a:rPr>
              <a:t>Text</a:t>
            </a:r>
            <a:endParaRPr lang="ru-RU" sz="1200" dirty="0">
              <a:solidFill>
                <a:srgbClr val="333333"/>
              </a:solidFill>
              <a:latin typeface="Arial" charset="0"/>
              <a:ea typeface="Arial" charset="0"/>
              <a:cs typeface="Arial" charset="0"/>
            </a:endParaRPr>
          </a:p>
        </p:txBody>
      </p:sp>
      <p:sp>
        <p:nvSpPr>
          <p:cNvPr id="19" name="Текст 2"/>
          <p:cNvSpPr>
            <a:spLocks noGrp="1"/>
          </p:cNvSpPr>
          <p:nvPr>
            <p:ph type="body" sz="quarter" idx="19" hasCustomPrompt="1"/>
          </p:nvPr>
        </p:nvSpPr>
        <p:spPr>
          <a:xfrm>
            <a:off x="4808538" y="3479346"/>
            <a:ext cx="3940174" cy="762000"/>
          </a:xfrm>
          <a:prstGeom prst="rect">
            <a:avLst/>
          </a:prstGeom>
        </p:spPr>
        <p:txBody>
          <a:bodyPr lIns="0" tIns="0" rIns="0" bIns="0"/>
          <a:lstStyle>
            <a:lvl1pPr marL="0" indent="0">
              <a:buNone/>
              <a:defRPr sz="1200">
                <a:latin typeface="Arial" pitchFamily="34" charset="0"/>
                <a:cs typeface="Arial" pitchFamily="34" charset="0"/>
              </a:defRPr>
            </a:lvl1pPr>
          </a:lstStyle>
          <a:p>
            <a:pPr lvl="0">
              <a:spcBef>
                <a:spcPct val="0"/>
              </a:spcBef>
            </a:pPr>
            <a:r>
              <a:rPr lang="en-US" sz="1200" dirty="0">
                <a:solidFill>
                  <a:srgbClr val="333333"/>
                </a:solidFill>
                <a:latin typeface="Arial" charset="0"/>
                <a:ea typeface="Arial" charset="0"/>
                <a:cs typeface="Arial" charset="0"/>
              </a:rPr>
              <a:t>Text</a:t>
            </a:r>
            <a:endParaRPr lang="ru-RU" sz="1200" dirty="0">
              <a:solidFill>
                <a:srgbClr val="333333"/>
              </a:solidFill>
              <a:latin typeface="Arial" charset="0"/>
              <a:ea typeface="Arial" charset="0"/>
              <a:cs typeface="Arial" charset="0"/>
            </a:endParaRPr>
          </a:p>
        </p:txBody>
      </p:sp>
    </p:spTree>
    <p:extLst>
      <p:ext uri="{BB962C8B-B14F-4D97-AF65-F5344CB8AC3E}">
        <p14:creationId xmlns:p14="http://schemas.microsoft.com/office/powerpoint/2010/main" val="164540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2">
    <p:spTree>
      <p:nvGrpSpPr>
        <p:cNvPr id="1" name=""/>
        <p:cNvGrpSpPr/>
        <p:nvPr/>
      </p:nvGrpSpPr>
      <p:grpSpPr>
        <a:xfrm>
          <a:off x="0" y="0"/>
          <a:ext cx="0" cy="0"/>
          <a:chOff x="0" y="0"/>
          <a:chExt cx="0" cy="0"/>
        </a:xfrm>
      </p:grpSpPr>
      <p:sp>
        <p:nvSpPr>
          <p:cNvPr id="8" name="Content Placeholder 2"/>
          <p:cNvSpPr>
            <a:spLocks noGrp="1"/>
          </p:cNvSpPr>
          <p:nvPr>
            <p:ph idx="18" hasCustomPrompt="1"/>
          </p:nvPr>
        </p:nvSpPr>
        <p:spPr>
          <a:xfrm>
            <a:off x="539750" y="1476375"/>
            <a:ext cx="4014788" cy="2801334"/>
          </a:xfrm>
          <a:prstGeom prst="rect">
            <a:avLst/>
          </a:prstGeom>
        </p:spPr>
        <p:txBody>
          <a:bodyPr lIns="0" tIns="0" rIns="0" bIns="0"/>
          <a:lstStyle>
            <a:lvl1pPr marL="0" indent="0">
              <a:buNone/>
              <a:defRPr lang="en-US" sz="700" kern="1200" dirty="0" smtClean="0">
                <a:solidFill>
                  <a:srgbClr val="333333"/>
                </a:solidFill>
                <a:latin typeface="Arial" charset="0"/>
                <a:ea typeface="Arial" charset="0"/>
                <a:cs typeface="Arial" charset="0"/>
              </a:defRPr>
            </a:lvl1pPr>
            <a:lvl2pPr>
              <a:defRPr lang="en-US" sz="1200" kern="1200" dirty="0" smtClean="0">
                <a:solidFill>
                  <a:srgbClr val="333333"/>
                </a:solidFill>
                <a:latin typeface="Arial" charset="0"/>
                <a:ea typeface="Arial" charset="0"/>
                <a:cs typeface="Arial" charset="0"/>
              </a:defRPr>
            </a:lvl2pPr>
            <a:lvl3pPr>
              <a:defRPr lang="en-US" sz="1200" kern="1200" dirty="0" smtClean="0">
                <a:solidFill>
                  <a:srgbClr val="333333"/>
                </a:solidFill>
                <a:latin typeface="Arial" charset="0"/>
                <a:ea typeface="Arial" charset="0"/>
                <a:cs typeface="Arial" charset="0"/>
              </a:defRPr>
            </a:lvl3pPr>
            <a:lvl4pPr>
              <a:defRPr lang="en-US" sz="1200" kern="1200" dirty="0" smtClean="0">
                <a:solidFill>
                  <a:srgbClr val="333333"/>
                </a:solidFill>
                <a:latin typeface="Arial" charset="0"/>
                <a:ea typeface="Arial" charset="0"/>
                <a:cs typeface="Arial" charset="0"/>
              </a:defRPr>
            </a:lvl4pPr>
            <a:lvl5pPr>
              <a:defRPr lang="en-US" sz="1200" kern="1200" dirty="0">
                <a:solidFill>
                  <a:srgbClr val="333333"/>
                </a:solidFill>
                <a:latin typeface="Arial" charset="0"/>
                <a:ea typeface="Arial" charset="0"/>
                <a:cs typeface="Arial" charset="0"/>
              </a:defRPr>
            </a:lvl5pPr>
          </a:lstStyle>
          <a:p>
            <a:pPr lvl="0"/>
            <a:r>
              <a:rPr lang="en-US" dirty="0"/>
              <a:t>Content</a:t>
            </a:r>
          </a:p>
        </p:txBody>
      </p:sp>
      <p:sp>
        <p:nvSpPr>
          <p:cNvPr id="9" name="Content Placeholder 2"/>
          <p:cNvSpPr>
            <a:spLocks noGrp="1"/>
          </p:cNvSpPr>
          <p:nvPr>
            <p:ph idx="19" hasCustomPrompt="1"/>
          </p:nvPr>
        </p:nvSpPr>
        <p:spPr>
          <a:xfrm>
            <a:off x="4808539" y="1476375"/>
            <a:ext cx="3940174" cy="2801334"/>
          </a:xfrm>
          <a:prstGeom prst="rect">
            <a:avLst/>
          </a:prstGeom>
        </p:spPr>
        <p:txBody>
          <a:bodyPr lIns="0" tIns="0" rIns="0" bIns="0"/>
          <a:lstStyle>
            <a:lvl1pPr marL="0" indent="0">
              <a:buNone/>
              <a:defRPr lang="en-US" sz="700" kern="1200" dirty="0" smtClean="0">
                <a:solidFill>
                  <a:srgbClr val="333333"/>
                </a:solidFill>
                <a:latin typeface="Arial" charset="0"/>
                <a:ea typeface="Arial" charset="0"/>
                <a:cs typeface="Arial" charset="0"/>
              </a:defRPr>
            </a:lvl1pPr>
            <a:lvl2pPr>
              <a:defRPr lang="en-US" sz="1200" kern="1200" dirty="0" smtClean="0">
                <a:solidFill>
                  <a:srgbClr val="333333"/>
                </a:solidFill>
                <a:latin typeface="Arial" charset="0"/>
                <a:ea typeface="Arial" charset="0"/>
                <a:cs typeface="Arial" charset="0"/>
              </a:defRPr>
            </a:lvl2pPr>
            <a:lvl3pPr>
              <a:defRPr lang="en-US" sz="1200" kern="1200" dirty="0" smtClean="0">
                <a:solidFill>
                  <a:srgbClr val="333333"/>
                </a:solidFill>
                <a:latin typeface="Arial" charset="0"/>
                <a:ea typeface="Arial" charset="0"/>
                <a:cs typeface="Arial" charset="0"/>
              </a:defRPr>
            </a:lvl3pPr>
            <a:lvl4pPr>
              <a:defRPr lang="en-US" sz="1200" kern="1200" dirty="0" smtClean="0">
                <a:solidFill>
                  <a:srgbClr val="333333"/>
                </a:solidFill>
                <a:latin typeface="Arial" charset="0"/>
                <a:ea typeface="Arial" charset="0"/>
                <a:cs typeface="Arial" charset="0"/>
              </a:defRPr>
            </a:lvl4pPr>
            <a:lvl5pPr>
              <a:defRPr lang="en-US" sz="1200" kern="1200" dirty="0">
                <a:solidFill>
                  <a:srgbClr val="333333"/>
                </a:solidFill>
                <a:latin typeface="Arial" charset="0"/>
                <a:ea typeface="Arial" charset="0"/>
                <a:cs typeface="Arial" charset="0"/>
              </a:defRPr>
            </a:lvl5pPr>
          </a:lstStyle>
          <a:p>
            <a:pPr lvl="0"/>
            <a:r>
              <a:rPr lang="en-US" dirty="0"/>
              <a:t>Content</a:t>
            </a:r>
          </a:p>
        </p:txBody>
      </p:sp>
      <p:sp>
        <p:nvSpPr>
          <p:cNvPr id="11" name="Text Placeholder 7"/>
          <p:cNvSpPr>
            <a:spLocks noGrp="1"/>
          </p:cNvSpPr>
          <p:nvPr>
            <p:ph type="body" sz="quarter" idx="14" hasCustomPrompt="1"/>
          </p:nvPr>
        </p:nvSpPr>
        <p:spPr>
          <a:xfrm>
            <a:off x="539750" y="4568371"/>
            <a:ext cx="4014788" cy="148092"/>
          </a:xfrm>
          <a:prstGeom prst="rect">
            <a:avLst/>
          </a:prstGeom>
        </p:spPr>
        <p:txBody>
          <a:bodyPr lIns="0" tIns="0" rIns="0" bIns="0" anchor="b"/>
          <a:lstStyle>
            <a:lvl1pPr marL="0" marR="0" indent="0" algn="l" defTabSz="914400" rtl="0" eaLnBrk="1" fontAlgn="auto" latinLnBrk="0" hangingPunct="1">
              <a:lnSpc>
                <a:spcPct val="90000"/>
              </a:lnSpc>
              <a:spcBef>
                <a:spcPts val="1000"/>
              </a:spcBef>
              <a:spcAft>
                <a:spcPts val="0"/>
              </a:spcAft>
              <a:buClrTx/>
              <a:buSzTx/>
              <a:buFontTx/>
              <a:buNone/>
              <a:tabLst/>
              <a:defRPr sz="700">
                <a:solidFill>
                  <a:srgbClr val="333333"/>
                </a:solidFill>
                <a:latin typeface="Arial" charset="0"/>
                <a:ea typeface="Arial" charset="0"/>
                <a:cs typeface="Arial" charset="0"/>
              </a:defRPr>
            </a:lvl1pPr>
          </a:lstStyle>
          <a:p>
            <a:r>
              <a:rPr lang="en-US" sz="700" dirty="0">
                <a:solidFill>
                  <a:srgbClr val="333333"/>
                </a:solidFill>
                <a:latin typeface="Arial" charset="0"/>
                <a:ea typeface="Arial" charset="0"/>
                <a:cs typeface="Arial" charset="0"/>
              </a:rPr>
              <a:t>Place for sources and footnotes</a:t>
            </a:r>
            <a:endParaRPr lang="ru-RU" sz="700" dirty="0">
              <a:solidFill>
                <a:srgbClr val="333333"/>
              </a:solidFill>
              <a:latin typeface="Arial" charset="0"/>
              <a:ea typeface="Arial" charset="0"/>
              <a:cs typeface="Arial" charset="0"/>
            </a:endParaRPr>
          </a:p>
        </p:txBody>
      </p:sp>
      <p:sp>
        <p:nvSpPr>
          <p:cNvPr id="12" name="Slide Number Placeholder 5"/>
          <p:cNvSpPr txBox="1">
            <a:spLocks/>
          </p:cNvSpPr>
          <p:nvPr userDrawn="1"/>
        </p:nvSpPr>
        <p:spPr>
          <a:xfrm>
            <a:off x="8186737" y="4579414"/>
            <a:ext cx="561975" cy="137049"/>
          </a:xfrm>
          <a:prstGeom prst="rect">
            <a:avLst/>
          </a:prstGeom>
        </p:spPr>
        <p:txBody>
          <a:bodyPr lIns="0" tIns="0" rIns="0" bIns="0" anchor="b"/>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DF24603-9A1B-F342-92E0-89DE32840F75}" type="slidenum">
              <a:rPr lang="en-US" sz="700" smtClean="0">
                <a:latin typeface="Arial" charset="0"/>
                <a:ea typeface="Arial" charset="0"/>
                <a:cs typeface="Arial" charset="0"/>
              </a:rPr>
              <a:pPr algn="r"/>
              <a:t>‹#›</a:t>
            </a:fld>
            <a:endParaRPr lang="en-US" sz="700" dirty="0">
              <a:latin typeface="Arial" charset="0"/>
              <a:ea typeface="Arial" charset="0"/>
              <a:cs typeface="Arial" charset="0"/>
            </a:endParaRPr>
          </a:p>
        </p:txBody>
      </p:sp>
      <p:sp>
        <p:nvSpPr>
          <p:cNvPr id="13" name="Title 1"/>
          <p:cNvSpPr>
            <a:spLocks noGrp="1"/>
          </p:cNvSpPr>
          <p:nvPr>
            <p:ph type="title" hasCustomPrompt="1"/>
          </p:nvPr>
        </p:nvSpPr>
        <p:spPr>
          <a:xfrm>
            <a:off x="539750" y="431800"/>
            <a:ext cx="6561138" cy="330200"/>
          </a:xfrm>
          <a:prstGeom prst="rect">
            <a:avLst/>
          </a:prstGeom>
        </p:spPr>
        <p:txBody>
          <a:bodyPr lIns="0" tIns="0" rIns="0" bIns="0"/>
          <a:lstStyle>
            <a:lvl1pPr>
              <a:defRPr sz="2300" b="1">
                <a:solidFill>
                  <a:srgbClr val="333333"/>
                </a:solidFill>
                <a:latin typeface="Arial" charset="0"/>
                <a:ea typeface="Arial" charset="0"/>
                <a:cs typeface="Arial" charset="0"/>
              </a:defRPr>
            </a:lvl1pPr>
          </a:lstStyle>
          <a:p>
            <a:r>
              <a:rPr lang="en-US" dirty="0"/>
              <a:t>Heading</a:t>
            </a:r>
          </a:p>
        </p:txBody>
      </p:sp>
    </p:spTree>
    <p:extLst>
      <p:ext uri="{BB962C8B-B14F-4D97-AF65-F5344CB8AC3E}">
        <p14:creationId xmlns:p14="http://schemas.microsoft.com/office/powerpoint/2010/main" val="1445476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chart">
    <p:spTree>
      <p:nvGrpSpPr>
        <p:cNvPr id="1" name=""/>
        <p:cNvGrpSpPr/>
        <p:nvPr/>
      </p:nvGrpSpPr>
      <p:grpSpPr>
        <a:xfrm>
          <a:off x="0" y="0"/>
          <a:ext cx="0" cy="0"/>
          <a:chOff x="0" y="0"/>
          <a:chExt cx="0" cy="0"/>
        </a:xfrm>
      </p:grpSpPr>
      <p:sp>
        <p:nvSpPr>
          <p:cNvPr id="10" name="Chart Placeholder 4"/>
          <p:cNvSpPr>
            <a:spLocks noGrp="1"/>
          </p:cNvSpPr>
          <p:nvPr>
            <p:ph type="chart" sz="quarter" idx="17" hasCustomPrompt="1"/>
          </p:nvPr>
        </p:nvSpPr>
        <p:spPr>
          <a:xfrm>
            <a:off x="4808537" y="1476375"/>
            <a:ext cx="3940175" cy="2507870"/>
          </a:xfrm>
          <a:prstGeom prst="rect">
            <a:avLst/>
          </a:prstGeom>
        </p:spPr>
        <p:txBody>
          <a:bodyPr lIns="0" tIns="0" rIns="0" bIns="0"/>
          <a:lstStyle>
            <a:lvl1pPr marL="0" indent="0">
              <a:buFontTx/>
              <a:buNone/>
              <a:defRPr lang="en-US" sz="700" kern="1200" dirty="0">
                <a:solidFill>
                  <a:srgbClr val="333333"/>
                </a:solidFill>
                <a:latin typeface="Arial" charset="0"/>
                <a:ea typeface="Arial" charset="0"/>
                <a:cs typeface="Arial" charset="0"/>
              </a:defRPr>
            </a:lvl1pPr>
          </a:lstStyle>
          <a:p>
            <a:r>
              <a:rPr lang="en-US" dirty="0"/>
              <a:t>Chart</a:t>
            </a:r>
          </a:p>
        </p:txBody>
      </p:sp>
      <p:sp>
        <p:nvSpPr>
          <p:cNvPr id="11" name="Text Placeholder 7"/>
          <p:cNvSpPr>
            <a:spLocks noGrp="1"/>
          </p:cNvSpPr>
          <p:nvPr>
            <p:ph type="body" sz="quarter" idx="10" hasCustomPrompt="1"/>
          </p:nvPr>
        </p:nvSpPr>
        <p:spPr>
          <a:xfrm>
            <a:off x="539750" y="1476375"/>
            <a:ext cx="4014788" cy="2458451"/>
          </a:xfrm>
          <a:prstGeom prst="rect">
            <a:avLst/>
          </a:prstGeom>
        </p:spPr>
        <p:txBody>
          <a:bodyPr lIns="0" tIns="0" rIns="0" bIns="0"/>
          <a:lstStyle>
            <a:lvl1pPr marL="0" indent="0">
              <a:buFont typeface="Arial" charset="0"/>
              <a:buNone/>
              <a:defRPr lang="en-US" sz="1200" kern="1200" dirty="0">
                <a:solidFill>
                  <a:srgbClr val="333333"/>
                </a:solidFill>
                <a:latin typeface="Arial" charset="0"/>
                <a:ea typeface="Arial" charset="0"/>
                <a:cs typeface="Arial" charset="0"/>
              </a:defRPr>
            </a:lvl1pPr>
          </a:lstStyle>
          <a:p>
            <a:pPr lvl="0"/>
            <a:r>
              <a:rPr lang="en-US" dirty="0"/>
              <a:t>Text</a:t>
            </a:r>
          </a:p>
        </p:txBody>
      </p:sp>
      <p:sp>
        <p:nvSpPr>
          <p:cNvPr id="9" name="Text Placeholder 7"/>
          <p:cNvSpPr>
            <a:spLocks noGrp="1"/>
          </p:cNvSpPr>
          <p:nvPr>
            <p:ph type="body" sz="quarter" idx="14" hasCustomPrompt="1"/>
          </p:nvPr>
        </p:nvSpPr>
        <p:spPr>
          <a:xfrm>
            <a:off x="539750" y="4568371"/>
            <a:ext cx="4014788" cy="148092"/>
          </a:xfrm>
          <a:prstGeom prst="rect">
            <a:avLst/>
          </a:prstGeom>
        </p:spPr>
        <p:txBody>
          <a:bodyPr lIns="0" tIns="0" rIns="0" bIns="0" anchor="b"/>
          <a:lstStyle>
            <a:lvl1pPr marL="0" marR="0" indent="0" algn="l" defTabSz="914400" rtl="0" eaLnBrk="1" fontAlgn="auto" latinLnBrk="0" hangingPunct="1">
              <a:lnSpc>
                <a:spcPct val="90000"/>
              </a:lnSpc>
              <a:spcBef>
                <a:spcPts val="1000"/>
              </a:spcBef>
              <a:spcAft>
                <a:spcPts val="0"/>
              </a:spcAft>
              <a:buClrTx/>
              <a:buSzTx/>
              <a:buFontTx/>
              <a:buNone/>
              <a:tabLst/>
              <a:defRPr sz="700">
                <a:solidFill>
                  <a:srgbClr val="333333"/>
                </a:solidFill>
                <a:latin typeface="Arial" charset="0"/>
                <a:ea typeface="Arial" charset="0"/>
                <a:cs typeface="Arial" charset="0"/>
              </a:defRPr>
            </a:lvl1pPr>
          </a:lstStyle>
          <a:p>
            <a:r>
              <a:rPr lang="en-US" sz="700" dirty="0">
                <a:solidFill>
                  <a:srgbClr val="333333"/>
                </a:solidFill>
                <a:latin typeface="Arial" charset="0"/>
                <a:ea typeface="Arial" charset="0"/>
                <a:cs typeface="Arial" charset="0"/>
              </a:rPr>
              <a:t>Place for sources and footnotes</a:t>
            </a:r>
            <a:endParaRPr lang="ru-RU" sz="700" dirty="0">
              <a:solidFill>
                <a:srgbClr val="333333"/>
              </a:solidFill>
              <a:latin typeface="Arial" charset="0"/>
              <a:ea typeface="Arial" charset="0"/>
              <a:cs typeface="Arial" charset="0"/>
            </a:endParaRPr>
          </a:p>
        </p:txBody>
      </p:sp>
      <p:sp>
        <p:nvSpPr>
          <p:cNvPr id="13" name="Slide Number Placeholder 5"/>
          <p:cNvSpPr txBox="1">
            <a:spLocks/>
          </p:cNvSpPr>
          <p:nvPr userDrawn="1"/>
        </p:nvSpPr>
        <p:spPr>
          <a:xfrm>
            <a:off x="8186737" y="4579414"/>
            <a:ext cx="561975" cy="137049"/>
          </a:xfrm>
          <a:prstGeom prst="rect">
            <a:avLst/>
          </a:prstGeom>
        </p:spPr>
        <p:txBody>
          <a:bodyPr lIns="0" tIns="0" rIns="0" bIns="0" anchor="b"/>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DF24603-9A1B-F342-92E0-89DE32840F75}" type="slidenum">
              <a:rPr lang="en-US" sz="700" smtClean="0">
                <a:latin typeface="Arial" charset="0"/>
                <a:ea typeface="Arial" charset="0"/>
                <a:cs typeface="Arial" charset="0"/>
              </a:rPr>
              <a:pPr algn="r"/>
              <a:t>‹#›</a:t>
            </a:fld>
            <a:endParaRPr lang="en-US" sz="700" dirty="0">
              <a:latin typeface="Arial" charset="0"/>
              <a:ea typeface="Arial" charset="0"/>
              <a:cs typeface="Arial" charset="0"/>
            </a:endParaRPr>
          </a:p>
        </p:txBody>
      </p:sp>
      <p:sp>
        <p:nvSpPr>
          <p:cNvPr id="14" name="Title 1"/>
          <p:cNvSpPr>
            <a:spLocks noGrp="1"/>
          </p:cNvSpPr>
          <p:nvPr>
            <p:ph type="title" hasCustomPrompt="1"/>
          </p:nvPr>
        </p:nvSpPr>
        <p:spPr>
          <a:xfrm>
            <a:off x="539750" y="431800"/>
            <a:ext cx="6561138" cy="330200"/>
          </a:xfrm>
          <a:prstGeom prst="rect">
            <a:avLst/>
          </a:prstGeom>
        </p:spPr>
        <p:txBody>
          <a:bodyPr lIns="0" tIns="0" rIns="0" bIns="0"/>
          <a:lstStyle>
            <a:lvl1pPr>
              <a:defRPr sz="2300" b="1">
                <a:solidFill>
                  <a:srgbClr val="333333"/>
                </a:solidFill>
                <a:latin typeface="Arial" charset="0"/>
                <a:ea typeface="Arial" charset="0"/>
                <a:cs typeface="Arial" charset="0"/>
              </a:defRPr>
            </a:lvl1pPr>
          </a:lstStyle>
          <a:p>
            <a:r>
              <a:rPr lang="en-US" dirty="0"/>
              <a:t>Heading</a:t>
            </a:r>
          </a:p>
        </p:txBody>
      </p:sp>
    </p:spTree>
    <p:extLst>
      <p:ext uri="{BB962C8B-B14F-4D97-AF65-F5344CB8AC3E}">
        <p14:creationId xmlns:p14="http://schemas.microsoft.com/office/powerpoint/2010/main" val="4040775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sp>
        <p:nvSpPr>
          <p:cNvPr id="7" name="Text Placeholder 7"/>
          <p:cNvSpPr>
            <a:spLocks noGrp="1"/>
          </p:cNvSpPr>
          <p:nvPr>
            <p:ph type="body" sz="quarter" idx="11" hasCustomPrompt="1"/>
          </p:nvPr>
        </p:nvSpPr>
        <p:spPr>
          <a:xfrm>
            <a:off x="539749" y="1476375"/>
            <a:ext cx="4860925" cy="1274082"/>
          </a:xfrm>
          <a:prstGeom prst="rect">
            <a:avLst/>
          </a:prstGeom>
        </p:spPr>
        <p:txBody>
          <a:bodyPr lIns="0" tIns="0" rIns="0" bIns="0"/>
          <a:lstStyle>
            <a:lvl1pPr marL="0" indent="0">
              <a:lnSpc>
                <a:spcPts val="3780"/>
              </a:lnSpc>
              <a:buFontTx/>
              <a:buNone/>
              <a:defRPr sz="4100" b="1">
                <a:solidFill>
                  <a:sysClr val="windowText" lastClr="000000"/>
                </a:solidFill>
                <a:latin typeface="Arial" charset="0"/>
                <a:ea typeface="Arial" charset="0"/>
                <a:cs typeface="Arial" charset="0"/>
              </a:defRPr>
            </a:lvl1pPr>
          </a:lstStyle>
          <a:p>
            <a:pPr lvl="0"/>
            <a:r>
              <a:rPr lang="en-US" dirty="0"/>
              <a:t>Heading</a:t>
            </a:r>
          </a:p>
        </p:txBody>
      </p:sp>
      <p:sp>
        <p:nvSpPr>
          <p:cNvPr id="5" name="Текст 4"/>
          <p:cNvSpPr>
            <a:spLocks noGrp="1"/>
          </p:cNvSpPr>
          <p:nvPr>
            <p:ph type="body" sz="quarter" idx="12" hasCustomPrompt="1"/>
          </p:nvPr>
        </p:nvSpPr>
        <p:spPr>
          <a:xfrm>
            <a:off x="539750" y="4488543"/>
            <a:ext cx="4860925" cy="227920"/>
          </a:xfrm>
          <a:prstGeom prst="rect">
            <a:avLst/>
          </a:prstGeom>
        </p:spPr>
        <p:txBody>
          <a:bodyPr lIns="0" tIns="0" rIns="0" bIns="0" anchor="b"/>
          <a:lstStyle>
            <a:lvl1pPr marL="0" indent="0">
              <a:lnSpc>
                <a:spcPct val="100000"/>
              </a:lnSpc>
              <a:spcBef>
                <a:spcPts val="0"/>
              </a:spcBef>
              <a:buNone/>
              <a:defRPr sz="1050" b="1">
                <a:solidFill>
                  <a:sysClr val="windowText" lastClr="000000"/>
                </a:solidFill>
                <a:latin typeface="Arial" pitchFamily="34" charset="0"/>
                <a:cs typeface="Arial" pitchFamily="34" charset="0"/>
              </a:defRPr>
            </a:lvl1pPr>
          </a:lstStyle>
          <a:p>
            <a:pPr lvl="0"/>
            <a:r>
              <a:rPr lang="en-US" dirty="0"/>
              <a:t>Date</a:t>
            </a:r>
            <a:endParaRPr lang="ru-RU" dirty="0"/>
          </a:p>
        </p:txBody>
      </p:sp>
      <p:sp>
        <p:nvSpPr>
          <p:cNvPr id="4" name="Текст 4"/>
          <p:cNvSpPr>
            <a:spLocks noGrp="1"/>
          </p:cNvSpPr>
          <p:nvPr>
            <p:ph type="body" sz="quarter" idx="13" hasCustomPrompt="1"/>
          </p:nvPr>
        </p:nvSpPr>
        <p:spPr>
          <a:xfrm>
            <a:off x="539750" y="3537857"/>
            <a:ext cx="4860925" cy="946377"/>
          </a:xfrm>
          <a:prstGeom prst="rect">
            <a:avLst/>
          </a:prstGeom>
        </p:spPr>
        <p:txBody>
          <a:bodyPr lIns="0" tIns="0" rIns="0" bIns="0" anchor="ctr"/>
          <a:lstStyle>
            <a:lvl1pPr marL="0" indent="0">
              <a:lnSpc>
                <a:spcPct val="100000"/>
              </a:lnSpc>
              <a:spcBef>
                <a:spcPts val="0"/>
              </a:spcBef>
              <a:buNone/>
              <a:defRPr sz="1100">
                <a:solidFill>
                  <a:sysClr val="windowText" lastClr="000000"/>
                </a:solidFill>
                <a:latin typeface="Arial" pitchFamily="34" charset="0"/>
                <a:cs typeface="Arial" pitchFamily="34" charset="0"/>
              </a:defRPr>
            </a:lvl1pPr>
          </a:lstStyle>
          <a:p>
            <a:pPr lvl="0"/>
            <a:r>
              <a:rPr lang="en-US" dirty="0"/>
              <a:t>Information block</a:t>
            </a:r>
            <a:endParaRPr lang="ru-RU" dirty="0"/>
          </a:p>
        </p:txBody>
      </p:sp>
      <p:sp>
        <p:nvSpPr>
          <p:cNvPr id="6" name="Текст 4"/>
          <p:cNvSpPr>
            <a:spLocks noGrp="1"/>
          </p:cNvSpPr>
          <p:nvPr>
            <p:ph type="body" sz="quarter" idx="14" hasCustomPrompt="1"/>
          </p:nvPr>
        </p:nvSpPr>
        <p:spPr>
          <a:xfrm>
            <a:off x="539750" y="3083605"/>
            <a:ext cx="4860925" cy="227920"/>
          </a:xfrm>
          <a:prstGeom prst="rect">
            <a:avLst/>
          </a:prstGeom>
        </p:spPr>
        <p:txBody>
          <a:bodyPr lIns="0" tIns="0" rIns="0" bIns="0"/>
          <a:lstStyle>
            <a:lvl1pPr marL="0" indent="0">
              <a:lnSpc>
                <a:spcPct val="100000"/>
              </a:lnSpc>
              <a:spcBef>
                <a:spcPts val="0"/>
              </a:spcBef>
              <a:buNone/>
              <a:defRPr sz="1400" b="1" baseline="0">
                <a:solidFill>
                  <a:sysClr val="windowText" lastClr="000000"/>
                </a:solidFill>
                <a:latin typeface="Arial" pitchFamily="34" charset="0"/>
                <a:cs typeface="Arial" pitchFamily="34" charset="0"/>
              </a:defRPr>
            </a:lvl1pPr>
          </a:lstStyle>
          <a:p>
            <a:pPr lvl="0"/>
            <a:r>
              <a:rPr lang="en-US" dirty="0"/>
              <a:t>Full Name</a:t>
            </a:r>
            <a:endParaRPr lang="ru-RU" dirty="0"/>
          </a:p>
        </p:txBody>
      </p:sp>
      <p:sp>
        <p:nvSpPr>
          <p:cNvPr id="8" name="Текст 4"/>
          <p:cNvSpPr>
            <a:spLocks noGrp="1"/>
          </p:cNvSpPr>
          <p:nvPr>
            <p:ph type="body" sz="quarter" idx="15" hasCustomPrompt="1"/>
          </p:nvPr>
        </p:nvSpPr>
        <p:spPr>
          <a:xfrm>
            <a:off x="539750" y="3311525"/>
            <a:ext cx="4860925" cy="227920"/>
          </a:xfrm>
          <a:prstGeom prst="rect">
            <a:avLst/>
          </a:prstGeom>
        </p:spPr>
        <p:txBody>
          <a:bodyPr lIns="0" tIns="0" rIns="0" bIns="0"/>
          <a:lstStyle>
            <a:lvl1pPr marL="0" indent="0">
              <a:lnSpc>
                <a:spcPct val="100000"/>
              </a:lnSpc>
              <a:spcBef>
                <a:spcPts val="0"/>
              </a:spcBef>
              <a:buNone/>
              <a:defRPr sz="1400">
                <a:solidFill>
                  <a:sysClr val="windowText" lastClr="000000"/>
                </a:solidFill>
                <a:latin typeface="Arial" pitchFamily="34" charset="0"/>
                <a:cs typeface="Arial" pitchFamily="34" charset="0"/>
              </a:defRPr>
            </a:lvl1pPr>
          </a:lstStyle>
          <a:p>
            <a:pPr lvl="0"/>
            <a:r>
              <a:rPr lang="en-US" dirty="0"/>
              <a:t>Position</a:t>
            </a:r>
            <a:endParaRPr lang="ru-RU" dirty="0"/>
          </a:p>
        </p:txBody>
      </p:sp>
    </p:spTree>
    <p:extLst>
      <p:ext uri="{BB962C8B-B14F-4D97-AF65-F5344CB8AC3E}">
        <p14:creationId xmlns:p14="http://schemas.microsoft.com/office/powerpoint/2010/main" val="1090501840"/>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7.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52839"/>
          </a:xfrm>
          <a:prstGeom prst="rect">
            <a:avLst/>
          </a:prstGeom>
        </p:spPr>
      </p:pic>
      <p:pic>
        <p:nvPicPr>
          <p:cNvPr id="5" name="Рисунок 4">
            <a:extLst>
              <a:ext uri="{FF2B5EF4-FFF2-40B4-BE49-F238E27FC236}">
                <a16:creationId xmlns:a16="http://schemas.microsoft.com/office/drawing/2014/main" id="{59717F7D-3CCA-4662-A4F1-52D93555079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06473" y="144780"/>
            <a:ext cx="1316587" cy="1316712"/>
          </a:xfrm>
          <a:prstGeom prst="rect">
            <a:avLst/>
          </a:prstGeom>
        </p:spPr>
      </p:pic>
    </p:spTree>
    <p:extLst>
      <p:ext uri="{BB962C8B-B14F-4D97-AF65-F5344CB8AC3E}">
        <p14:creationId xmlns:p14="http://schemas.microsoft.com/office/powerpoint/2010/main" val="605016039"/>
      </p:ext>
    </p:extLst>
  </p:cSld>
  <p:clrMap bg1="lt1" tx1="dk1" bg2="lt2" tx2="dk2" accent1="accent1" accent2="accent2" accent3="accent3" accent4="accent4" accent5="accent5" accent6="accent6" hlink="hlink" folHlink="folHlink"/>
  <p:sldLayoutIdLst>
    <p:sldLayoutId id="2147483817"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52839"/>
          </a:xfrm>
          <a:prstGeom prst="rect">
            <a:avLst/>
          </a:prstGeom>
        </p:spPr>
      </p:pic>
    </p:spTree>
    <p:extLst>
      <p:ext uri="{BB962C8B-B14F-4D97-AF65-F5344CB8AC3E}">
        <p14:creationId xmlns:p14="http://schemas.microsoft.com/office/powerpoint/2010/main" val="175573514"/>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FD9E3624-4228-4475-BE97-57A26E5C641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38588" y="284752"/>
            <a:ext cx="1363980" cy="430662"/>
          </a:xfrm>
          <a:prstGeom prst="rect">
            <a:avLst/>
          </a:prstGeom>
        </p:spPr>
      </p:pic>
    </p:spTree>
    <p:extLst>
      <p:ext uri="{BB962C8B-B14F-4D97-AF65-F5344CB8AC3E}">
        <p14:creationId xmlns:p14="http://schemas.microsoft.com/office/powerpoint/2010/main" val="1320453715"/>
      </p:ext>
    </p:extLst>
  </p:cSld>
  <p:clrMap bg1="lt1" tx1="dk1" bg2="lt2" tx2="dk2" accent1="accent1" accent2="accent2" accent3="accent3" accent4="accent4" accent5="accent5" accent6="accent6" hlink="hlink" folHlink="folHlink"/>
  <p:sldLayoutIdLst>
    <p:sldLayoutId id="214748382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0BF0315-05E0-4F43-A97F-73475CE251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58593" y="278111"/>
            <a:ext cx="1409670" cy="445089"/>
          </a:xfrm>
          <a:prstGeom prst="rect">
            <a:avLst/>
          </a:prstGeom>
        </p:spPr>
      </p:pic>
    </p:spTree>
    <p:extLst>
      <p:ext uri="{BB962C8B-B14F-4D97-AF65-F5344CB8AC3E}">
        <p14:creationId xmlns:p14="http://schemas.microsoft.com/office/powerpoint/2010/main" val="1320453715"/>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39218862-4F58-49BD-9006-BF36BB6370C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78135" y="368571"/>
            <a:ext cx="1402050" cy="442682"/>
          </a:xfrm>
          <a:prstGeom prst="rect">
            <a:avLst/>
          </a:prstGeom>
        </p:spPr>
      </p:pic>
    </p:spTree>
    <p:extLst>
      <p:ext uri="{BB962C8B-B14F-4D97-AF65-F5344CB8AC3E}">
        <p14:creationId xmlns:p14="http://schemas.microsoft.com/office/powerpoint/2010/main" val="1320453715"/>
      </p:ext>
    </p:extLst>
  </p:cSld>
  <p:clrMap bg1="lt1" tx1="dk1" bg2="lt2" tx2="dk2" accent1="accent1" accent2="accent2" accent3="accent3" accent4="accent4" accent5="accent5" accent6="accent6" hlink="hlink" folHlink="folHlink"/>
  <p:sldLayoutIdLst>
    <p:sldLayoutId id="2147483810" r:id="rId1"/>
    <p:sldLayoutId id="214748380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A1751555-E6B3-4A53-9D1A-4C89DA69F4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98595" y="277131"/>
            <a:ext cx="1288242" cy="406748"/>
          </a:xfrm>
          <a:prstGeom prst="rect">
            <a:avLst/>
          </a:prstGeom>
        </p:spPr>
      </p:pic>
    </p:spTree>
    <p:extLst>
      <p:ext uri="{BB962C8B-B14F-4D97-AF65-F5344CB8AC3E}">
        <p14:creationId xmlns:p14="http://schemas.microsoft.com/office/powerpoint/2010/main" val="1320453715"/>
      </p:ext>
    </p:extLst>
  </p:cSld>
  <p:clrMap bg1="lt1" tx1="dk1" bg2="lt2" tx2="dk2" accent1="accent1" accent2="accent2" accent3="accent3" accent4="accent4" accent5="accent5" accent6="accent6" hlink="hlink" folHlink="folHlink"/>
  <p:sldLayoutIdLst>
    <p:sldLayoutId id="214748381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5152839"/>
          </a:xfrm>
          <a:prstGeom prst="rect">
            <a:avLst/>
          </a:prstGeom>
        </p:spPr>
      </p:pic>
    </p:spTree>
    <p:extLst>
      <p:ext uri="{BB962C8B-B14F-4D97-AF65-F5344CB8AC3E}">
        <p14:creationId xmlns:p14="http://schemas.microsoft.com/office/powerpoint/2010/main" val="1194332045"/>
      </p:ext>
    </p:extLst>
  </p:cSld>
  <p:clrMap bg1="lt1" tx1="dk1" bg2="lt2" tx2="dk2" accent1="accent1" accent2="accent2" accent3="accent3" accent4="accent4" accent5="accent5" accent6="accent6" hlink="hlink" folHlink="folHlink"/>
  <p:sldLayoutIdLst>
    <p:sldLayoutId id="2147483782"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ych@rusatomservice.ru"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Заголовок 1"/>
          <p:cNvSpPr>
            <a:spLocks noGrp="1"/>
          </p:cNvSpPr>
          <p:nvPr>
            <p:ph type="title"/>
          </p:nvPr>
        </p:nvSpPr>
        <p:spPr/>
        <p:txBody>
          <a:bodyPr/>
          <a:lstStyle/>
          <a:p>
            <a:r>
              <a:rPr lang="en-US" dirty="0"/>
              <a:t>Human performance unit: practices and outcomes</a:t>
            </a:r>
            <a:endParaRPr lang="ru-RU" dirty="0">
              <a:latin typeface="Arial" pitchFamily="34" charset="0"/>
              <a:cs typeface="Arial" pitchFamily="34" charset="0"/>
            </a:endParaRPr>
          </a:p>
        </p:txBody>
      </p:sp>
      <p:sp>
        <p:nvSpPr>
          <p:cNvPr id="18" name="Текст 3"/>
          <p:cNvSpPr>
            <a:spLocks noGrp="1"/>
          </p:cNvSpPr>
          <p:nvPr>
            <p:ph type="body" sz="quarter" idx="11"/>
          </p:nvPr>
        </p:nvSpPr>
        <p:spPr>
          <a:xfrm>
            <a:off x="539749" y="3761150"/>
            <a:ext cx="5711825" cy="218486"/>
          </a:xfrm>
          <a:prstGeom prst="rect">
            <a:avLst/>
          </a:prstGeom>
        </p:spPr>
        <p:txBody>
          <a:bodyPr/>
          <a:lstStyle/>
          <a:p>
            <a:r>
              <a:rPr lang="en-US" dirty="0">
                <a:latin typeface="Arial" pitchFamily="34" charset="0"/>
                <a:cs typeface="Arial" pitchFamily="34" charset="0"/>
              </a:rPr>
              <a:t>Yulia Chernyakhovskaya</a:t>
            </a:r>
          </a:p>
        </p:txBody>
      </p:sp>
      <p:sp>
        <p:nvSpPr>
          <p:cNvPr id="19" name="Текст 4"/>
          <p:cNvSpPr>
            <a:spLocks noGrp="1"/>
          </p:cNvSpPr>
          <p:nvPr>
            <p:ph type="body" sz="quarter" idx="12"/>
          </p:nvPr>
        </p:nvSpPr>
        <p:spPr>
          <a:xfrm>
            <a:off x="539749" y="3977150"/>
            <a:ext cx="5711825" cy="284683"/>
          </a:xfrm>
          <a:prstGeom prst="rect">
            <a:avLst/>
          </a:prstGeom>
        </p:spPr>
        <p:txBody>
          <a:bodyPr/>
          <a:lstStyle/>
          <a:p>
            <a:r>
              <a:rPr lang="en-US" dirty="0">
                <a:latin typeface="Arial" pitchFamily="34" charset="0"/>
                <a:cs typeface="Arial" pitchFamily="34" charset="0"/>
              </a:rPr>
              <a:t>Deputy director of competences development </a:t>
            </a:r>
          </a:p>
          <a:p>
            <a:r>
              <a:rPr lang="en-US" dirty="0">
                <a:latin typeface="Arial" pitchFamily="34" charset="0"/>
                <a:cs typeface="Arial" pitchFamily="34" charset="0"/>
              </a:rPr>
              <a:t>of nuclear infrastructure </a:t>
            </a:r>
          </a:p>
          <a:p>
            <a:endParaRPr lang="ru-RU" dirty="0">
              <a:latin typeface="Arial" pitchFamily="34" charset="0"/>
              <a:cs typeface="Arial" pitchFamily="34" charset="0"/>
            </a:endParaRPr>
          </a:p>
        </p:txBody>
      </p:sp>
    </p:spTree>
    <p:extLst>
      <p:ext uri="{BB962C8B-B14F-4D97-AF65-F5344CB8AC3E}">
        <p14:creationId xmlns:p14="http://schemas.microsoft.com/office/powerpoint/2010/main" val="1214510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sz="2000" dirty="0"/>
              <a:t>Purpose and Directions Of Activities of the Human Performance Unit</a:t>
            </a:r>
            <a:endParaRPr lang="ru-RU" sz="2000" dirty="0"/>
          </a:p>
        </p:txBody>
      </p:sp>
      <p:sp>
        <p:nvSpPr>
          <p:cNvPr id="4" name="Текст 3"/>
          <p:cNvSpPr>
            <a:spLocks noGrp="1"/>
          </p:cNvSpPr>
          <p:nvPr>
            <p:ph type="body" sz="quarter" idx="10"/>
          </p:nvPr>
        </p:nvSpPr>
        <p:spPr>
          <a:xfrm>
            <a:off x="539750" y="1035162"/>
            <a:ext cx="3772846" cy="2465908"/>
          </a:xfrm>
        </p:spPr>
        <p:txBody>
          <a:bodyPr/>
          <a:lstStyle/>
          <a:p>
            <a:pPr lvl="0" algn="just">
              <a:spcBef>
                <a:spcPct val="0"/>
              </a:spcBef>
            </a:pPr>
            <a:r>
              <a:rPr lang="en-US" dirty="0">
                <a:solidFill>
                  <a:sysClr val="windowText" lastClr="000000"/>
                </a:solidFill>
              </a:rPr>
              <a:t>The main goal of the creation and operati</a:t>
            </a:r>
            <a:r>
              <a:rPr lang="en-US" dirty="0">
                <a:solidFill>
                  <a:schemeClr val="tx1"/>
                </a:solidFill>
              </a:rPr>
              <a:t>on of human performance unit (HPU) </a:t>
            </a:r>
            <a:r>
              <a:rPr lang="en-US" dirty="0">
                <a:solidFill>
                  <a:sysClr val="windowText" lastClr="000000"/>
                </a:solidFill>
              </a:rPr>
              <a:t>is to increase the reliability of personnel in ensuring a high safety culture in the work of the operating organization and is achieved through the implementation of the several areas</a:t>
            </a:r>
          </a:p>
        </p:txBody>
      </p:sp>
      <p:sp>
        <p:nvSpPr>
          <p:cNvPr id="8" name="Прямоугольник 7"/>
          <p:cNvSpPr/>
          <p:nvPr/>
        </p:nvSpPr>
        <p:spPr>
          <a:xfrm>
            <a:off x="4554538" y="825780"/>
            <a:ext cx="4440305" cy="3083921"/>
          </a:xfrm>
          <a:prstGeom prst="rect">
            <a:avLst/>
          </a:prstGeom>
        </p:spPr>
        <p:txBody>
          <a:bodyPr wrap="square">
            <a:spAutoFit/>
          </a:bodyPr>
          <a:lstStyle/>
          <a:p>
            <a:pPr lvl="0">
              <a:lnSpc>
                <a:spcPct val="90000"/>
              </a:lnSpc>
              <a:spcBef>
                <a:spcPct val="0"/>
              </a:spcBef>
            </a:pPr>
            <a:endParaRPr lang="en-US" sz="1200" dirty="0">
              <a:solidFill>
                <a:sysClr val="windowText" lastClr="000000"/>
              </a:solidFill>
              <a:latin typeface="Arial" charset="0"/>
              <a:cs typeface="Arial" charset="0"/>
            </a:endParaRP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creation of a favorable psychological climate for ensuring safety in work collectives of preschool education, mediation and counseling in resolving interpersonal and intergroup conflicts;</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psychological support for emergency training and training on simulators, conducting trainings for personnel on the development of personal professionally important personal qualities, the formation of effective communication skills and commitment to safety;</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carrying out psychological and psychophysiological rehabilitation of workers who show signs of professional maladjustment;</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organization of measures to ensure the reliability of personnel when interacting with medical institutions;</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determination of the readiness of contractors' employees to fulfill the requirements for the nuclear facility, for the safe and trouble-free performance of work.</a:t>
            </a:r>
            <a:endParaRPr lang="ru-RU" sz="1200" dirty="0">
              <a:solidFill>
                <a:sysClr val="windowText" lastClr="000000"/>
              </a:solidFill>
              <a:latin typeface="Arial" charset="0"/>
              <a:cs typeface="Arial" charset="0"/>
            </a:endParaRPr>
          </a:p>
        </p:txBody>
      </p:sp>
      <p:sp>
        <p:nvSpPr>
          <p:cNvPr id="9" name="Прямоугольник 8"/>
          <p:cNvSpPr/>
          <p:nvPr/>
        </p:nvSpPr>
        <p:spPr>
          <a:xfrm>
            <a:off x="539750" y="1986112"/>
            <a:ext cx="3772846" cy="2585323"/>
          </a:xfrm>
          <a:prstGeom prst="rect">
            <a:avLst/>
          </a:prstGeom>
        </p:spPr>
        <p:txBody>
          <a:bodyPr wrap="square">
            <a:spAutoFit/>
          </a:bodyPr>
          <a:lstStyle/>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assessment and forecast of personnel reliability;</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participation in the assessment and monitoring of the state of safety culture, analysis of the reasons for erroneous actions of personnel and the development of recommendations to prevent the repetition of deviations and erroneous actions;</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participation in the development and psychological support of measures for the development and improvement of safety culture;</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organization and conduct of psychophysiological examination as an integral part in the system of professional selection of personnel and professional certification of specialists of subsidiaries to obtain a permit for the direction of work in the field of atomic energy use;</a:t>
            </a:r>
          </a:p>
        </p:txBody>
      </p:sp>
    </p:spTree>
    <p:extLst>
      <p:ext uri="{BB962C8B-B14F-4D97-AF65-F5344CB8AC3E}">
        <p14:creationId xmlns:p14="http://schemas.microsoft.com/office/powerpoint/2010/main" val="362614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4"/>
          </p:nvPr>
        </p:nvSpPr>
        <p:spPr/>
        <p:txBody>
          <a:bodyPr/>
          <a:lstStyle/>
          <a:p>
            <a:endParaRPr lang="en-US"/>
          </a:p>
        </p:txBody>
      </p:sp>
      <p:sp>
        <p:nvSpPr>
          <p:cNvPr id="3" name="Заголовок 2"/>
          <p:cNvSpPr>
            <a:spLocks noGrp="1"/>
          </p:cNvSpPr>
          <p:nvPr>
            <p:ph type="title"/>
          </p:nvPr>
        </p:nvSpPr>
        <p:spPr/>
        <p:txBody>
          <a:bodyPr/>
          <a:lstStyle/>
          <a:p>
            <a:r>
              <a:rPr lang="en-US" dirty="0"/>
              <a:t>Basic Tasks and Functions of HPU</a:t>
            </a:r>
          </a:p>
        </p:txBody>
      </p:sp>
      <p:sp>
        <p:nvSpPr>
          <p:cNvPr id="4" name="Текст 3"/>
          <p:cNvSpPr>
            <a:spLocks noGrp="1"/>
          </p:cNvSpPr>
          <p:nvPr>
            <p:ph type="body" sz="quarter" idx="10"/>
          </p:nvPr>
        </p:nvSpPr>
        <p:spPr>
          <a:xfrm>
            <a:off x="539749" y="1113212"/>
            <a:ext cx="3727451" cy="2465908"/>
          </a:xfrm>
        </p:spPr>
        <p:txBody>
          <a:bodyPr/>
          <a:lstStyle/>
          <a:p>
            <a:pPr algn="just"/>
            <a:r>
              <a:rPr lang="en-US" dirty="0">
                <a:solidFill>
                  <a:schemeClr val="tx1"/>
                </a:solidFill>
              </a:rPr>
              <a:t>Determination of the level of professional adaptation, personal characteristics of the employee, which determine his ability to safely and effectively perform professional activities in various conditions for certain specialties and types of work (including an emergency), identifying persons with a high propensity to the risk of deviations in work performance		</a:t>
            </a:r>
          </a:p>
          <a:p>
            <a:pPr algn="just"/>
            <a:endParaRPr lang="en-US" dirty="0">
              <a:solidFill>
                <a:schemeClr val="tx1"/>
              </a:solidFill>
            </a:endParaRPr>
          </a:p>
          <a:p>
            <a:pPr algn="just"/>
            <a:endParaRPr lang="en-US" dirty="0">
              <a:solidFill>
                <a:schemeClr val="tx1"/>
              </a:solidFill>
            </a:endParaRPr>
          </a:p>
          <a:p>
            <a:pPr algn="just"/>
            <a:endParaRPr lang="en-US" dirty="0">
              <a:solidFill>
                <a:schemeClr val="tx1"/>
              </a:solidFill>
            </a:endParaRPr>
          </a:p>
          <a:p>
            <a:pPr algn="just"/>
            <a:r>
              <a:rPr lang="en-US" dirty="0">
                <a:solidFill>
                  <a:schemeClr val="tx1"/>
                </a:solidFill>
              </a:rPr>
              <a:t>Development of recommendations for increasing the reliability of the human factor during the performance of work, reducing the probability of accidents, emergency situations, errors and incorrect actions of personnel associated with deficiencies of professionally important personal qualities</a:t>
            </a:r>
          </a:p>
        </p:txBody>
      </p:sp>
      <p:sp>
        <p:nvSpPr>
          <p:cNvPr id="6" name="Левая фигурная скобка 5"/>
          <p:cNvSpPr/>
          <p:nvPr/>
        </p:nvSpPr>
        <p:spPr>
          <a:xfrm>
            <a:off x="4554538" y="875489"/>
            <a:ext cx="175098" cy="1945534"/>
          </a:xfrm>
          <a:prstGeom prst="leftBrace">
            <a:avLst>
              <a:gd name="adj1" fmla="val 144444"/>
              <a:gd name="adj2" fmla="val 45793"/>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Прямоугольник 6"/>
          <p:cNvSpPr/>
          <p:nvPr/>
        </p:nvSpPr>
        <p:spPr>
          <a:xfrm>
            <a:off x="4793980" y="900497"/>
            <a:ext cx="3532897" cy="1920526"/>
          </a:xfrm>
          <a:prstGeom prst="rect">
            <a:avLst/>
          </a:prstGeom>
        </p:spPr>
        <p:txBody>
          <a:bodyPr wrap="square">
            <a:spAutoFit/>
          </a:bodyPr>
          <a:lstStyle/>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preliminary selection of personnel;</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periodic psychological and psychophysiological monitoring of the state of personnel;</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identification of persons in need of medical and psychological rehabilitation and assessment of its effectiveness;</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identification of persons with a high propensity to take risks and antisocial tendencies;</a:t>
            </a:r>
          </a:p>
          <a:p>
            <a:pPr marL="171450" lvl="0" indent="-171450" algn="just">
              <a:lnSpc>
                <a:spcPct val="90000"/>
              </a:lnSpc>
              <a:spcBef>
                <a:spcPct val="0"/>
              </a:spcBef>
              <a:buFont typeface="Arial" panose="020B0604020202020204" pitchFamily="34" charset="0"/>
              <a:buChar char="•"/>
            </a:pPr>
            <a:r>
              <a:rPr lang="en-US" sz="1200" dirty="0">
                <a:solidFill>
                  <a:sysClr val="windowText" lastClr="000000"/>
                </a:solidFill>
                <a:latin typeface="Arial" charset="0"/>
                <a:cs typeface="Arial" charset="0"/>
              </a:rPr>
              <a:t>development of recommendations commissions during competitive selection of personnel</a:t>
            </a:r>
          </a:p>
        </p:txBody>
      </p:sp>
      <p:sp>
        <p:nvSpPr>
          <p:cNvPr id="8" name="Текст 3"/>
          <p:cNvSpPr txBox="1">
            <a:spLocks/>
          </p:cNvSpPr>
          <p:nvPr/>
        </p:nvSpPr>
        <p:spPr>
          <a:xfrm>
            <a:off x="4793980" y="3271058"/>
            <a:ext cx="3727451" cy="1709504"/>
          </a:xfrm>
          <a:prstGeom prst="rect">
            <a:avLst/>
          </a:prstGeom>
        </p:spPr>
        <p:txBody>
          <a:bodyPr lIns="0" tIns="0" rIns="0" bIns="0"/>
          <a:lstStyle>
            <a:lvl1pPr marL="0" indent="0" algn="l" defTabSz="914400" rtl="0" eaLnBrk="1" latinLnBrk="0" hangingPunct="1">
              <a:lnSpc>
                <a:spcPct val="90000"/>
              </a:lnSpc>
              <a:spcBef>
                <a:spcPts val="1000"/>
              </a:spcBef>
              <a:buFont typeface="Arial" pitchFamily="34" charset="0"/>
              <a:buNone/>
              <a:defRPr sz="1200" kern="1200">
                <a:solidFill>
                  <a:srgbClr val="333333"/>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just"/>
            <a:r>
              <a:rPr lang="en-US" dirty="0">
                <a:solidFill>
                  <a:schemeClr val="tx1"/>
                </a:solidFill>
              </a:rPr>
              <a:t>Conducting an ergonomic examination of personnel workplaces and the technological situation in case of violations associated with the human factor</a:t>
            </a:r>
          </a:p>
          <a:p>
            <a:pPr algn="just"/>
            <a:r>
              <a:rPr lang="en-US" dirty="0">
                <a:solidFill>
                  <a:schemeClr val="tx1"/>
                </a:solidFill>
              </a:rPr>
              <a:t>Establishing the influence of production factors on the decrease in the reliability of professional activities of personnel</a:t>
            </a:r>
          </a:p>
        </p:txBody>
      </p:sp>
      <p:sp>
        <p:nvSpPr>
          <p:cNvPr id="9" name="TextBox 8"/>
          <p:cNvSpPr txBox="1"/>
          <p:nvPr/>
        </p:nvSpPr>
        <p:spPr>
          <a:xfrm>
            <a:off x="238063" y="1113212"/>
            <a:ext cx="301686" cy="369332"/>
          </a:xfrm>
          <a:prstGeom prst="rect">
            <a:avLst/>
          </a:prstGeom>
          <a:noFill/>
        </p:spPr>
        <p:txBody>
          <a:bodyPr wrap="none" rtlCol="0">
            <a:spAutoFit/>
          </a:bodyPr>
          <a:lstStyle/>
          <a:p>
            <a:r>
              <a:rPr lang="en-US" dirty="0">
                <a:solidFill>
                  <a:schemeClr val="accent1"/>
                </a:solidFill>
              </a:rPr>
              <a:t>1</a:t>
            </a:r>
          </a:p>
        </p:txBody>
      </p:sp>
      <p:sp>
        <p:nvSpPr>
          <p:cNvPr id="10" name="TextBox 9"/>
          <p:cNvSpPr txBox="1"/>
          <p:nvPr/>
        </p:nvSpPr>
        <p:spPr>
          <a:xfrm>
            <a:off x="238063" y="3229892"/>
            <a:ext cx="301686" cy="369332"/>
          </a:xfrm>
          <a:prstGeom prst="rect">
            <a:avLst/>
          </a:prstGeom>
          <a:noFill/>
        </p:spPr>
        <p:txBody>
          <a:bodyPr wrap="none" rtlCol="0">
            <a:spAutoFit/>
          </a:bodyPr>
          <a:lstStyle/>
          <a:p>
            <a:r>
              <a:rPr lang="en-US" dirty="0">
                <a:solidFill>
                  <a:schemeClr val="accent1"/>
                </a:solidFill>
              </a:rPr>
              <a:t>2</a:t>
            </a:r>
          </a:p>
        </p:txBody>
      </p:sp>
      <p:sp>
        <p:nvSpPr>
          <p:cNvPr id="11" name="TextBox 10"/>
          <p:cNvSpPr txBox="1"/>
          <p:nvPr/>
        </p:nvSpPr>
        <p:spPr>
          <a:xfrm>
            <a:off x="4491244" y="3229892"/>
            <a:ext cx="301686" cy="369332"/>
          </a:xfrm>
          <a:prstGeom prst="rect">
            <a:avLst/>
          </a:prstGeom>
          <a:noFill/>
        </p:spPr>
        <p:txBody>
          <a:bodyPr wrap="none" rtlCol="0">
            <a:spAutoFit/>
          </a:bodyPr>
          <a:lstStyle/>
          <a:p>
            <a:r>
              <a:rPr lang="en-US" dirty="0">
                <a:solidFill>
                  <a:schemeClr val="accent1"/>
                </a:solidFill>
              </a:rPr>
              <a:t>3</a:t>
            </a:r>
          </a:p>
        </p:txBody>
      </p:sp>
      <p:sp>
        <p:nvSpPr>
          <p:cNvPr id="12" name="TextBox 11"/>
          <p:cNvSpPr txBox="1"/>
          <p:nvPr/>
        </p:nvSpPr>
        <p:spPr>
          <a:xfrm>
            <a:off x="4491244" y="3823427"/>
            <a:ext cx="301686" cy="369332"/>
          </a:xfrm>
          <a:prstGeom prst="rect">
            <a:avLst/>
          </a:prstGeom>
          <a:noFill/>
        </p:spPr>
        <p:txBody>
          <a:bodyPr wrap="none" rtlCol="0">
            <a:spAutoFit/>
          </a:bodyPr>
          <a:lstStyle/>
          <a:p>
            <a:r>
              <a:rPr lang="en-US" dirty="0">
                <a:solidFill>
                  <a:schemeClr val="accent1"/>
                </a:solidFill>
              </a:rPr>
              <a:t>4</a:t>
            </a:r>
          </a:p>
        </p:txBody>
      </p:sp>
    </p:spTree>
    <p:extLst>
      <p:ext uri="{BB962C8B-B14F-4D97-AF65-F5344CB8AC3E}">
        <p14:creationId xmlns:p14="http://schemas.microsoft.com/office/powerpoint/2010/main" val="1058562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Basic Structure of the HPU</a:t>
            </a:r>
          </a:p>
        </p:txBody>
      </p:sp>
      <p:sp>
        <p:nvSpPr>
          <p:cNvPr id="8" name="Текст 3"/>
          <p:cNvSpPr txBox="1">
            <a:spLocks/>
          </p:cNvSpPr>
          <p:nvPr/>
        </p:nvSpPr>
        <p:spPr>
          <a:xfrm>
            <a:off x="5079730" y="1306124"/>
            <a:ext cx="3727451" cy="1091071"/>
          </a:xfrm>
          <a:prstGeom prst="rect">
            <a:avLst/>
          </a:prstGeom>
        </p:spPr>
        <p:txBody>
          <a:bodyPr lIns="0" tIns="0" rIns="0" bIns="0"/>
          <a:lstStyle>
            <a:lvl1pPr marL="0" indent="0" algn="l" defTabSz="914400" rtl="0" eaLnBrk="1" latinLnBrk="0" hangingPunct="1">
              <a:lnSpc>
                <a:spcPct val="90000"/>
              </a:lnSpc>
              <a:spcBef>
                <a:spcPts val="1000"/>
              </a:spcBef>
              <a:buFont typeface="Arial" pitchFamily="34" charset="0"/>
              <a:buNone/>
              <a:defRPr sz="1200" kern="1200">
                <a:solidFill>
                  <a:srgbClr val="333333"/>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171450" indent="-171450" algn="just">
              <a:buFont typeface="Arial" panose="020B0604020202020204" pitchFamily="34" charset="0"/>
              <a:buChar char="•"/>
            </a:pPr>
            <a:r>
              <a:rPr lang="en-US" dirty="0"/>
              <a:t>measures to assess and </a:t>
            </a:r>
            <a:r>
              <a:rPr lang="en-US" dirty="0">
                <a:solidFill>
                  <a:schemeClr val="tx1"/>
                </a:solidFill>
              </a:rPr>
              <a:t>enhance</a:t>
            </a:r>
            <a:r>
              <a:rPr lang="en-US" dirty="0">
                <a:solidFill>
                  <a:srgbClr val="FF0000"/>
                </a:solidFill>
              </a:rPr>
              <a:t> </a:t>
            </a:r>
            <a:r>
              <a:rPr lang="en-US" dirty="0"/>
              <a:t>safety culture</a:t>
            </a:r>
          </a:p>
          <a:p>
            <a:pPr marL="171450" indent="-171450" algn="just">
              <a:buFont typeface="Arial" panose="020B0604020202020204" pitchFamily="34" charset="0"/>
              <a:buChar char="•"/>
            </a:pPr>
            <a:r>
              <a:rPr lang="en-US" dirty="0"/>
              <a:t>creating and maintaining a favorable psychological climate in labor collectives</a:t>
            </a:r>
          </a:p>
          <a:p>
            <a:pPr marL="171450" indent="-171450" algn="just">
              <a:buFont typeface="Arial" panose="020B0604020202020204" pitchFamily="34" charset="0"/>
              <a:buChar char="•"/>
            </a:pPr>
            <a:r>
              <a:rPr lang="en-US" dirty="0"/>
              <a:t>determination of the readiness of contractors' employees to fulfill the requirements for safe and accident-free work</a:t>
            </a:r>
          </a:p>
        </p:txBody>
      </p:sp>
      <p:sp>
        <p:nvSpPr>
          <p:cNvPr id="10" name="Rectangle 4"/>
          <p:cNvSpPr>
            <a:spLocks noChangeArrowheads="1"/>
          </p:cNvSpPr>
          <p:nvPr/>
        </p:nvSpPr>
        <p:spPr bwMode="auto">
          <a:xfrm>
            <a:off x="2208679" y="2613907"/>
            <a:ext cx="2468880" cy="594360"/>
          </a:xfrm>
          <a:prstGeom prst="rect">
            <a:avLst/>
          </a:prstGeom>
          <a:solidFill>
            <a:srgbClr val="FFFFFF"/>
          </a:solidFill>
          <a:ln w="19050">
            <a:solidFill>
              <a:schemeClr val="accent1">
                <a:lumMod val="50000"/>
              </a:schemeClr>
            </a:solidFill>
            <a:miter lim="800000"/>
            <a:headEnd/>
            <a:tailEnd/>
          </a:ln>
        </p:spPr>
        <p:txBody>
          <a:bodyPr rot="0" vert="horz" wrap="square" lIns="91440" tIns="45720" rIns="91440" bIns="45720" anchor="ctr" anchorCtr="0" upright="1">
            <a:noAutofit/>
          </a:bodyPr>
          <a:lstStyle/>
          <a:p>
            <a:pPr algn="ctr">
              <a:spcAft>
                <a:spcPts val="0"/>
              </a:spcAft>
            </a:pPr>
            <a:r>
              <a:rPr lang="en-US" sz="1400" kern="800" dirty="0">
                <a:latin typeface="Arial" panose="020B0604020202020204" pitchFamily="34" charset="0"/>
                <a:ea typeface="Times New Roman" panose="02020603050405020304" pitchFamily="18" charset="0"/>
                <a:cs typeface="Arial" panose="020B0604020202020204" pitchFamily="34" charset="0"/>
              </a:rPr>
              <a:t>Safety Culture Group</a:t>
            </a:r>
            <a:endParaRPr lang="en-US" sz="1400" kern="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1" name="Rectangle 5"/>
          <p:cNvSpPr>
            <a:spLocks noChangeArrowheads="1"/>
          </p:cNvSpPr>
          <p:nvPr/>
        </p:nvSpPr>
        <p:spPr bwMode="auto">
          <a:xfrm>
            <a:off x="2212489" y="3528307"/>
            <a:ext cx="2495550" cy="595630"/>
          </a:xfrm>
          <a:prstGeom prst="rect">
            <a:avLst/>
          </a:prstGeom>
          <a:solidFill>
            <a:srgbClr val="FFFFFF"/>
          </a:solidFill>
          <a:ln w="19050">
            <a:solidFill>
              <a:schemeClr val="accent1">
                <a:lumMod val="50000"/>
              </a:schemeClr>
            </a:solidFill>
            <a:miter lim="800000"/>
            <a:headEnd/>
            <a:tailEnd/>
          </a:ln>
        </p:spPr>
        <p:txBody>
          <a:bodyPr rot="0" vert="horz" wrap="square" lIns="91440" tIns="45720" rIns="91440" bIns="45720" anchor="ctr" anchorCtr="0" upright="1">
            <a:noAutofit/>
          </a:bodyPr>
          <a:lstStyle/>
          <a:p>
            <a:pPr algn="ctr">
              <a:spcAft>
                <a:spcPts val="0"/>
              </a:spcAft>
            </a:pPr>
            <a:r>
              <a:rPr lang="en-US" sz="1400" kern="800" dirty="0">
                <a:latin typeface="Arial" panose="020B0604020202020204" pitchFamily="34" charset="0"/>
                <a:ea typeface="Times New Roman" panose="02020603050405020304" pitchFamily="18" charset="0"/>
                <a:cs typeface="Arial" panose="020B0604020202020204" pitchFamily="34" charset="0"/>
              </a:rPr>
              <a:t>Personnel Reliability Group</a:t>
            </a:r>
            <a:endParaRPr lang="en-US" sz="1400" kern="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2" name="Rectangle 2"/>
          <p:cNvSpPr>
            <a:spLocks noChangeArrowheads="1"/>
          </p:cNvSpPr>
          <p:nvPr/>
        </p:nvSpPr>
        <p:spPr bwMode="auto">
          <a:xfrm>
            <a:off x="609749" y="1063237"/>
            <a:ext cx="3152775" cy="485775"/>
          </a:xfrm>
          <a:prstGeom prst="rect">
            <a:avLst/>
          </a:prstGeom>
          <a:solidFill>
            <a:srgbClr val="FFFFFF"/>
          </a:solidFill>
          <a:ln w="19050">
            <a:solidFill>
              <a:schemeClr val="accent1">
                <a:lumMod val="50000"/>
              </a:schemeClr>
            </a:solidFill>
            <a:miter lim="800000"/>
            <a:headEnd/>
            <a:tailEnd/>
          </a:ln>
        </p:spPr>
        <p:txBody>
          <a:bodyPr rot="0" vert="horz" wrap="square" lIns="91440" tIns="45720" rIns="91440" bIns="45720" anchor="ctr" anchorCtr="0" upright="1">
            <a:noAutofit/>
          </a:bodyPr>
          <a:lstStyle/>
          <a:p>
            <a:pPr algn="ctr">
              <a:spcAft>
                <a:spcPts val="0"/>
              </a:spcAft>
            </a:pPr>
            <a:r>
              <a:rPr lang="en-US" sz="1400" kern="800" dirty="0">
                <a:latin typeface="Arial" panose="020B0604020202020204" pitchFamily="34" charset="0"/>
                <a:ea typeface="Times New Roman" panose="02020603050405020304" pitchFamily="18" charset="0"/>
                <a:cs typeface="Arial" panose="020B0604020202020204" pitchFamily="34" charset="0"/>
              </a:rPr>
              <a:t>Deputy Technical Director / Chief Engineer</a:t>
            </a:r>
            <a:endParaRPr lang="en-US" sz="1400" kern="8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13" name="Straight Connector 11"/>
          <p:cNvCxnSpPr/>
          <p:nvPr/>
        </p:nvCxnSpPr>
        <p:spPr>
          <a:xfrm flipH="1">
            <a:off x="1538119" y="2259577"/>
            <a:ext cx="11430" cy="151638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Rectangle 3"/>
          <p:cNvSpPr>
            <a:spLocks noChangeArrowheads="1"/>
          </p:cNvSpPr>
          <p:nvPr/>
        </p:nvSpPr>
        <p:spPr bwMode="auto">
          <a:xfrm>
            <a:off x="609749" y="1740147"/>
            <a:ext cx="3152775" cy="523875"/>
          </a:xfrm>
          <a:prstGeom prst="rect">
            <a:avLst/>
          </a:prstGeom>
          <a:solidFill>
            <a:srgbClr val="FFFFFF"/>
          </a:solidFill>
          <a:ln w="19050">
            <a:solidFill>
              <a:schemeClr val="accent1">
                <a:lumMod val="50000"/>
              </a:schemeClr>
            </a:solidFill>
            <a:miter lim="800000"/>
            <a:headEnd/>
            <a:tailEnd/>
          </a:ln>
        </p:spPr>
        <p:txBody>
          <a:bodyPr rot="0" vert="horz" wrap="square" lIns="91440" tIns="45720" rIns="91440" bIns="45720" anchor="ctr" anchorCtr="0" upright="1">
            <a:noAutofit/>
          </a:bodyPr>
          <a:lstStyle/>
          <a:p>
            <a:pPr algn="ctr">
              <a:spcAft>
                <a:spcPts val="0"/>
              </a:spcAft>
            </a:pPr>
            <a:r>
              <a:rPr lang="en-US" sz="1400" kern="800" dirty="0">
                <a:latin typeface="Arial" panose="020B0604020202020204" pitchFamily="34" charset="0"/>
                <a:ea typeface="Times New Roman" panose="02020603050405020304" pitchFamily="18" charset="0"/>
                <a:cs typeface="Arial" panose="020B0604020202020204" pitchFamily="34" charset="0"/>
              </a:rPr>
              <a:t>Head of HPU</a:t>
            </a:r>
            <a:endParaRPr lang="en-US" sz="1400" kern="8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15" name="AutoShape 7"/>
          <p:cNvCxnSpPr>
            <a:cxnSpLocks noChangeShapeType="1"/>
          </p:cNvCxnSpPr>
          <p:nvPr/>
        </p:nvCxnSpPr>
        <p:spPr bwMode="auto">
          <a:xfrm>
            <a:off x="2171849" y="1543297"/>
            <a:ext cx="0" cy="200025"/>
          </a:xfrm>
          <a:prstGeom prst="straightConnector1">
            <a:avLst/>
          </a:prstGeom>
          <a:noFill/>
          <a:ln w="19050">
            <a:solidFill>
              <a:schemeClr val="accent1">
                <a:lumMod val="50000"/>
              </a:schemeClr>
            </a:solidFill>
            <a:round/>
            <a:headEnd/>
            <a:tailEnd/>
          </a:ln>
          <a:extLst>
            <a:ext uri="{909E8E84-426E-40DD-AFC4-6F175D3DCCD1}">
              <a14:hiddenFill xmlns:a14="http://schemas.microsoft.com/office/drawing/2010/main">
                <a:noFill/>
              </a14:hiddenFill>
            </a:ext>
          </a:extLst>
        </p:spPr>
      </p:cxnSp>
      <p:cxnSp>
        <p:nvCxnSpPr>
          <p:cNvPr id="16" name="Straight Connector 12"/>
          <p:cNvCxnSpPr/>
          <p:nvPr/>
        </p:nvCxnSpPr>
        <p:spPr>
          <a:xfrm>
            <a:off x="1549549" y="2872987"/>
            <a:ext cx="659130" cy="381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3"/>
          <p:cNvCxnSpPr/>
          <p:nvPr/>
        </p:nvCxnSpPr>
        <p:spPr>
          <a:xfrm>
            <a:off x="1545739" y="3768337"/>
            <a:ext cx="659130" cy="381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8" name="Текст 3"/>
          <p:cNvSpPr txBox="1">
            <a:spLocks/>
          </p:cNvSpPr>
          <p:nvPr/>
        </p:nvSpPr>
        <p:spPr>
          <a:xfrm>
            <a:off x="5079730" y="3017767"/>
            <a:ext cx="3727451" cy="1091071"/>
          </a:xfrm>
          <a:prstGeom prst="rect">
            <a:avLst/>
          </a:prstGeom>
        </p:spPr>
        <p:txBody>
          <a:bodyPr lIns="0" tIns="0" rIns="0" bIns="0"/>
          <a:lstStyle>
            <a:lvl1pPr marL="0" indent="0" algn="l" defTabSz="914400" rtl="0" eaLnBrk="1" latinLnBrk="0" hangingPunct="1">
              <a:lnSpc>
                <a:spcPct val="90000"/>
              </a:lnSpc>
              <a:spcBef>
                <a:spcPts val="1000"/>
              </a:spcBef>
              <a:buFont typeface="Arial" pitchFamily="34" charset="0"/>
              <a:buNone/>
              <a:defRPr sz="1200" kern="1200">
                <a:solidFill>
                  <a:srgbClr val="333333"/>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171450" indent="-171450" algn="just">
              <a:buFont typeface="Arial" panose="020B0604020202020204" pitchFamily="34" charset="0"/>
              <a:buChar char="•"/>
            </a:pPr>
            <a:r>
              <a:rPr lang="en-US" dirty="0"/>
              <a:t>assessment and forecast of personnel reliability</a:t>
            </a:r>
          </a:p>
          <a:p>
            <a:pPr marL="171450" indent="-171450" algn="just">
              <a:buFont typeface="Arial" panose="020B0604020202020204" pitchFamily="34" charset="0"/>
              <a:buChar char="•"/>
            </a:pPr>
            <a:r>
              <a:rPr lang="en-US" dirty="0">
                <a:solidFill>
                  <a:schemeClr val="tx1"/>
                </a:solidFill>
              </a:rPr>
              <a:t>ensuring that the human factor is taken into account in the organizational changes, root cause analysis of the events</a:t>
            </a:r>
            <a:endParaRPr lang="en-US" strike="sngStrike" dirty="0">
              <a:solidFill>
                <a:schemeClr val="tx1"/>
              </a:solidFill>
            </a:endParaRPr>
          </a:p>
          <a:p>
            <a:pPr marL="171450" indent="-171450" algn="just">
              <a:buFont typeface="Arial" panose="020B0604020202020204" pitchFamily="34" charset="0"/>
              <a:buChar char="•"/>
            </a:pPr>
            <a:r>
              <a:rPr lang="en-US" dirty="0">
                <a:solidFill>
                  <a:schemeClr val="tx1"/>
                </a:solidFill>
              </a:rPr>
              <a:t>organization o</a:t>
            </a:r>
            <a:r>
              <a:rPr lang="en-US" dirty="0"/>
              <a:t>f the interaction with medical institutions in order </a:t>
            </a:r>
            <a:r>
              <a:rPr lang="en-US" dirty="0">
                <a:solidFill>
                  <a:schemeClr val="tx1"/>
                </a:solidFill>
              </a:rPr>
              <a:t>to ensure the fitness for duty of personnel and prolong </a:t>
            </a:r>
            <a:r>
              <a:rPr lang="en-US">
                <a:solidFill>
                  <a:schemeClr val="tx1"/>
                </a:solidFill>
              </a:rPr>
              <a:t>professional longevity</a:t>
            </a:r>
            <a:endParaRPr lang="ru-RU" dirty="0">
              <a:solidFill>
                <a:schemeClr val="tx1"/>
              </a:solidFill>
            </a:endParaRPr>
          </a:p>
          <a:p>
            <a:pPr marL="171450" indent="-171450" algn="just">
              <a:buFont typeface="Arial" panose="020B0604020202020204" pitchFamily="34" charset="0"/>
              <a:buChar char="•"/>
            </a:pPr>
            <a:r>
              <a:rPr lang="en-US" dirty="0">
                <a:solidFill>
                  <a:schemeClr val="tx1"/>
                </a:solidFill>
              </a:rPr>
              <a:t>support in training</a:t>
            </a:r>
          </a:p>
        </p:txBody>
      </p:sp>
      <p:sp>
        <p:nvSpPr>
          <p:cNvPr id="19" name="Дуга 18"/>
          <p:cNvSpPr/>
          <p:nvPr/>
        </p:nvSpPr>
        <p:spPr>
          <a:xfrm rot="16470182">
            <a:off x="3701354" y="1676703"/>
            <a:ext cx="2324100" cy="1837637"/>
          </a:xfrm>
          <a:prstGeom prst="arc">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Дуга 19"/>
          <p:cNvSpPr/>
          <p:nvPr/>
        </p:nvSpPr>
        <p:spPr>
          <a:xfrm rot="19847303">
            <a:off x="3545989" y="3350051"/>
            <a:ext cx="2324100" cy="1837637"/>
          </a:xfrm>
          <a:prstGeom prst="arc">
            <a:avLst>
              <a:gd name="adj1" fmla="val 16200000"/>
              <a:gd name="adj2" fmla="val 18634883"/>
            </a:avLst>
          </a:pr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439735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a:t>Bibliographical basis of the HPU</a:t>
            </a:r>
          </a:p>
        </p:txBody>
      </p:sp>
      <p:sp>
        <p:nvSpPr>
          <p:cNvPr id="18" name="Текст 3"/>
          <p:cNvSpPr txBox="1">
            <a:spLocks/>
          </p:cNvSpPr>
          <p:nvPr/>
        </p:nvSpPr>
        <p:spPr>
          <a:xfrm>
            <a:off x="539750" y="1027042"/>
            <a:ext cx="3727451" cy="1091071"/>
          </a:xfrm>
          <a:prstGeom prst="rect">
            <a:avLst/>
          </a:prstGeom>
        </p:spPr>
        <p:txBody>
          <a:bodyPr lIns="0" tIns="0" rIns="0" bIns="0"/>
          <a:lstStyle>
            <a:lvl1pPr marL="0" indent="0" algn="l" defTabSz="914400" rtl="0" eaLnBrk="1" latinLnBrk="0" hangingPunct="1">
              <a:lnSpc>
                <a:spcPct val="90000"/>
              </a:lnSpc>
              <a:spcBef>
                <a:spcPts val="1000"/>
              </a:spcBef>
              <a:buFont typeface="Arial" pitchFamily="34" charset="0"/>
              <a:buNone/>
              <a:defRPr sz="1200" kern="1200">
                <a:solidFill>
                  <a:srgbClr val="333333"/>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lvl="0"/>
            <a:r>
              <a:rPr lang="en-US" dirty="0"/>
              <a:t>IAEA. Nuclear Power Plant Personnel Training and its Evaluation. A Guidebook. Technical Reports Series No. 380. IAEA, 1996.</a:t>
            </a:r>
          </a:p>
          <a:p>
            <a:pPr lvl="0"/>
            <a:r>
              <a:rPr lang="en-US" dirty="0"/>
              <a:t>DOE.  Personnel  selection,  training, qualification,  and  certification requirements  for  DOE nuclear  facilities. DOE O 426.2. </a:t>
            </a:r>
            <a:r>
              <a:rPr lang="ru-RU" dirty="0"/>
              <a:t>2010.</a:t>
            </a:r>
            <a:endParaRPr lang="en-US" dirty="0"/>
          </a:p>
          <a:p>
            <a:pPr lvl="0"/>
            <a:r>
              <a:rPr lang="en-US" dirty="0"/>
              <a:t>ANSI/ANS-3.4 Medical Certification and Monitoring of Personnel Requiring Operator Licenses for Nuclear Power Plants. </a:t>
            </a:r>
            <a:r>
              <a:rPr lang="ru-RU" dirty="0"/>
              <a:t>2013.</a:t>
            </a:r>
            <a:endParaRPr lang="en-US" dirty="0"/>
          </a:p>
          <a:p>
            <a:pPr lvl="0"/>
            <a:r>
              <a:rPr lang="en-US" dirty="0"/>
              <a:t>IAEA, Assessing </a:t>
            </a:r>
            <a:r>
              <a:rPr lang="en-US" dirty="0" err="1"/>
              <a:t>Behavioural</a:t>
            </a:r>
            <a:r>
              <a:rPr lang="en-US" dirty="0"/>
              <a:t> Competencies of Employees in Nuclear Facilities, IAEA-TECDOC-1917, 2020</a:t>
            </a:r>
          </a:p>
          <a:p>
            <a:pPr lvl="0"/>
            <a:r>
              <a:rPr lang="ru-RU" dirty="0" err="1"/>
              <a:t>Performing</a:t>
            </a:r>
            <a:r>
              <a:rPr lang="ru-RU" dirty="0"/>
              <a:t> </a:t>
            </a:r>
            <a:r>
              <a:rPr lang="ru-RU" dirty="0" err="1"/>
              <a:t>Safety</a:t>
            </a:r>
            <a:r>
              <a:rPr lang="ru-RU" dirty="0"/>
              <a:t> </a:t>
            </a:r>
            <a:r>
              <a:rPr lang="ru-RU" dirty="0" err="1"/>
              <a:t>Culture</a:t>
            </a:r>
            <a:r>
              <a:rPr lang="ru-RU" dirty="0"/>
              <a:t> </a:t>
            </a:r>
            <a:r>
              <a:rPr lang="ru-RU" dirty="0" err="1"/>
              <a:t>Self-assessments</a:t>
            </a:r>
            <a:r>
              <a:rPr lang="ru-RU" dirty="0"/>
              <a:t> </a:t>
            </a:r>
            <a:r>
              <a:rPr lang="ru-RU" dirty="0" err="1"/>
              <a:t>Safety</a:t>
            </a:r>
            <a:r>
              <a:rPr lang="ru-RU" dirty="0"/>
              <a:t> </a:t>
            </a:r>
            <a:r>
              <a:rPr lang="ru-RU" dirty="0" err="1"/>
              <a:t>Reports</a:t>
            </a:r>
            <a:r>
              <a:rPr lang="ru-RU" dirty="0"/>
              <a:t> </a:t>
            </a:r>
            <a:r>
              <a:rPr lang="ru-RU" dirty="0" err="1"/>
              <a:t>Series</a:t>
            </a:r>
            <a:r>
              <a:rPr lang="ru-RU" dirty="0"/>
              <a:t> </a:t>
            </a:r>
            <a:r>
              <a:rPr lang="ru-RU" dirty="0" err="1"/>
              <a:t>No</a:t>
            </a:r>
            <a:r>
              <a:rPr lang="ru-RU" dirty="0"/>
              <a:t>. 83, IAEA. 2016. </a:t>
            </a:r>
            <a:endParaRPr lang="en-US" dirty="0"/>
          </a:p>
          <a:p>
            <a:pPr lvl="0"/>
            <a:r>
              <a:rPr lang="ru-RU" dirty="0"/>
              <a:t>IAEA </a:t>
            </a:r>
            <a:r>
              <a:rPr lang="ru-RU" dirty="0" err="1"/>
              <a:t>Safety</a:t>
            </a:r>
            <a:r>
              <a:rPr lang="ru-RU" dirty="0"/>
              <a:t> </a:t>
            </a:r>
            <a:r>
              <a:rPr lang="ru-RU" dirty="0" err="1"/>
              <a:t>Culture</a:t>
            </a:r>
            <a:r>
              <a:rPr lang="ru-RU" dirty="0"/>
              <a:t> </a:t>
            </a:r>
            <a:r>
              <a:rPr lang="ru-RU" dirty="0" err="1"/>
              <a:t>Perception</a:t>
            </a:r>
            <a:r>
              <a:rPr lang="ru-RU" dirty="0"/>
              <a:t> </a:t>
            </a:r>
            <a:r>
              <a:rPr lang="ru-RU" dirty="0" err="1"/>
              <a:t>Questionnaire</a:t>
            </a:r>
            <a:r>
              <a:rPr lang="ru-RU" dirty="0"/>
              <a:t> </a:t>
            </a:r>
            <a:r>
              <a:rPr lang="ru-RU" dirty="0" err="1"/>
              <a:t>for</a:t>
            </a:r>
            <a:r>
              <a:rPr lang="ru-RU" dirty="0"/>
              <a:t> </a:t>
            </a:r>
            <a:r>
              <a:rPr lang="ru-RU" dirty="0" err="1"/>
              <a:t>License</a:t>
            </a:r>
            <a:r>
              <a:rPr lang="ru-RU" dirty="0"/>
              <a:t> </a:t>
            </a:r>
            <a:r>
              <a:rPr lang="ru-RU" dirty="0" err="1"/>
              <a:t>Holders</a:t>
            </a:r>
            <a:r>
              <a:rPr lang="ru-RU" dirty="0"/>
              <a:t>, IAEA </a:t>
            </a:r>
            <a:r>
              <a:rPr lang="ru-RU" dirty="0" err="1"/>
              <a:t>May</a:t>
            </a:r>
            <a:r>
              <a:rPr lang="ru-RU" dirty="0"/>
              <a:t> 2017. </a:t>
            </a:r>
            <a:endParaRPr lang="en-US" dirty="0"/>
          </a:p>
          <a:p>
            <a:pPr lvl="0"/>
            <a:endParaRPr lang="en-US" dirty="0"/>
          </a:p>
        </p:txBody>
      </p:sp>
      <p:sp>
        <p:nvSpPr>
          <p:cNvPr id="21" name="Текст 3"/>
          <p:cNvSpPr txBox="1">
            <a:spLocks/>
          </p:cNvSpPr>
          <p:nvPr/>
        </p:nvSpPr>
        <p:spPr>
          <a:xfrm>
            <a:off x="4606925" y="1027041"/>
            <a:ext cx="3727451" cy="1091071"/>
          </a:xfrm>
          <a:prstGeom prst="rect">
            <a:avLst/>
          </a:prstGeom>
        </p:spPr>
        <p:txBody>
          <a:bodyPr lIns="0" tIns="0" rIns="0" bIns="0"/>
          <a:lstStyle>
            <a:lvl1pPr marL="0" indent="0" algn="l" defTabSz="914400" rtl="0" eaLnBrk="1" latinLnBrk="0" hangingPunct="1">
              <a:lnSpc>
                <a:spcPct val="90000"/>
              </a:lnSpc>
              <a:spcBef>
                <a:spcPts val="1000"/>
              </a:spcBef>
              <a:buFont typeface="Arial" pitchFamily="34" charset="0"/>
              <a:buNone/>
              <a:defRPr sz="1200" kern="1200">
                <a:solidFill>
                  <a:srgbClr val="333333"/>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lvl="0"/>
            <a:r>
              <a:rPr lang="en-US" dirty="0"/>
              <a:t>NRC Handbook of Human Reliability Analysis with Emphasis on Nuclear Power Plant Applications. NUREG/CR-1278. NRC, 1983.</a:t>
            </a:r>
          </a:p>
          <a:p>
            <a:pPr lvl="0"/>
            <a:r>
              <a:rPr lang="en-US" dirty="0"/>
              <a:t>INPO Human Performance Enhancement System. Investigators Training Manual. INPO, 1992.</a:t>
            </a:r>
          </a:p>
          <a:p>
            <a:pPr lvl="0"/>
            <a:r>
              <a:rPr lang="en-US" dirty="0"/>
              <a:t>INPO Excellence in Human Performance. INPO, September 1997.</a:t>
            </a:r>
          </a:p>
          <a:p>
            <a:pPr lvl="0"/>
            <a:r>
              <a:rPr lang="en-US" dirty="0"/>
              <a:t>IAEA A systematic approach to human performance improvement in nuclear power plants: Training solutions. TECDOC-1204. 2001.</a:t>
            </a:r>
          </a:p>
          <a:p>
            <a:pPr lvl="0"/>
            <a:r>
              <a:rPr lang="en-US" dirty="0"/>
              <a:t>INPO Human Performance Fundamentals Course Reference. Chapter 6: Managing Human Performance. INPO, 2002.</a:t>
            </a:r>
          </a:p>
          <a:p>
            <a:r>
              <a:rPr lang="en-US" dirty="0"/>
              <a:t>IAEA Root Cause Analysis Following an Event at a Nuclear Installation: Reference Manual. TECDOC-1756. IAEA, 2015.</a:t>
            </a:r>
          </a:p>
          <a:p>
            <a:pPr lvl="0"/>
            <a:endParaRPr lang="en-US" dirty="0"/>
          </a:p>
        </p:txBody>
      </p:sp>
    </p:spTree>
    <p:extLst>
      <p:ext uri="{BB962C8B-B14F-4D97-AF65-F5344CB8AC3E}">
        <p14:creationId xmlns:p14="http://schemas.microsoft.com/office/powerpoint/2010/main" val="1193279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1"/>
          </p:nvPr>
        </p:nvSpPr>
        <p:spPr/>
        <p:txBody>
          <a:bodyPr/>
          <a:lstStyle/>
          <a:p>
            <a:r>
              <a:rPr lang="en-US" dirty="0"/>
              <a:t>Thank you</a:t>
            </a:r>
            <a:r>
              <a:rPr lang="ru-RU" dirty="0"/>
              <a:t> </a:t>
            </a:r>
          </a:p>
          <a:p>
            <a:r>
              <a:rPr lang="en-US" dirty="0"/>
              <a:t>for your attention</a:t>
            </a:r>
            <a:endParaRPr lang="ru-RU" dirty="0"/>
          </a:p>
        </p:txBody>
      </p:sp>
      <p:sp>
        <p:nvSpPr>
          <p:cNvPr id="4" name="Текст 3"/>
          <p:cNvSpPr>
            <a:spLocks noGrp="1"/>
          </p:cNvSpPr>
          <p:nvPr>
            <p:ph type="body" sz="quarter" idx="13"/>
          </p:nvPr>
        </p:nvSpPr>
        <p:spPr/>
        <p:txBody>
          <a:bodyPr/>
          <a:lstStyle/>
          <a:p>
            <a:endParaRPr lang="ru-RU" dirty="0">
              <a:latin typeface="Arial" charset="0"/>
              <a:ea typeface="Arial" charset="0"/>
              <a:cs typeface="Arial" charset="0"/>
            </a:endParaRPr>
          </a:p>
          <a:p>
            <a:r>
              <a:rPr lang="ru-RU" dirty="0">
                <a:latin typeface="Arial" charset="0"/>
                <a:ea typeface="Arial" charset="0"/>
                <a:cs typeface="Arial" charset="0"/>
              </a:rPr>
              <a:t>E-</a:t>
            </a:r>
            <a:r>
              <a:rPr lang="ru-RU" dirty="0" err="1">
                <a:latin typeface="Arial" charset="0"/>
                <a:ea typeface="Arial" charset="0"/>
                <a:cs typeface="Arial" charset="0"/>
              </a:rPr>
              <a:t>mail</a:t>
            </a:r>
            <a:r>
              <a:rPr lang="ru-RU" dirty="0">
                <a:latin typeface="Arial" charset="0"/>
                <a:ea typeface="Arial" charset="0"/>
                <a:cs typeface="Arial" charset="0"/>
              </a:rPr>
              <a:t>: </a:t>
            </a:r>
            <a:r>
              <a:rPr lang="en-US" dirty="0" err="1" smtClean="0">
                <a:latin typeface="Arial" charset="0"/>
                <a:ea typeface="Arial" charset="0"/>
                <a:cs typeface="Arial" charset="0"/>
                <a:hlinkClick r:id="rId2"/>
              </a:rPr>
              <a:t>ych</a:t>
            </a:r>
            <a:r>
              <a:rPr lang="ru-RU" dirty="0" smtClean="0">
                <a:latin typeface="Arial" charset="0"/>
                <a:ea typeface="Arial" charset="0"/>
                <a:cs typeface="Arial" charset="0"/>
                <a:hlinkClick r:id="rId2"/>
              </a:rPr>
              <a:t>@</a:t>
            </a:r>
            <a:r>
              <a:rPr lang="en-US" dirty="0" smtClean="0">
                <a:latin typeface="Arial" charset="0"/>
                <a:ea typeface="Arial" charset="0"/>
                <a:cs typeface="Arial" charset="0"/>
                <a:hlinkClick r:id="rId2"/>
              </a:rPr>
              <a:t>rusatomservice.ru</a:t>
            </a:r>
            <a:r>
              <a:rPr lang="en-US" dirty="0" smtClean="0">
                <a:latin typeface="Arial" charset="0"/>
                <a:ea typeface="Arial" charset="0"/>
                <a:cs typeface="Arial" charset="0"/>
              </a:rPr>
              <a:t> </a:t>
            </a:r>
            <a:endParaRPr lang="ru-RU" dirty="0">
              <a:latin typeface="Arial" charset="0"/>
              <a:ea typeface="Arial" charset="0"/>
              <a:cs typeface="Arial" charset="0"/>
            </a:endParaRPr>
          </a:p>
        </p:txBody>
      </p:sp>
      <p:sp>
        <p:nvSpPr>
          <p:cNvPr id="5" name="Текст 4"/>
          <p:cNvSpPr>
            <a:spLocks noGrp="1"/>
          </p:cNvSpPr>
          <p:nvPr>
            <p:ph type="body" sz="quarter" idx="14"/>
          </p:nvPr>
        </p:nvSpPr>
        <p:spPr/>
        <p:txBody>
          <a:bodyPr/>
          <a:lstStyle/>
          <a:p>
            <a:r>
              <a:rPr lang="en-US" dirty="0"/>
              <a:t>Yulia Chernyakhovskaya</a:t>
            </a:r>
            <a:endParaRPr lang="en-US" dirty="0"/>
          </a:p>
        </p:txBody>
      </p:sp>
      <p:sp>
        <p:nvSpPr>
          <p:cNvPr id="6" name="Текст 5"/>
          <p:cNvSpPr>
            <a:spLocks noGrp="1"/>
          </p:cNvSpPr>
          <p:nvPr>
            <p:ph type="body" sz="quarter" idx="15"/>
          </p:nvPr>
        </p:nvSpPr>
        <p:spPr/>
        <p:txBody>
          <a:bodyPr/>
          <a:lstStyle/>
          <a:p>
            <a:r>
              <a:rPr lang="en-US" dirty="0"/>
              <a:t>Deputy director of competences development </a:t>
            </a:r>
          </a:p>
          <a:p>
            <a:r>
              <a:rPr lang="en-US" dirty="0"/>
              <a:t>of nuclear infrastructure </a:t>
            </a:r>
          </a:p>
          <a:p>
            <a:endParaRPr lang="ru-RU" dirty="0"/>
          </a:p>
        </p:txBody>
      </p:sp>
    </p:spTree>
    <p:extLst>
      <p:ext uri="{BB962C8B-B14F-4D97-AF65-F5344CB8AC3E}">
        <p14:creationId xmlns:p14="http://schemas.microsoft.com/office/powerpoint/2010/main" val="2708638861"/>
      </p:ext>
    </p:extLst>
  </p:cSld>
  <p:clrMapOvr>
    <a:masterClrMapping/>
  </p:clrMapOvr>
</p:sld>
</file>

<file path=ppt/theme/theme1.xml><?xml version="1.0" encoding="utf-8"?>
<a:theme xmlns:a="http://schemas.openxmlformats.org/drawingml/2006/main" name="Title slid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Классическая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16x9_white_template" id="{815E4B3B-8E01-5242-B9F1-F7029D6381FB}" vid="{541B8C7B-4633-2E45-B746-A05B8E1543F8}"/>
    </a:ext>
  </a:extLst>
</a:theme>
</file>

<file path=ppt/theme/theme2.xml><?xml version="1.0" encoding="utf-8"?>
<a:theme xmlns:a="http://schemas.openxmlformats.org/drawingml/2006/main" name="Divider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16x9_white_template" id="{815E4B3B-8E01-5242-B9F1-F7029D6381FB}" vid="{6BE6B458-93C6-814D-A81B-47849E6A55A1}"/>
    </a:ext>
  </a:extLst>
</a:theme>
</file>

<file path=ppt/theme/theme3.xml><?xml version="1.0" encoding="utf-8"?>
<a:theme xmlns:a="http://schemas.openxmlformats.org/drawingml/2006/main" name="Text pictur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16x9_white_template" id="{815E4B3B-8E01-5242-B9F1-F7029D6381FB}" vid="{7389C019-FE70-D24D-871A-DAD941594136}"/>
    </a:ext>
  </a:extLst>
</a:theme>
</file>

<file path=ppt/theme/theme4.xml><?xml version="1.0" encoding="utf-8"?>
<a:theme xmlns:a="http://schemas.openxmlformats.org/drawingml/2006/main" name="Tex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16x9_white_template" id="{815E4B3B-8E01-5242-B9F1-F7029D6381FB}" vid="{7389C019-FE70-D24D-871A-DAD941594136}"/>
    </a:ext>
  </a:extLst>
</a:theme>
</file>

<file path=ppt/theme/theme5.xml><?xml version="1.0" encoding="utf-8"?>
<a:theme xmlns:a="http://schemas.openxmlformats.org/drawingml/2006/main" name="Chart">
  <a:themeElements>
    <a:clrScheme name="тема для слайдов с диаграммами">
      <a:dk1>
        <a:srgbClr val="414042"/>
      </a:dk1>
      <a:lt1>
        <a:sysClr val="window" lastClr="FFFFFF"/>
      </a:lt1>
      <a:dk2>
        <a:srgbClr val="FFFFFF"/>
      </a:dk2>
      <a:lt2>
        <a:srgbClr val="FFFFFF"/>
      </a:lt2>
      <a:accent1>
        <a:srgbClr val="293D6D"/>
      </a:accent1>
      <a:accent2>
        <a:srgbClr val="456EA9"/>
      </a:accent2>
      <a:accent3>
        <a:srgbClr val="68B0E0"/>
      </a:accent3>
      <a:accent4>
        <a:srgbClr val="ACC44D"/>
      </a:accent4>
      <a:accent5>
        <a:srgbClr val="4C9D8D"/>
      </a:accent5>
      <a:accent6>
        <a:srgbClr val="7F7F7F"/>
      </a:accent6>
      <a:hlink>
        <a:srgbClr val="414042"/>
      </a:hlink>
      <a:folHlink>
        <a:srgbClr val="41404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16x9_white_template" id="{815E4B3B-8E01-5242-B9F1-F7029D6381FB}" vid="{7389C019-FE70-D24D-871A-DAD941594136}"/>
    </a:ext>
  </a:extLst>
</a:theme>
</file>

<file path=ppt/theme/theme6.xml><?xml version="1.0" encoding="utf-8"?>
<a:theme xmlns:a="http://schemas.openxmlformats.org/drawingml/2006/main" name="Text chart">
  <a:themeElements>
    <a:clrScheme name="тема для слайдов текст-диаграмма">
      <a:dk1>
        <a:srgbClr val="414042"/>
      </a:dk1>
      <a:lt1>
        <a:sysClr val="window" lastClr="FFFFFF"/>
      </a:lt1>
      <a:dk2>
        <a:srgbClr val="FFFFFF"/>
      </a:dk2>
      <a:lt2>
        <a:srgbClr val="FFFFFF"/>
      </a:lt2>
      <a:accent1>
        <a:srgbClr val="EBA444"/>
      </a:accent1>
      <a:accent2>
        <a:srgbClr val="F06942"/>
      </a:accent2>
      <a:accent3>
        <a:srgbClr val="AD5483"/>
      </a:accent3>
      <a:accent4>
        <a:srgbClr val="456EA9"/>
      </a:accent4>
      <a:accent5>
        <a:srgbClr val="68B0E0"/>
      </a:accent5>
      <a:accent6>
        <a:srgbClr val="259789"/>
      </a:accent6>
      <a:hlink>
        <a:srgbClr val="414042"/>
      </a:hlink>
      <a:folHlink>
        <a:srgbClr val="41404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_16x9_white_template" id="{815E4B3B-8E01-5242-B9F1-F7029D6381FB}" vid="{7389C019-FE70-D24D-871A-DAD941594136}"/>
    </a:ext>
  </a:extLst>
</a:theme>
</file>

<file path=ppt/theme/theme7.xml><?xml version="1.0" encoding="utf-8"?>
<a:theme xmlns:a="http://schemas.openxmlformats.org/drawingml/2006/main" name="Final slid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0DAE905-2894-9645-87E8-4A089C61D1E7}" vid="{BB001172-481D-5B4F-A54A-4F845D4C8301}"/>
    </a:ext>
  </a:extLst>
</a:theme>
</file>

<file path=ppt/theme/theme8.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Presentation_16x9_white_template</Template>
  <TotalTime>1382</TotalTime>
  <Words>789</Words>
  <Application>Microsoft Office PowerPoint</Application>
  <PresentationFormat>Произвольный</PresentationFormat>
  <Paragraphs>65</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7</vt:i4>
      </vt:variant>
      <vt:variant>
        <vt:lpstr>Заголовки слайдов</vt:lpstr>
      </vt:variant>
      <vt:variant>
        <vt:i4>6</vt:i4>
      </vt:variant>
    </vt:vector>
  </HeadingPairs>
  <TitlesOfParts>
    <vt:vector size="17" baseType="lpstr">
      <vt:lpstr>Arial</vt:lpstr>
      <vt:lpstr>Calibri</vt:lpstr>
      <vt:lpstr>Rosatom Light</vt:lpstr>
      <vt:lpstr>Times New Roman</vt:lpstr>
      <vt:lpstr>Title slide</vt:lpstr>
      <vt:lpstr>Divider slide</vt:lpstr>
      <vt:lpstr>Text picture</vt:lpstr>
      <vt:lpstr>Text</vt:lpstr>
      <vt:lpstr>Chart</vt:lpstr>
      <vt:lpstr>Text chart</vt:lpstr>
      <vt:lpstr>Final slide</vt:lpstr>
      <vt:lpstr>Human performance unit: practices and outcomes</vt:lpstr>
      <vt:lpstr>Purpose and Directions Of Activities of the Human Performance Unit</vt:lpstr>
      <vt:lpstr>Basic Tasks and Functions of HPU</vt:lpstr>
      <vt:lpstr>Basic Structure of the HPU</vt:lpstr>
      <vt:lpstr>Bibliographical basis of the HPU</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Анна Хомякова</dc:creator>
  <cp:lastModifiedBy>Черевко Юлия Андреевна</cp:lastModifiedBy>
  <cp:revision>127</cp:revision>
  <dcterms:created xsi:type="dcterms:W3CDTF">2019-09-24T12:37:05Z</dcterms:created>
  <dcterms:modified xsi:type="dcterms:W3CDTF">2021-12-06T10:58:33Z</dcterms:modified>
</cp:coreProperties>
</file>