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4"/>
  </p:notesMasterIdLst>
  <p:sldIdLst>
    <p:sldId id="286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7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2957C13-1216-4E1C-B60D-A513BFA6A9B0}" type="datetimeFigureOut">
              <a:rPr lang="ko-KR" altLang="en-US"/>
              <a:pPr>
                <a:defRPr/>
              </a:pPr>
              <a:t>2015-08-15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 smtClean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7959CF1-194E-4B3E-838C-B83884EAADF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97790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black">
          <a:xfrm>
            <a:off x="3505200" y="6019800"/>
            <a:ext cx="2209800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ko-KR" b="1" smtClean="0">
                <a:solidFill>
                  <a:srgbClr val="FFFFFF"/>
                </a:solidFill>
                <a:ea typeface="굴림" charset="-127"/>
              </a:rPr>
              <a:t>IAEA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altLang="ko-KR" sz="900" b="1" smtClean="0">
                <a:solidFill>
                  <a:srgbClr val="FFFFFF"/>
                </a:solidFill>
                <a:ea typeface="굴림" charset="-127"/>
              </a:rPr>
              <a:t>International Atomic Energy Agency</a:t>
            </a:r>
          </a:p>
        </p:txBody>
      </p:sp>
      <p:pic>
        <p:nvPicPr>
          <p:cNvPr id="5" name="Picture 10" descr="\\pc26995\Projects\ICS\ICS.VB6\ICSUI\Graphics\IAEAlogo_Black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4114800" y="5105400"/>
            <a:ext cx="10509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title_logo_bglight.jpg                                         00056D31Macintosh HD                   B746CC0A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hidden">
          <a:xfrm>
            <a:off x="0" y="0"/>
            <a:ext cx="9144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 bwMode="gray">
          <a:xfrm>
            <a:off x="0" y="1000125"/>
            <a:ext cx="9144000" cy="177165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0" y="2797175"/>
            <a:ext cx="9144000" cy="1727200"/>
          </a:xfrm>
        </p:spPr>
        <p:txBody>
          <a:bodyPr anchor="ctr" anchorCtr="1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99795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26F84-6C5D-412D-87B8-B7D2F7181615}" type="datetimeFigureOut">
              <a:rPr lang="en-GB" altLang="ko-KR"/>
              <a:pPr>
                <a:defRPr/>
              </a:pPr>
              <a:t>15/08/2015</a:t>
            </a:fld>
            <a:endParaRPr lang="en-GB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D0E6A-765F-4894-881F-F3B959D7797E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025475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9888" y="98425"/>
            <a:ext cx="2147887" cy="5997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4638" y="98425"/>
            <a:ext cx="6292850" cy="5997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EEC16-DF5B-45CF-B6E5-9F63A03CA303}" type="datetimeFigureOut">
              <a:rPr lang="en-GB" altLang="ko-KR"/>
              <a:pPr>
                <a:defRPr/>
              </a:pPr>
              <a:t>15/08/2015</a:t>
            </a:fld>
            <a:endParaRPr lang="en-GB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495B8-3D12-4279-8685-F39015079122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020916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98425"/>
            <a:ext cx="8534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82575" y="1524000"/>
            <a:ext cx="4219575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524000"/>
            <a:ext cx="4221163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B6F8E-069C-4CCC-B804-B2D6CBD53575}" type="datetimeFigureOut">
              <a:rPr lang="en-GB" altLang="ko-KR"/>
              <a:pPr>
                <a:defRPr/>
              </a:pPr>
              <a:t>15/08/2015</a:t>
            </a:fld>
            <a:endParaRPr lang="en-GB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8C4DA-988D-4271-BC9A-155D43D44A9F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749221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black">
          <a:xfrm>
            <a:off x="3505200" y="6019800"/>
            <a:ext cx="2209800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altLang="ko-KR" b="1" smtClean="0">
                <a:solidFill>
                  <a:srgbClr val="FFFFFF"/>
                </a:solidFill>
                <a:ea typeface="굴림" charset="-127"/>
              </a:rPr>
              <a:t>IAEA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GB" altLang="ko-KR" sz="900" b="1" smtClean="0">
                <a:solidFill>
                  <a:srgbClr val="FFFFFF"/>
                </a:solidFill>
                <a:ea typeface="굴림" charset="-127"/>
              </a:rPr>
              <a:t>International Atomic Energy Agency</a:t>
            </a:r>
          </a:p>
        </p:txBody>
      </p:sp>
      <p:pic>
        <p:nvPicPr>
          <p:cNvPr id="5" name="Picture 10" descr="IAEAlogo_Bla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4114800" y="5105400"/>
            <a:ext cx="10509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hidden">
          <a:xfrm>
            <a:off x="0" y="0"/>
            <a:ext cx="9144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 bwMode="gray">
          <a:xfrm>
            <a:off x="0" y="1000125"/>
            <a:ext cx="9144000" cy="177165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0" y="2797175"/>
            <a:ext cx="9144000" cy="1727200"/>
          </a:xfrm>
        </p:spPr>
        <p:txBody>
          <a:bodyPr anchor="ctr" anchorCtr="1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3755884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E6C5A-A443-4AF2-BE7B-B2C5768F8BD5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1993704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BE01B-330C-4814-9036-B60EEE1B1507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732453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638" y="1524000"/>
            <a:ext cx="4219575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524000"/>
            <a:ext cx="4221162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6173D-78A2-4D35-A875-9131AAED6D0F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11903807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FBD4D-AC84-4CEA-9240-0EFEF3CA6D9A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8227321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BE66B-35AD-4A91-9F6E-35BA83EC478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105825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97FC3-6B64-4645-9B5C-E8A0A4FA9EB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156800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D9D18-017E-4AA7-B0C4-A06CC4307AD7}" type="datetimeFigureOut">
              <a:rPr lang="en-GB" altLang="ko-KR"/>
              <a:pPr>
                <a:defRPr/>
              </a:pPr>
              <a:t>15/08/2015</a:t>
            </a:fld>
            <a:endParaRPr lang="en-GB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30A31-5533-446E-AF9C-E347A1B33806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6220081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100E9-D774-4D83-B4EA-B2EA15418FA8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0205016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9B850-2B44-448B-AD71-99FF31BD3988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10039628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1A13E-EA6B-4DAA-B9B3-CEA954D8DABB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0640299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9888" y="98425"/>
            <a:ext cx="2147887" cy="5997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4638" y="98425"/>
            <a:ext cx="6292850" cy="5997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EE9FC-6DC1-41DA-98D3-1A5C23D920E5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7081249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98425"/>
            <a:ext cx="8534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74638" y="1524000"/>
            <a:ext cx="4219575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6613" y="1524000"/>
            <a:ext cx="4221162" cy="4572000"/>
          </a:xfrm>
        </p:spPr>
        <p:txBody>
          <a:bodyPr/>
          <a:lstStyle/>
          <a:p>
            <a:pPr lvl="0"/>
            <a:r>
              <a:rPr lang="en-US" noProof="0" smtClean="0"/>
              <a:t>Click icon to add clip art</a:t>
            </a:r>
            <a:endParaRPr lang="en-GB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BF567-B5D5-48F0-A79F-77C2DA0AD2D7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724370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98425"/>
            <a:ext cx="8534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74638" y="1524000"/>
            <a:ext cx="4219575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6613" y="1524000"/>
            <a:ext cx="4221162" cy="4572000"/>
          </a:xfrm>
        </p:spPr>
        <p:txBody>
          <a:bodyPr/>
          <a:lstStyle/>
          <a:p>
            <a:pPr lvl="0"/>
            <a:r>
              <a:rPr lang="en-US" noProof="0" smtClean="0"/>
              <a:t>Click icon to add media</a:t>
            </a:r>
            <a:endParaRPr lang="en-GB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AE320-EEAD-44EF-B985-23E765033B24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5423319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98425"/>
            <a:ext cx="8534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74638" y="1524000"/>
            <a:ext cx="4219575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6613" y="1524000"/>
            <a:ext cx="4221162" cy="45720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AEB7E-515B-4009-B418-78759031535A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3807207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74638" y="98425"/>
            <a:ext cx="8593137" cy="599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DD612-F0DB-45DE-A410-D8E39482B514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675780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321F7-DE80-42CD-AF6D-B0ED91D3B11F}" type="datetimeFigureOut">
              <a:rPr lang="en-GB" altLang="ko-KR"/>
              <a:pPr>
                <a:defRPr/>
              </a:pPr>
              <a:t>15/08/2015</a:t>
            </a:fld>
            <a:endParaRPr lang="en-GB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A0109-5BEA-4BE7-B51B-5D8840A49F50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418287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638" y="1524000"/>
            <a:ext cx="4219575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524000"/>
            <a:ext cx="4221162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018C3-8AC2-4C0B-82C3-87EDC0F74A31}" type="datetimeFigureOut">
              <a:rPr lang="en-GB" altLang="ko-KR"/>
              <a:pPr>
                <a:defRPr/>
              </a:pPr>
              <a:t>15/08/2015</a:t>
            </a:fld>
            <a:endParaRPr lang="en-GB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2FF90-4D5E-43EE-B5D3-6A402E85B7E4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340634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42CE9-D60A-49EF-8027-3282B85E7A6F}" type="datetimeFigureOut">
              <a:rPr lang="en-GB" altLang="ko-KR"/>
              <a:pPr>
                <a:defRPr/>
              </a:pPr>
              <a:t>15/08/2015</a:t>
            </a:fld>
            <a:endParaRPr lang="en-GB" altLang="ko-K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72B93-60DF-4B28-B55A-B4A655A9398E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84565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00722-747E-4B43-BE5D-3F0CB4A13F43}" type="datetimeFigureOut">
              <a:rPr lang="en-GB" altLang="ko-KR"/>
              <a:pPr>
                <a:defRPr/>
              </a:pPr>
              <a:t>15/08/2015</a:t>
            </a:fld>
            <a:endParaRPr lang="en-GB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D8483-FF89-43DC-8CFD-43C1FD9F959A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713410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1F0BB-F95A-4EBA-A104-FA3D57AEE099}" type="datetimeFigureOut">
              <a:rPr lang="en-GB" altLang="ko-KR"/>
              <a:pPr>
                <a:defRPr/>
              </a:pPr>
              <a:t>15/08/2015</a:t>
            </a:fld>
            <a:endParaRPr lang="en-GB" altLang="ko-K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C54D3-DA4B-461F-B7CE-5D5B5585E09A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086947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FADC0-D83A-4895-87F0-B828D82E71AE}" type="datetimeFigureOut">
              <a:rPr lang="en-GB" altLang="ko-KR"/>
              <a:pPr>
                <a:defRPr/>
              </a:pPr>
              <a:t>15/08/2015</a:t>
            </a:fld>
            <a:endParaRPr lang="en-GB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865E2-4913-4B54-8F1A-3750EAF5F5E3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1978949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472AD-E492-481B-AE7D-029C4B579687}" type="datetimeFigureOut">
              <a:rPr lang="en-GB" altLang="ko-KR"/>
              <a:pPr>
                <a:defRPr/>
              </a:pPr>
              <a:t>15/08/2015</a:t>
            </a:fld>
            <a:endParaRPr lang="en-GB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41396-6DFB-452F-92CD-A0ACE885FA9F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568905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5.emf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9F0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\\pc26995\Projects\ICS\ICS.VB6\ICSUI\Graphics\IAEAlogo_Black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304800" y="6110288"/>
            <a:ext cx="6858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ext Box 11"/>
          <p:cNvSpPr txBox="1">
            <a:spLocks noChangeArrowheads="1"/>
          </p:cNvSpPr>
          <p:nvPr/>
        </p:nvSpPr>
        <p:spPr bwMode="black">
          <a:xfrm>
            <a:off x="990600" y="6202363"/>
            <a:ext cx="9144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ko-KR" sz="2200" b="1" smtClean="0">
                <a:solidFill>
                  <a:srgbClr val="FFFFFF"/>
                </a:solidFill>
                <a:ea typeface="굴림" charset="-127"/>
              </a:rPr>
              <a:t>IAEA</a:t>
            </a:r>
          </a:p>
        </p:txBody>
      </p:sp>
      <p:pic>
        <p:nvPicPr>
          <p:cNvPr id="1028" name="Picture 9" descr="slide_logo_bglight.jpg                                         00056D31Macintosh HD                   B746CC0A: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hidden">
          <a:xfrm>
            <a:off x="0" y="0"/>
            <a:ext cx="9144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3"/>
          <p:cNvSpPr>
            <a:spLocks noGrp="1" noChangeArrowheads="1"/>
          </p:cNvSpPr>
          <p:nvPr>
            <p:ph type="title"/>
          </p:nvPr>
        </p:nvSpPr>
        <p:spPr bwMode="black">
          <a:xfrm>
            <a:off x="282575" y="98425"/>
            <a:ext cx="8534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body" idx="1"/>
          </p:nvPr>
        </p:nvSpPr>
        <p:spPr bwMode="gray">
          <a:xfrm>
            <a:off x="274638" y="1524000"/>
            <a:ext cx="8593137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6783388" y="6369050"/>
            <a:ext cx="1676400" cy="2936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  <a:ea typeface="굴림" charset="-127"/>
              </a:defRPr>
            </a:lvl1pPr>
          </a:lstStyle>
          <a:p>
            <a:pPr>
              <a:defRPr/>
            </a:pPr>
            <a:fld id="{1CF862BD-4D33-4C1B-8E08-A085C07D0D1D}" type="datetimeFigureOut">
              <a:rPr lang="en-GB" altLang="ko-KR"/>
              <a:pPr>
                <a:defRPr/>
              </a:pPr>
              <a:t>15/08/2015</a:t>
            </a:fld>
            <a:endParaRPr lang="en-GB" altLang="ko-KR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4154488" y="6369050"/>
            <a:ext cx="2624137" cy="2936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  <a:ea typeface="굴림" charset="-127"/>
              </a:defRPr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8472488" y="6369050"/>
            <a:ext cx="509587" cy="2936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  <a:ea typeface="굴림" charset="-127"/>
              </a:defRPr>
            </a:lvl1pPr>
          </a:lstStyle>
          <a:p>
            <a:pPr>
              <a:defRPr/>
            </a:pPr>
            <a:fld id="{24639B8C-A3D6-49F9-AD89-6956EE185A5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</p:sldLayoutIdLst>
  <p:txStyles>
    <p:titleStyle>
      <a:lvl1pPr algn="l" rtl="0" eaLnBrk="0" fontAlgn="base" hangingPunct="0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4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4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4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4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4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9F0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" descr="IAEAlogo_Black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304800" y="6110288"/>
            <a:ext cx="6858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11"/>
          <p:cNvSpPr txBox="1">
            <a:spLocks noChangeArrowheads="1"/>
          </p:cNvSpPr>
          <p:nvPr/>
        </p:nvSpPr>
        <p:spPr bwMode="black">
          <a:xfrm>
            <a:off x="990600" y="6202363"/>
            <a:ext cx="9144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altLang="ko-KR" sz="2200" b="1" smtClean="0">
                <a:solidFill>
                  <a:srgbClr val="FFFFFF"/>
                </a:solidFill>
                <a:ea typeface="굴림" charset="-127"/>
              </a:rPr>
              <a:t>IAEA</a:t>
            </a:r>
          </a:p>
        </p:txBody>
      </p:sp>
      <p:pic>
        <p:nvPicPr>
          <p:cNvPr id="2052" name="Picture 9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hidden">
          <a:xfrm>
            <a:off x="0" y="0"/>
            <a:ext cx="9144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3"/>
          <p:cNvSpPr>
            <a:spLocks noGrp="1" noChangeArrowheads="1"/>
          </p:cNvSpPr>
          <p:nvPr>
            <p:ph type="title"/>
          </p:nvPr>
        </p:nvSpPr>
        <p:spPr bwMode="black">
          <a:xfrm>
            <a:off x="282575" y="98425"/>
            <a:ext cx="8534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  <a:endParaRPr lang="en-GB" altLang="ko-KR" smtClean="0"/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 bwMode="gray">
          <a:xfrm>
            <a:off x="274638" y="1524000"/>
            <a:ext cx="8593137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 altLang="ko-KR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6783388" y="6369050"/>
            <a:ext cx="1676400" cy="2936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  <a:ea typeface="굴림" charset="-127"/>
              </a:defRPr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4154488" y="6369050"/>
            <a:ext cx="2624137" cy="2936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  <a:ea typeface="굴림" charset="-127"/>
              </a:defRPr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8472488" y="6369050"/>
            <a:ext cx="509587" cy="2936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  <a:ea typeface="굴림" charset="-127"/>
              </a:defRPr>
            </a:lvl1pPr>
          </a:lstStyle>
          <a:p>
            <a:pPr>
              <a:defRPr/>
            </a:pPr>
            <a:fld id="{DE3CA2A0-D46A-447F-A91A-08E1BB61656A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  <p:sldLayoutId id="2147483801" r:id="rId14"/>
    <p:sldLayoutId id="2147483802" r:id="rId15"/>
  </p:sldLayoutIdLst>
  <p:txStyles>
    <p:titleStyle>
      <a:lvl1pPr algn="l" rtl="0" eaLnBrk="0" fontAlgn="base" hangingPunct="0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4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4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4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4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4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34400" cy="762000"/>
          </a:xfrm>
        </p:spPr>
        <p:txBody>
          <a:bodyPr/>
          <a:lstStyle/>
          <a:p>
            <a:r>
              <a:rPr lang="en-GB" dirty="0" err="1" smtClean="0">
                <a:cs typeface="Times New Roman" pitchFamily="18" charset="0"/>
              </a:rPr>
              <a:t>Khorram</a:t>
            </a:r>
            <a:r>
              <a:rPr lang="en-GB" dirty="0" smtClean="0">
                <a:cs typeface="Times New Roman" pitchFamily="18" charset="0"/>
              </a:rPr>
              <a:t> </a:t>
            </a:r>
            <a:r>
              <a:rPr lang="en-GB" dirty="0" err="1" smtClean="0">
                <a:cs typeface="Times New Roman" pitchFamily="18" charset="0"/>
              </a:rPr>
              <a:t>Talebieiji</a:t>
            </a:r>
            <a:endParaRPr lang="en-GB" dirty="0"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5536" y="1196752"/>
            <a:ext cx="5069864" cy="501596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b="1" dirty="0">
                <a:solidFill>
                  <a:schemeClr val="bg1">
                    <a:lumMod val="25000"/>
                  </a:schemeClr>
                </a:solidFill>
              </a:rPr>
              <a:t>Country: </a:t>
            </a:r>
            <a:r>
              <a:rPr lang="en-GB" b="1" dirty="0" smtClean="0">
                <a:solidFill>
                  <a:schemeClr val="bg1">
                    <a:lumMod val="25000"/>
                  </a:schemeClr>
                </a:solidFill>
              </a:rPr>
              <a:t>IRAN </a:t>
            </a:r>
            <a:endParaRPr lang="en-GB" b="1" dirty="0">
              <a:solidFill>
                <a:schemeClr val="bg1">
                  <a:lumMod val="25000"/>
                </a:schemeClr>
              </a:solidFill>
            </a:endParaRPr>
          </a:p>
          <a:p>
            <a:pPr eaLnBrk="1" hangingPunct="1"/>
            <a:r>
              <a:rPr lang="en-GB" b="1" dirty="0">
                <a:solidFill>
                  <a:schemeClr val="bg1">
                    <a:lumMod val="25000"/>
                  </a:schemeClr>
                </a:solidFill>
              </a:rPr>
              <a:t>Organization: </a:t>
            </a:r>
            <a:r>
              <a:rPr lang="en-GB" b="1" dirty="0" smtClean="0">
                <a:solidFill>
                  <a:schemeClr val="bg1">
                    <a:lumMod val="25000"/>
                  </a:schemeClr>
                </a:solidFill>
              </a:rPr>
              <a:t>NPPD Co.</a:t>
            </a:r>
            <a:endParaRPr lang="en-GB" b="1" dirty="0">
              <a:solidFill>
                <a:schemeClr val="bg1">
                  <a:lumMod val="25000"/>
                </a:schemeClr>
              </a:solidFill>
            </a:endParaRPr>
          </a:p>
          <a:p>
            <a:pPr eaLnBrk="1" hangingPunct="1"/>
            <a:r>
              <a:rPr lang="en-GB" b="1" dirty="0">
                <a:solidFill>
                  <a:schemeClr val="bg1">
                    <a:lumMod val="25000"/>
                  </a:schemeClr>
                </a:solidFill>
              </a:rPr>
              <a:t>Experiences: </a:t>
            </a:r>
            <a:r>
              <a:rPr lang="en-GB" b="1" dirty="0" smtClean="0">
                <a:solidFill>
                  <a:schemeClr val="bg1">
                    <a:lumMod val="25000"/>
                  </a:schemeClr>
                </a:solidFill>
              </a:rPr>
              <a:t>20 </a:t>
            </a:r>
            <a:r>
              <a:rPr lang="en-GB" b="1" dirty="0">
                <a:solidFill>
                  <a:schemeClr val="bg1">
                    <a:lumMod val="25000"/>
                  </a:schemeClr>
                </a:solidFill>
              </a:rPr>
              <a:t>year</a:t>
            </a:r>
          </a:p>
          <a:p>
            <a:pPr eaLnBrk="1" hangingPunct="1"/>
            <a:r>
              <a:rPr lang="en-GB" b="1" dirty="0">
                <a:solidFill>
                  <a:schemeClr val="bg1">
                    <a:lumMod val="25000"/>
                  </a:schemeClr>
                </a:solidFill>
              </a:rPr>
              <a:t>Career: </a:t>
            </a:r>
            <a:endParaRPr lang="en-GB" b="1" dirty="0" smtClean="0">
              <a:solidFill>
                <a:schemeClr val="bg1">
                  <a:lumMod val="25000"/>
                </a:schemeClr>
              </a:solidFill>
            </a:endParaRPr>
          </a:p>
          <a:p>
            <a:pPr lvl="1" eaLnBrk="1" hangingPunct="1"/>
            <a:r>
              <a:rPr lang="en-GB" b="1" dirty="0">
                <a:solidFill>
                  <a:schemeClr val="bg1">
                    <a:lumMod val="25000"/>
                  </a:schemeClr>
                </a:solidFill>
              </a:rPr>
              <a:t>M.S : Nuclear Engineering </a:t>
            </a:r>
          </a:p>
          <a:p>
            <a:pPr lvl="1" eaLnBrk="1" hangingPunct="1"/>
            <a:r>
              <a:rPr lang="en-GB" b="1" dirty="0" smtClean="0">
                <a:solidFill>
                  <a:schemeClr val="bg1">
                    <a:lumMod val="25000"/>
                  </a:schemeClr>
                </a:solidFill>
              </a:rPr>
              <a:t>BNPP Project </a:t>
            </a:r>
            <a:r>
              <a:rPr lang="en-GB" b="1" dirty="0">
                <a:solidFill>
                  <a:schemeClr val="bg1">
                    <a:lumMod val="25000"/>
                  </a:schemeClr>
                </a:solidFill>
              </a:rPr>
              <a:t>QA department</a:t>
            </a:r>
          </a:p>
          <a:p>
            <a:pPr lvl="2" eaLnBrk="1" hangingPunct="1"/>
            <a:r>
              <a:rPr lang="en-GB" sz="1800" b="1" dirty="0" smtClean="0">
                <a:solidFill>
                  <a:schemeClr val="bg1">
                    <a:lumMod val="25000"/>
                  </a:schemeClr>
                </a:solidFill>
              </a:rPr>
              <a:t>Audit of Contractors</a:t>
            </a:r>
          </a:p>
          <a:p>
            <a:pPr lvl="2" eaLnBrk="1" hangingPunct="1"/>
            <a:r>
              <a:rPr lang="en-GB" sz="1800" b="1" dirty="0" smtClean="0">
                <a:solidFill>
                  <a:schemeClr val="bg1">
                    <a:lumMod val="25000"/>
                  </a:schemeClr>
                </a:solidFill>
              </a:rPr>
              <a:t>Assessment of Contractors QA Documents</a:t>
            </a:r>
          </a:p>
          <a:p>
            <a:pPr lvl="2" eaLnBrk="1" hangingPunct="1"/>
            <a:r>
              <a:rPr lang="en-GB" sz="1800" b="1" dirty="0" smtClean="0">
                <a:solidFill>
                  <a:schemeClr val="bg1">
                    <a:lumMod val="25000"/>
                  </a:schemeClr>
                </a:solidFill>
              </a:rPr>
              <a:t>Obtaining Permits</a:t>
            </a:r>
            <a:endParaRPr lang="en-GB" sz="1800" b="1" dirty="0">
              <a:solidFill>
                <a:schemeClr val="bg1">
                  <a:lumMod val="25000"/>
                </a:schemeClr>
              </a:solidFill>
            </a:endParaRPr>
          </a:p>
        </p:txBody>
      </p:sp>
      <p:pic>
        <p:nvPicPr>
          <p:cNvPr id="1026" name="Picture 1" descr="C:\Documents and Settings\talebi\Desktop\New Folder\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406" y="1447800"/>
            <a:ext cx="3649994" cy="4764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82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AEA Light">
  <a:themeElements>
    <a:clrScheme name="">
      <a:dk1>
        <a:srgbClr val="000000"/>
      </a:dk1>
      <a:lt1>
        <a:srgbClr val="F9F0DF"/>
      </a:lt1>
      <a:dk2>
        <a:srgbClr val="003399"/>
      </a:dk2>
      <a:lt2>
        <a:srgbClr val="000000"/>
      </a:lt2>
      <a:accent1>
        <a:srgbClr val="99CCFF"/>
      </a:accent1>
      <a:accent2>
        <a:srgbClr val="8681B8"/>
      </a:accent2>
      <a:accent3>
        <a:srgbClr val="FBF6EC"/>
      </a:accent3>
      <a:accent4>
        <a:srgbClr val="000000"/>
      </a:accent4>
      <a:accent5>
        <a:srgbClr val="CAE2FF"/>
      </a:accent5>
      <a:accent6>
        <a:srgbClr val="7974A6"/>
      </a:accent6>
      <a:hlink>
        <a:srgbClr val="FCD3C1"/>
      </a:hlink>
      <a:folHlink>
        <a:srgbClr val="3366CC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AEA Light">
  <a:themeElements>
    <a:clrScheme name="">
      <a:dk1>
        <a:srgbClr val="000000"/>
      </a:dk1>
      <a:lt1>
        <a:srgbClr val="F9F0DF"/>
      </a:lt1>
      <a:dk2>
        <a:srgbClr val="003399"/>
      </a:dk2>
      <a:lt2>
        <a:srgbClr val="000000"/>
      </a:lt2>
      <a:accent1>
        <a:srgbClr val="99CCFF"/>
      </a:accent1>
      <a:accent2>
        <a:srgbClr val="8681B8"/>
      </a:accent2>
      <a:accent3>
        <a:srgbClr val="FBF6EC"/>
      </a:accent3>
      <a:accent4>
        <a:srgbClr val="000000"/>
      </a:accent4>
      <a:accent5>
        <a:srgbClr val="CAE2FF"/>
      </a:accent5>
      <a:accent6>
        <a:srgbClr val="7974A6"/>
      </a:accent6>
      <a:hlink>
        <a:srgbClr val="FCD3C1"/>
      </a:hlink>
      <a:folHlink>
        <a:srgbClr val="3366CC"/>
      </a:folHlink>
    </a:clrScheme>
    <a:fontScheme name="IAEA Ligh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226" tIns="46113" rIns="92226" bIns="46113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GB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  <a:ea typeface="HGPｺﾞｼｯｸE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226" tIns="46113" rIns="92226" bIns="46113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GB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  <a:ea typeface="HGPｺﾞｼｯｸE" pitchFamily="50" charset="-128"/>
          </a:defRPr>
        </a:defPPr>
      </a:lstStyle>
    </a:lnDef>
  </a:objectDefaults>
  <a:extraClrSchemeLst>
    <a:extraClrScheme>
      <a:clrScheme name="IAEA Ligh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AEA Ligh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AEA Ligh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AEA Ligh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AEA Ligh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AEA Ligh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AEA Ligh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SITE_LAYOUT</Template>
  <TotalTime>707</TotalTime>
  <Words>34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굴림</vt:lpstr>
      <vt:lpstr>맑은 고딕</vt:lpstr>
      <vt:lpstr>Arial</vt:lpstr>
      <vt:lpstr>Times New Roman</vt:lpstr>
      <vt:lpstr>IAEA Light</vt:lpstr>
      <vt:lpstr>1_IAEA Light</vt:lpstr>
      <vt:lpstr>Khorram Talebieiji</vt:lpstr>
    </vt:vector>
  </TitlesOfParts>
  <Company>IAEA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engineering school of informed decision making for the first nuclear power plant (INT 2013)</dc:title>
  <dc:creator>KANG, Ki-Sig</dc:creator>
  <cp:lastModifiedBy>Talebi , Khoram</cp:lastModifiedBy>
  <cp:revision>42</cp:revision>
  <dcterms:created xsi:type="dcterms:W3CDTF">2012-10-05T10:44:47Z</dcterms:created>
  <dcterms:modified xsi:type="dcterms:W3CDTF">2015-08-15T06:57:58Z</dcterms:modified>
</cp:coreProperties>
</file>