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82" r:id="rId2"/>
    <p:sldId id="283" r:id="rId3"/>
    <p:sldId id="287" r:id="rId4"/>
    <p:sldId id="285" r:id="rId5"/>
    <p:sldId id="286" r:id="rId6"/>
    <p:sldId id="284" r:id="rId7"/>
    <p:sldId id="262" r:id="rId8"/>
    <p:sldId id="288" r:id="rId9"/>
    <p:sldId id="273" r:id="rId10"/>
    <p:sldId id="289" r:id="rId11"/>
    <p:sldId id="29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82"/>
          </p14:sldIdLst>
        </p14:section>
        <p14:section name="Project Overview" id="{087866C3-7028-482C-8D34-6BF5363FBD75}">
          <p14:sldIdLst>
            <p14:sldId id="283"/>
            <p14:sldId id="287"/>
            <p14:sldId id="285"/>
            <p14:sldId id="286"/>
            <p14:sldId id="284"/>
          </p14:sldIdLst>
        </p14:section>
        <p14:section name="Status Update" id="{521DEF98-8796-4632-831A-16252E9A6054}">
          <p14:sldIdLst>
            <p14:sldId id="262"/>
            <p14:sldId id="288"/>
            <p14:sldId id="273"/>
            <p14:sldId id="289"/>
            <p14:sldId id="290"/>
          </p14:sldIdLst>
        </p14:section>
        <p14:section name="Timeline" id="{CF24EBA6-C924-424D-AC31-A4B9992A87E0}">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3B4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88190" autoAdjust="0"/>
  </p:normalViewPr>
  <p:slideViewPr>
    <p:cSldViewPr>
      <p:cViewPr varScale="1">
        <p:scale>
          <a:sx n="82" d="100"/>
          <a:sy n="82" d="100"/>
        </p:scale>
        <p:origin x="652" y="44"/>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DAD30-0F4D-43C1-8682-8BB2072A8557}"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085D9D3F-F31D-483B-8ED4-FFF185C26D9F}">
      <dgm:prSet phldrT="[Text]"/>
      <dgm:spPr/>
      <dgm:t>
        <a:bodyPr/>
        <a:lstStyle/>
        <a:p>
          <a:r>
            <a:rPr lang="en-US" dirty="0" smtClean="0"/>
            <a:t>Phase 0</a:t>
          </a:r>
          <a:endParaRPr lang="en-US" dirty="0"/>
        </a:p>
      </dgm:t>
    </dgm:pt>
    <dgm:pt modelId="{CE76831E-DD79-41FF-AADF-D7060EC4D19C}" type="parTrans" cxnId="{54AE0DE4-46CE-41C0-9A17-178B0209A681}">
      <dgm:prSet/>
      <dgm:spPr/>
      <dgm:t>
        <a:bodyPr/>
        <a:lstStyle/>
        <a:p>
          <a:endParaRPr lang="en-US"/>
        </a:p>
      </dgm:t>
    </dgm:pt>
    <dgm:pt modelId="{6414667D-2046-4EE5-8E19-29641CD4047B}" type="sibTrans" cxnId="{54AE0DE4-46CE-41C0-9A17-178B0209A681}">
      <dgm:prSet/>
      <dgm:spPr/>
      <dgm:t>
        <a:bodyPr/>
        <a:lstStyle/>
        <a:p>
          <a:endParaRPr lang="en-US"/>
        </a:p>
      </dgm:t>
    </dgm:pt>
    <dgm:pt modelId="{4A745038-B91C-4C51-A0C9-6420D5E8531D}">
      <dgm:prSet phldrT="[Text]"/>
      <dgm:spPr/>
      <dgm:t>
        <a:bodyPr/>
        <a:lstStyle/>
        <a:p>
          <a:r>
            <a:rPr lang="en-US" dirty="0" smtClean="0"/>
            <a:t>No Experience</a:t>
          </a:r>
          <a:endParaRPr lang="en-US" dirty="0"/>
        </a:p>
      </dgm:t>
    </dgm:pt>
    <dgm:pt modelId="{4F3805E9-80B0-41B3-ABE3-2C8B9FD5F91A}" type="parTrans" cxnId="{3517B6A4-68EE-4BC7-A0CA-0229130CFE54}">
      <dgm:prSet/>
      <dgm:spPr/>
      <dgm:t>
        <a:bodyPr/>
        <a:lstStyle/>
        <a:p>
          <a:endParaRPr lang="en-US"/>
        </a:p>
      </dgm:t>
    </dgm:pt>
    <dgm:pt modelId="{C74FC2B0-FA8D-49FE-BFBE-39C3D484C14B}" type="sibTrans" cxnId="{3517B6A4-68EE-4BC7-A0CA-0229130CFE54}">
      <dgm:prSet/>
      <dgm:spPr/>
      <dgm:t>
        <a:bodyPr/>
        <a:lstStyle/>
        <a:p>
          <a:endParaRPr lang="en-US"/>
        </a:p>
      </dgm:t>
    </dgm:pt>
    <dgm:pt modelId="{D0208CE3-5F93-4C75-ADD3-C2681F593698}">
      <dgm:prSet phldrT="[Text]"/>
      <dgm:spPr/>
      <dgm:t>
        <a:bodyPr/>
        <a:lstStyle/>
        <a:p>
          <a:r>
            <a:rPr lang="en-US" dirty="0" smtClean="0"/>
            <a:t>No Reference</a:t>
          </a:r>
          <a:endParaRPr lang="en-US" dirty="0"/>
        </a:p>
      </dgm:t>
    </dgm:pt>
    <dgm:pt modelId="{9D2A619E-F787-4646-8C27-640D59AC778C}" type="parTrans" cxnId="{DD1A170B-8E66-4793-ABCD-0A5778928166}">
      <dgm:prSet/>
      <dgm:spPr/>
      <dgm:t>
        <a:bodyPr/>
        <a:lstStyle/>
        <a:p>
          <a:endParaRPr lang="en-US"/>
        </a:p>
      </dgm:t>
    </dgm:pt>
    <dgm:pt modelId="{13E2F61B-7A34-4D23-8866-EF64E01A29BD}" type="sibTrans" cxnId="{DD1A170B-8E66-4793-ABCD-0A5778928166}">
      <dgm:prSet/>
      <dgm:spPr/>
      <dgm:t>
        <a:bodyPr/>
        <a:lstStyle/>
        <a:p>
          <a:endParaRPr lang="en-US"/>
        </a:p>
      </dgm:t>
    </dgm:pt>
    <dgm:pt modelId="{C13C5A65-B1FF-4FEB-A172-AF15141471C9}">
      <dgm:prSet phldrT="[Text]"/>
      <dgm:spPr/>
      <dgm:t>
        <a:bodyPr/>
        <a:lstStyle/>
        <a:p>
          <a:r>
            <a:rPr lang="en-US" dirty="0" smtClean="0"/>
            <a:t>Phase 1</a:t>
          </a:r>
          <a:endParaRPr lang="en-US" dirty="0"/>
        </a:p>
      </dgm:t>
    </dgm:pt>
    <dgm:pt modelId="{D1C28623-1D99-41A0-B093-7A17D03315CA}" type="parTrans" cxnId="{CEDA6AA7-6F60-4D50-BE90-762313FD8D9D}">
      <dgm:prSet/>
      <dgm:spPr/>
      <dgm:t>
        <a:bodyPr/>
        <a:lstStyle/>
        <a:p>
          <a:endParaRPr lang="en-US"/>
        </a:p>
      </dgm:t>
    </dgm:pt>
    <dgm:pt modelId="{DB41D6C8-14AD-49CD-B2C4-A55EC5E5985C}" type="sibTrans" cxnId="{CEDA6AA7-6F60-4D50-BE90-762313FD8D9D}">
      <dgm:prSet/>
      <dgm:spPr/>
      <dgm:t>
        <a:bodyPr/>
        <a:lstStyle/>
        <a:p>
          <a:endParaRPr lang="en-US"/>
        </a:p>
      </dgm:t>
    </dgm:pt>
    <dgm:pt modelId="{9F913370-B514-487A-9EAD-0714608C639C}">
      <dgm:prSet phldrT="[Text]"/>
      <dgm:spPr/>
      <dgm:t>
        <a:bodyPr/>
        <a:lstStyle/>
        <a:p>
          <a:r>
            <a:rPr lang="en-US" dirty="0" smtClean="0"/>
            <a:t>Documentation</a:t>
          </a:r>
          <a:endParaRPr lang="en-US" dirty="0"/>
        </a:p>
      </dgm:t>
    </dgm:pt>
    <dgm:pt modelId="{E2456743-4149-40C3-A0FC-8324A282E06D}" type="parTrans" cxnId="{DCF66F9A-C476-4F4B-8CA5-D0D7DBC52C06}">
      <dgm:prSet/>
      <dgm:spPr/>
      <dgm:t>
        <a:bodyPr/>
        <a:lstStyle/>
        <a:p>
          <a:endParaRPr lang="en-US"/>
        </a:p>
      </dgm:t>
    </dgm:pt>
    <dgm:pt modelId="{C7CF0BB1-59AE-4740-BD28-747BE5E282EE}" type="sibTrans" cxnId="{DCF66F9A-C476-4F4B-8CA5-D0D7DBC52C06}">
      <dgm:prSet/>
      <dgm:spPr/>
      <dgm:t>
        <a:bodyPr/>
        <a:lstStyle/>
        <a:p>
          <a:endParaRPr lang="en-US"/>
        </a:p>
      </dgm:t>
    </dgm:pt>
    <dgm:pt modelId="{A5E1E9C2-0790-4ABD-B2AC-E60FAFF3276F}">
      <dgm:prSet phldrT="[Text]"/>
      <dgm:spPr/>
      <dgm:t>
        <a:bodyPr/>
        <a:lstStyle/>
        <a:p>
          <a:r>
            <a:rPr lang="en-US" dirty="0" smtClean="0"/>
            <a:t>Process</a:t>
          </a:r>
          <a:endParaRPr lang="en-US" dirty="0"/>
        </a:p>
      </dgm:t>
    </dgm:pt>
    <dgm:pt modelId="{47FC005B-3544-4E84-AF83-C354C985B579}" type="parTrans" cxnId="{A7708A9E-4387-4A64-95DB-C7440F1A0F53}">
      <dgm:prSet/>
      <dgm:spPr/>
      <dgm:t>
        <a:bodyPr/>
        <a:lstStyle/>
        <a:p>
          <a:endParaRPr lang="en-US"/>
        </a:p>
      </dgm:t>
    </dgm:pt>
    <dgm:pt modelId="{56077BD7-090F-487D-8255-DDA0CFA284E1}" type="sibTrans" cxnId="{A7708A9E-4387-4A64-95DB-C7440F1A0F53}">
      <dgm:prSet/>
      <dgm:spPr/>
      <dgm:t>
        <a:bodyPr/>
        <a:lstStyle/>
        <a:p>
          <a:endParaRPr lang="en-US"/>
        </a:p>
      </dgm:t>
    </dgm:pt>
    <dgm:pt modelId="{4861D2A0-AE27-4FB6-9DC8-8FFC0FDAE8B5}">
      <dgm:prSet phldrT="[Text]"/>
      <dgm:spPr/>
      <dgm:t>
        <a:bodyPr/>
        <a:lstStyle/>
        <a:p>
          <a:r>
            <a:rPr lang="en-US" dirty="0" smtClean="0"/>
            <a:t>Phase 2</a:t>
          </a:r>
          <a:endParaRPr lang="en-US" dirty="0"/>
        </a:p>
      </dgm:t>
    </dgm:pt>
    <dgm:pt modelId="{4DA5ECB9-07BD-4237-B2F9-E7B6BD64DD02}" type="parTrans" cxnId="{6538E402-26B3-45F8-A4F7-81C1479D513E}">
      <dgm:prSet/>
      <dgm:spPr/>
      <dgm:t>
        <a:bodyPr/>
        <a:lstStyle/>
        <a:p>
          <a:endParaRPr lang="en-US"/>
        </a:p>
      </dgm:t>
    </dgm:pt>
    <dgm:pt modelId="{D522BAF2-0EDF-45C3-8B12-831FD96826FC}" type="sibTrans" cxnId="{6538E402-26B3-45F8-A4F7-81C1479D513E}">
      <dgm:prSet/>
      <dgm:spPr/>
      <dgm:t>
        <a:bodyPr/>
        <a:lstStyle/>
        <a:p>
          <a:endParaRPr lang="en-US"/>
        </a:p>
      </dgm:t>
    </dgm:pt>
    <dgm:pt modelId="{052CD0D2-DDA7-4196-9CAA-5D382C31A83C}">
      <dgm:prSet phldrT="[Text]"/>
      <dgm:spPr/>
      <dgm:t>
        <a:bodyPr/>
        <a:lstStyle/>
        <a:p>
          <a:r>
            <a:rPr lang="en-US" dirty="0" smtClean="0"/>
            <a:t>Advance Method</a:t>
          </a:r>
          <a:endParaRPr lang="en-US" dirty="0"/>
        </a:p>
      </dgm:t>
    </dgm:pt>
    <dgm:pt modelId="{A46232A7-88B0-4289-8BFA-AF1414D5D63B}" type="parTrans" cxnId="{3C8F0724-EBA2-40D7-9DCC-A78F5B83D664}">
      <dgm:prSet/>
      <dgm:spPr/>
      <dgm:t>
        <a:bodyPr/>
        <a:lstStyle/>
        <a:p>
          <a:endParaRPr lang="en-US"/>
        </a:p>
      </dgm:t>
    </dgm:pt>
    <dgm:pt modelId="{F37E2835-AD6B-4195-9255-43DDFD5B5AFC}" type="sibTrans" cxnId="{3C8F0724-EBA2-40D7-9DCC-A78F5B83D664}">
      <dgm:prSet/>
      <dgm:spPr/>
      <dgm:t>
        <a:bodyPr/>
        <a:lstStyle/>
        <a:p>
          <a:endParaRPr lang="en-US"/>
        </a:p>
      </dgm:t>
    </dgm:pt>
    <dgm:pt modelId="{BE839A1A-1457-43FE-BC97-CC0F9EBF6AA9}">
      <dgm:prSet phldrT="[Text]"/>
      <dgm:spPr/>
      <dgm:t>
        <a:bodyPr/>
        <a:lstStyle/>
        <a:p>
          <a:r>
            <a:rPr lang="en-US" dirty="0" smtClean="0"/>
            <a:t>Implementation</a:t>
          </a:r>
          <a:endParaRPr lang="en-US" dirty="0"/>
        </a:p>
      </dgm:t>
    </dgm:pt>
    <dgm:pt modelId="{9F06FD04-BB04-47B7-B7DD-654EB2EFCFD2}" type="parTrans" cxnId="{457675DC-12D4-4B30-81C2-B31773E6DEDA}">
      <dgm:prSet/>
      <dgm:spPr/>
      <dgm:t>
        <a:bodyPr/>
        <a:lstStyle/>
        <a:p>
          <a:endParaRPr lang="en-US"/>
        </a:p>
      </dgm:t>
    </dgm:pt>
    <dgm:pt modelId="{1D1472B9-44E4-4AB4-9131-F1982C289F6E}" type="sibTrans" cxnId="{457675DC-12D4-4B30-81C2-B31773E6DEDA}">
      <dgm:prSet/>
      <dgm:spPr/>
      <dgm:t>
        <a:bodyPr/>
        <a:lstStyle/>
        <a:p>
          <a:endParaRPr lang="en-US"/>
        </a:p>
      </dgm:t>
    </dgm:pt>
    <dgm:pt modelId="{EEFC078D-94DD-4067-A43F-16FA56E4ADC0}">
      <dgm:prSet phldrT="[Text]"/>
      <dgm:spPr/>
      <dgm:t>
        <a:bodyPr/>
        <a:lstStyle/>
        <a:p>
          <a:endParaRPr lang="en-US" dirty="0"/>
        </a:p>
      </dgm:t>
    </dgm:pt>
    <dgm:pt modelId="{1BE17DF4-6742-4CD7-8964-F2A6AA457DE8}" type="parTrans" cxnId="{73E7183E-7521-4859-9FDF-F55D1779424C}">
      <dgm:prSet/>
      <dgm:spPr/>
      <dgm:t>
        <a:bodyPr/>
        <a:lstStyle/>
        <a:p>
          <a:endParaRPr lang="en-US"/>
        </a:p>
      </dgm:t>
    </dgm:pt>
    <dgm:pt modelId="{676702B5-47EC-487C-97D4-42FC0E8996DE}" type="sibTrans" cxnId="{73E7183E-7521-4859-9FDF-F55D1779424C}">
      <dgm:prSet/>
      <dgm:spPr/>
      <dgm:t>
        <a:bodyPr/>
        <a:lstStyle/>
        <a:p>
          <a:endParaRPr lang="en-US"/>
        </a:p>
      </dgm:t>
    </dgm:pt>
    <dgm:pt modelId="{87A8AD5E-FD4B-43C5-8144-B120524E86B7}">
      <dgm:prSet phldrT="[Text]"/>
      <dgm:spPr/>
      <dgm:t>
        <a:bodyPr/>
        <a:lstStyle/>
        <a:p>
          <a:r>
            <a:rPr lang="en-US" dirty="0" smtClean="0"/>
            <a:t>Innovation</a:t>
          </a:r>
          <a:endParaRPr lang="en-US" dirty="0"/>
        </a:p>
      </dgm:t>
    </dgm:pt>
    <dgm:pt modelId="{3A49E5AC-92AC-4D8C-81B5-601CF1DDC857}" type="parTrans" cxnId="{A3E33148-26D0-4D2A-8F16-C3CF1B6EED19}">
      <dgm:prSet/>
      <dgm:spPr/>
      <dgm:t>
        <a:bodyPr/>
        <a:lstStyle/>
        <a:p>
          <a:endParaRPr lang="en-US"/>
        </a:p>
      </dgm:t>
    </dgm:pt>
    <dgm:pt modelId="{6E6AFE6C-9F8D-4C85-8444-F48D9E85D570}" type="sibTrans" cxnId="{A3E33148-26D0-4D2A-8F16-C3CF1B6EED19}">
      <dgm:prSet/>
      <dgm:spPr/>
      <dgm:t>
        <a:bodyPr/>
        <a:lstStyle/>
        <a:p>
          <a:endParaRPr lang="en-US"/>
        </a:p>
      </dgm:t>
    </dgm:pt>
    <dgm:pt modelId="{F1FD0B6B-4B24-482D-9068-2F96D09804E9}" type="pres">
      <dgm:prSet presAssocID="{632DAD30-0F4D-43C1-8682-8BB2072A8557}" presName="Name0" presStyleCnt="0">
        <dgm:presLayoutVars>
          <dgm:dir/>
          <dgm:animLvl val="lvl"/>
          <dgm:resizeHandles val="exact"/>
        </dgm:presLayoutVars>
      </dgm:prSet>
      <dgm:spPr/>
      <dgm:t>
        <a:bodyPr/>
        <a:lstStyle/>
        <a:p>
          <a:endParaRPr lang="en-US"/>
        </a:p>
      </dgm:t>
    </dgm:pt>
    <dgm:pt modelId="{A0A27DDC-F389-4F9C-8ED7-D7679057ACD8}" type="pres">
      <dgm:prSet presAssocID="{632DAD30-0F4D-43C1-8682-8BB2072A8557}" presName="tSp" presStyleCnt="0"/>
      <dgm:spPr/>
    </dgm:pt>
    <dgm:pt modelId="{2EC8CF55-DA33-409B-B404-997A9AB4AEA3}" type="pres">
      <dgm:prSet presAssocID="{632DAD30-0F4D-43C1-8682-8BB2072A8557}" presName="bSp" presStyleCnt="0"/>
      <dgm:spPr/>
    </dgm:pt>
    <dgm:pt modelId="{B3BF49FD-DF3E-4E13-88BA-3970C151BA69}" type="pres">
      <dgm:prSet presAssocID="{632DAD30-0F4D-43C1-8682-8BB2072A8557}" presName="process" presStyleCnt="0"/>
      <dgm:spPr/>
    </dgm:pt>
    <dgm:pt modelId="{2D9D2D39-4782-4ED1-80BF-7A4F302987F8}" type="pres">
      <dgm:prSet presAssocID="{085D9D3F-F31D-483B-8ED4-FFF185C26D9F}" presName="composite1" presStyleCnt="0"/>
      <dgm:spPr/>
    </dgm:pt>
    <dgm:pt modelId="{623FEF12-5008-4F3A-8DF5-7D0C4C69CCB7}" type="pres">
      <dgm:prSet presAssocID="{085D9D3F-F31D-483B-8ED4-FFF185C26D9F}" presName="dummyNode1" presStyleLbl="node1" presStyleIdx="0" presStyleCnt="3"/>
      <dgm:spPr/>
    </dgm:pt>
    <dgm:pt modelId="{FAF16747-6B77-485B-99D4-96D6563E899E}" type="pres">
      <dgm:prSet presAssocID="{085D9D3F-F31D-483B-8ED4-FFF185C26D9F}" presName="childNode1" presStyleLbl="bgAcc1" presStyleIdx="0" presStyleCnt="3">
        <dgm:presLayoutVars>
          <dgm:bulletEnabled val="1"/>
        </dgm:presLayoutVars>
      </dgm:prSet>
      <dgm:spPr/>
      <dgm:t>
        <a:bodyPr/>
        <a:lstStyle/>
        <a:p>
          <a:endParaRPr lang="en-US"/>
        </a:p>
      </dgm:t>
    </dgm:pt>
    <dgm:pt modelId="{35B8EA37-93E9-4F97-B7AA-8454E5BD759E}" type="pres">
      <dgm:prSet presAssocID="{085D9D3F-F31D-483B-8ED4-FFF185C26D9F}" presName="childNode1tx" presStyleLbl="bgAcc1" presStyleIdx="0" presStyleCnt="3">
        <dgm:presLayoutVars>
          <dgm:bulletEnabled val="1"/>
        </dgm:presLayoutVars>
      </dgm:prSet>
      <dgm:spPr/>
      <dgm:t>
        <a:bodyPr/>
        <a:lstStyle/>
        <a:p>
          <a:endParaRPr lang="en-US"/>
        </a:p>
      </dgm:t>
    </dgm:pt>
    <dgm:pt modelId="{FAC2215D-5227-481D-AA3D-05DA8DEC7992}" type="pres">
      <dgm:prSet presAssocID="{085D9D3F-F31D-483B-8ED4-FFF185C26D9F}" presName="parentNode1" presStyleLbl="node1" presStyleIdx="0" presStyleCnt="3">
        <dgm:presLayoutVars>
          <dgm:chMax val="1"/>
          <dgm:bulletEnabled val="1"/>
        </dgm:presLayoutVars>
      </dgm:prSet>
      <dgm:spPr/>
      <dgm:t>
        <a:bodyPr/>
        <a:lstStyle/>
        <a:p>
          <a:endParaRPr lang="en-US"/>
        </a:p>
      </dgm:t>
    </dgm:pt>
    <dgm:pt modelId="{679237C0-E9ED-4CFC-B7A5-A803678E6FDD}" type="pres">
      <dgm:prSet presAssocID="{085D9D3F-F31D-483B-8ED4-FFF185C26D9F}" presName="connSite1" presStyleCnt="0"/>
      <dgm:spPr/>
    </dgm:pt>
    <dgm:pt modelId="{B53039FA-8DBE-4ADF-B0A0-71B0EA144D2C}" type="pres">
      <dgm:prSet presAssocID="{6414667D-2046-4EE5-8E19-29641CD4047B}" presName="Name9" presStyleLbl="sibTrans2D1" presStyleIdx="0" presStyleCnt="2"/>
      <dgm:spPr/>
      <dgm:t>
        <a:bodyPr/>
        <a:lstStyle/>
        <a:p>
          <a:endParaRPr lang="en-US"/>
        </a:p>
      </dgm:t>
    </dgm:pt>
    <dgm:pt modelId="{15DDA75D-CDFC-44B0-99FE-7011D37B9E10}" type="pres">
      <dgm:prSet presAssocID="{C13C5A65-B1FF-4FEB-A172-AF15141471C9}" presName="composite2" presStyleCnt="0"/>
      <dgm:spPr/>
    </dgm:pt>
    <dgm:pt modelId="{55D1263A-0A57-45BA-BDC6-2A0CACA11B1D}" type="pres">
      <dgm:prSet presAssocID="{C13C5A65-B1FF-4FEB-A172-AF15141471C9}" presName="dummyNode2" presStyleLbl="node1" presStyleIdx="0" presStyleCnt="3"/>
      <dgm:spPr/>
    </dgm:pt>
    <dgm:pt modelId="{5A2C35CD-9220-40A9-9992-863FB75C15FD}" type="pres">
      <dgm:prSet presAssocID="{C13C5A65-B1FF-4FEB-A172-AF15141471C9}" presName="childNode2" presStyleLbl="bgAcc1" presStyleIdx="1" presStyleCnt="3">
        <dgm:presLayoutVars>
          <dgm:bulletEnabled val="1"/>
        </dgm:presLayoutVars>
      </dgm:prSet>
      <dgm:spPr/>
      <dgm:t>
        <a:bodyPr/>
        <a:lstStyle/>
        <a:p>
          <a:endParaRPr lang="en-US"/>
        </a:p>
      </dgm:t>
    </dgm:pt>
    <dgm:pt modelId="{08899317-D948-4CEF-8101-976769F1458F}" type="pres">
      <dgm:prSet presAssocID="{C13C5A65-B1FF-4FEB-A172-AF15141471C9}" presName="childNode2tx" presStyleLbl="bgAcc1" presStyleIdx="1" presStyleCnt="3">
        <dgm:presLayoutVars>
          <dgm:bulletEnabled val="1"/>
        </dgm:presLayoutVars>
      </dgm:prSet>
      <dgm:spPr/>
      <dgm:t>
        <a:bodyPr/>
        <a:lstStyle/>
        <a:p>
          <a:endParaRPr lang="en-US"/>
        </a:p>
      </dgm:t>
    </dgm:pt>
    <dgm:pt modelId="{A70A17F0-2321-4982-AD62-C0C7B0C8688C}" type="pres">
      <dgm:prSet presAssocID="{C13C5A65-B1FF-4FEB-A172-AF15141471C9}" presName="parentNode2" presStyleLbl="node1" presStyleIdx="1" presStyleCnt="3">
        <dgm:presLayoutVars>
          <dgm:chMax val="0"/>
          <dgm:bulletEnabled val="1"/>
        </dgm:presLayoutVars>
      </dgm:prSet>
      <dgm:spPr/>
      <dgm:t>
        <a:bodyPr/>
        <a:lstStyle/>
        <a:p>
          <a:endParaRPr lang="en-US"/>
        </a:p>
      </dgm:t>
    </dgm:pt>
    <dgm:pt modelId="{F9A756D6-FA4C-4F50-8668-EDBA5362983A}" type="pres">
      <dgm:prSet presAssocID="{C13C5A65-B1FF-4FEB-A172-AF15141471C9}" presName="connSite2" presStyleCnt="0"/>
      <dgm:spPr/>
    </dgm:pt>
    <dgm:pt modelId="{B7892A81-C646-4183-AC8D-6F05A72CDDD4}" type="pres">
      <dgm:prSet presAssocID="{DB41D6C8-14AD-49CD-B2C4-A55EC5E5985C}" presName="Name18" presStyleLbl="sibTrans2D1" presStyleIdx="1" presStyleCnt="2"/>
      <dgm:spPr/>
      <dgm:t>
        <a:bodyPr/>
        <a:lstStyle/>
        <a:p>
          <a:endParaRPr lang="en-US"/>
        </a:p>
      </dgm:t>
    </dgm:pt>
    <dgm:pt modelId="{7226F76B-7EFF-4B78-9CA8-0F9A27B88C84}" type="pres">
      <dgm:prSet presAssocID="{4861D2A0-AE27-4FB6-9DC8-8FFC0FDAE8B5}" presName="composite1" presStyleCnt="0"/>
      <dgm:spPr/>
    </dgm:pt>
    <dgm:pt modelId="{75E0C903-DD17-4B45-9EA4-EB9FEC046ED9}" type="pres">
      <dgm:prSet presAssocID="{4861D2A0-AE27-4FB6-9DC8-8FFC0FDAE8B5}" presName="dummyNode1" presStyleLbl="node1" presStyleIdx="1" presStyleCnt="3"/>
      <dgm:spPr/>
    </dgm:pt>
    <dgm:pt modelId="{46BB2D2C-E5CC-48F9-98AC-393161F21B9F}" type="pres">
      <dgm:prSet presAssocID="{4861D2A0-AE27-4FB6-9DC8-8FFC0FDAE8B5}" presName="childNode1" presStyleLbl="bgAcc1" presStyleIdx="2" presStyleCnt="3">
        <dgm:presLayoutVars>
          <dgm:bulletEnabled val="1"/>
        </dgm:presLayoutVars>
      </dgm:prSet>
      <dgm:spPr/>
      <dgm:t>
        <a:bodyPr/>
        <a:lstStyle/>
        <a:p>
          <a:endParaRPr lang="en-US"/>
        </a:p>
      </dgm:t>
    </dgm:pt>
    <dgm:pt modelId="{DA93C015-95D3-4D42-90A2-A2AE31CADB42}" type="pres">
      <dgm:prSet presAssocID="{4861D2A0-AE27-4FB6-9DC8-8FFC0FDAE8B5}" presName="childNode1tx" presStyleLbl="bgAcc1" presStyleIdx="2" presStyleCnt="3">
        <dgm:presLayoutVars>
          <dgm:bulletEnabled val="1"/>
        </dgm:presLayoutVars>
      </dgm:prSet>
      <dgm:spPr/>
      <dgm:t>
        <a:bodyPr/>
        <a:lstStyle/>
        <a:p>
          <a:endParaRPr lang="en-US"/>
        </a:p>
      </dgm:t>
    </dgm:pt>
    <dgm:pt modelId="{05764B8A-73D2-408C-98DF-F692852D3F49}" type="pres">
      <dgm:prSet presAssocID="{4861D2A0-AE27-4FB6-9DC8-8FFC0FDAE8B5}" presName="parentNode1" presStyleLbl="node1" presStyleIdx="2" presStyleCnt="3">
        <dgm:presLayoutVars>
          <dgm:chMax val="1"/>
          <dgm:bulletEnabled val="1"/>
        </dgm:presLayoutVars>
      </dgm:prSet>
      <dgm:spPr/>
      <dgm:t>
        <a:bodyPr/>
        <a:lstStyle/>
        <a:p>
          <a:endParaRPr lang="en-US"/>
        </a:p>
      </dgm:t>
    </dgm:pt>
    <dgm:pt modelId="{EC377FDF-69C4-4820-B254-18AA3773920E}" type="pres">
      <dgm:prSet presAssocID="{4861D2A0-AE27-4FB6-9DC8-8FFC0FDAE8B5}" presName="connSite1" presStyleCnt="0"/>
      <dgm:spPr/>
    </dgm:pt>
  </dgm:ptLst>
  <dgm:cxnLst>
    <dgm:cxn modelId="{0F90FD69-5311-4937-9749-CC76B06EC08A}" type="presOf" srcId="{BE839A1A-1457-43FE-BC97-CC0F9EBF6AA9}" destId="{DA93C015-95D3-4D42-90A2-A2AE31CADB42}" srcOrd="1" destOrd="1" presId="urn:microsoft.com/office/officeart/2005/8/layout/hProcess4"/>
    <dgm:cxn modelId="{CEDA6AA7-6F60-4D50-BE90-762313FD8D9D}" srcId="{632DAD30-0F4D-43C1-8682-8BB2072A8557}" destId="{C13C5A65-B1FF-4FEB-A172-AF15141471C9}" srcOrd="1" destOrd="0" parTransId="{D1C28623-1D99-41A0-B093-7A17D03315CA}" sibTransId="{DB41D6C8-14AD-49CD-B2C4-A55EC5E5985C}"/>
    <dgm:cxn modelId="{54AE0DE4-46CE-41C0-9A17-178B0209A681}" srcId="{632DAD30-0F4D-43C1-8682-8BB2072A8557}" destId="{085D9D3F-F31D-483B-8ED4-FFF185C26D9F}" srcOrd="0" destOrd="0" parTransId="{CE76831E-DD79-41FF-AADF-D7060EC4D19C}" sibTransId="{6414667D-2046-4EE5-8E19-29641CD4047B}"/>
    <dgm:cxn modelId="{C673FE75-FEF5-4B34-BDA9-71D8AA5EC986}" type="presOf" srcId="{D0208CE3-5F93-4C75-ADD3-C2681F593698}" destId="{FAF16747-6B77-485B-99D4-96D6563E899E}" srcOrd="0" destOrd="1" presId="urn:microsoft.com/office/officeart/2005/8/layout/hProcess4"/>
    <dgm:cxn modelId="{73E7183E-7521-4859-9FDF-F55D1779424C}" srcId="{4861D2A0-AE27-4FB6-9DC8-8FFC0FDAE8B5}" destId="{EEFC078D-94DD-4067-A43F-16FA56E4ADC0}" srcOrd="3" destOrd="0" parTransId="{1BE17DF4-6742-4CD7-8964-F2A6AA457DE8}" sibTransId="{676702B5-47EC-487C-97D4-42FC0E8996DE}"/>
    <dgm:cxn modelId="{064C478E-8B13-4480-A63F-EE0E6938C5E1}" type="presOf" srcId="{87A8AD5E-FD4B-43C5-8144-B120524E86B7}" destId="{46BB2D2C-E5CC-48F9-98AC-393161F21B9F}" srcOrd="0" destOrd="2" presId="urn:microsoft.com/office/officeart/2005/8/layout/hProcess4"/>
    <dgm:cxn modelId="{C222C46B-85C3-4E69-937E-CBB061C27227}" type="presOf" srcId="{EEFC078D-94DD-4067-A43F-16FA56E4ADC0}" destId="{46BB2D2C-E5CC-48F9-98AC-393161F21B9F}" srcOrd="0" destOrd="3" presId="urn:microsoft.com/office/officeart/2005/8/layout/hProcess4"/>
    <dgm:cxn modelId="{36C2376C-07D1-4098-87B7-0B4CE374321E}" type="presOf" srcId="{BE839A1A-1457-43FE-BC97-CC0F9EBF6AA9}" destId="{46BB2D2C-E5CC-48F9-98AC-393161F21B9F}" srcOrd="0" destOrd="1" presId="urn:microsoft.com/office/officeart/2005/8/layout/hProcess4"/>
    <dgm:cxn modelId="{8D5190EF-3FD8-491B-AF24-3B5FB21807B2}" type="presOf" srcId="{632DAD30-0F4D-43C1-8682-8BB2072A8557}" destId="{F1FD0B6B-4B24-482D-9068-2F96D09804E9}" srcOrd="0" destOrd="0" presId="urn:microsoft.com/office/officeart/2005/8/layout/hProcess4"/>
    <dgm:cxn modelId="{31B12017-321B-4771-B06D-8FBCB7FB1FCA}" type="presOf" srcId="{A5E1E9C2-0790-4ABD-B2AC-E60FAFF3276F}" destId="{08899317-D948-4CEF-8101-976769F1458F}" srcOrd="1" destOrd="1" presId="urn:microsoft.com/office/officeart/2005/8/layout/hProcess4"/>
    <dgm:cxn modelId="{6672D095-E82A-4620-902E-0AB7A460FAE9}" type="presOf" srcId="{DB41D6C8-14AD-49CD-B2C4-A55EC5E5985C}" destId="{B7892A81-C646-4183-AC8D-6F05A72CDDD4}" srcOrd="0" destOrd="0" presId="urn:microsoft.com/office/officeart/2005/8/layout/hProcess4"/>
    <dgm:cxn modelId="{920CE4A9-0E14-4BB8-AD38-46BF847674AF}" type="presOf" srcId="{052CD0D2-DDA7-4196-9CAA-5D382C31A83C}" destId="{DA93C015-95D3-4D42-90A2-A2AE31CADB42}" srcOrd="1" destOrd="0" presId="urn:microsoft.com/office/officeart/2005/8/layout/hProcess4"/>
    <dgm:cxn modelId="{7ADDDD65-F095-42B1-BC89-3901A50305F8}" type="presOf" srcId="{4861D2A0-AE27-4FB6-9DC8-8FFC0FDAE8B5}" destId="{05764B8A-73D2-408C-98DF-F692852D3F49}" srcOrd="0" destOrd="0" presId="urn:microsoft.com/office/officeart/2005/8/layout/hProcess4"/>
    <dgm:cxn modelId="{5F3D78F5-0C9B-401A-A45F-125A46984843}" type="presOf" srcId="{D0208CE3-5F93-4C75-ADD3-C2681F593698}" destId="{35B8EA37-93E9-4F97-B7AA-8454E5BD759E}" srcOrd="1" destOrd="1" presId="urn:microsoft.com/office/officeart/2005/8/layout/hProcess4"/>
    <dgm:cxn modelId="{457675DC-12D4-4B30-81C2-B31773E6DEDA}" srcId="{4861D2A0-AE27-4FB6-9DC8-8FFC0FDAE8B5}" destId="{BE839A1A-1457-43FE-BC97-CC0F9EBF6AA9}" srcOrd="1" destOrd="0" parTransId="{9F06FD04-BB04-47B7-B7DD-654EB2EFCFD2}" sibTransId="{1D1472B9-44E4-4AB4-9131-F1982C289F6E}"/>
    <dgm:cxn modelId="{4F70646B-4B79-46CD-8FB0-F5C53DE39BDF}" type="presOf" srcId="{87A8AD5E-FD4B-43C5-8144-B120524E86B7}" destId="{DA93C015-95D3-4D42-90A2-A2AE31CADB42}" srcOrd="1" destOrd="2" presId="urn:microsoft.com/office/officeart/2005/8/layout/hProcess4"/>
    <dgm:cxn modelId="{CC4AD4E7-05B7-449E-BD8E-A2BD119D8F47}" type="presOf" srcId="{052CD0D2-DDA7-4196-9CAA-5D382C31A83C}" destId="{46BB2D2C-E5CC-48F9-98AC-393161F21B9F}" srcOrd="0" destOrd="0" presId="urn:microsoft.com/office/officeart/2005/8/layout/hProcess4"/>
    <dgm:cxn modelId="{A3E33148-26D0-4D2A-8F16-C3CF1B6EED19}" srcId="{4861D2A0-AE27-4FB6-9DC8-8FFC0FDAE8B5}" destId="{87A8AD5E-FD4B-43C5-8144-B120524E86B7}" srcOrd="2" destOrd="0" parTransId="{3A49E5AC-92AC-4D8C-81B5-601CF1DDC857}" sibTransId="{6E6AFE6C-9F8D-4C85-8444-F48D9E85D570}"/>
    <dgm:cxn modelId="{342BD817-3B21-4AF8-A234-03CCF4B6896F}" type="presOf" srcId="{9F913370-B514-487A-9EAD-0714608C639C}" destId="{5A2C35CD-9220-40A9-9992-863FB75C15FD}" srcOrd="0" destOrd="0" presId="urn:microsoft.com/office/officeart/2005/8/layout/hProcess4"/>
    <dgm:cxn modelId="{6D14DD33-8D73-4EBB-BA68-9DF9CBAC079A}" type="presOf" srcId="{EEFC078D-94DD-4067-A43F-16FA56E4ADC0}" destId="{DA93C015-95D3-4D42-90A2-A2AE31CADB42}" srcOrd="1" destOrd="3" presId="urn:microsoft.com/office/officeart/2005/8/layout/hProcess4"/>
    <dgm:cxn modelId="{E1B40DE3-0BB0-4FC9-982A-0B056535CD61}" type="presOf" srcId="{4A745038-B91C-4C51-A0C9-6420D5E8531D}" destId="{35B8EA37-93E9-4F97-B7AA-8454E5BD759E}" srcOrd="1" destOrd="0" presId="urn:microsoft.com/office/officeart/2005/8/layout/hProcess4"/>
    <dgm:cxn modelId="{DCF66F9A-C476-4F4B-8CA5-D0D7DBC52C06}" srcId="{C13C5A65-B1FF-4FEB-A172-AF15141471C9}" destId="{9F913370-B514-487A-9EAD-0714608C639C}" srcOrd="0" destOrd="0" parTransId="{E2456743-4149-40C3-A0FC-8324A282E06D}" sibTransId="{C7CF0BB1-59AE-4740-BD28-747BE5E282EE}"/>
    <dgm:cxn modelId="{6E2A3116-5A4F-46C6-A686-56CE31B0278E}" type="presOf" srcId="{085D9D3F-F31D-483B-8ED4-FFF185C26D9F}" destId="{FAC2215D-5227-481D-AA3D-05DA8DEC7992}" srcOrd="0" destOrd="0" presId="urn:microsoft.com/office/officeart/2005/8/layout/hProcess4"/>
    <dgm:cxn modelId="{DD1A170B-8E66-4793-ABCD-0A5778928166}" srcId="{085D9D3F-F31D-483B-8ED4-FFF185C26D9F}" destId="{D0208CE3-5F93-4C75-ADD3-C2681F593698}" srcOrd="1" destOrd="0" parTransId="{9D2A619E-F787-4646-8C27-640D59AC778C}" sibTransId="{13E2F61B-7A34-4D23-8866-EF64E01A29BD}"/>
    <dgm:cxn modelId="{73F8D371-AE99-486C-9E4C-D883D372EA04}" type="presOf" srcId="{9F913370-B514-487A-9EAD-0714608C639C}" destId="{08899317-D948-4CEF-8101-976769F1458F}" srcOrd="1" destOrd="0" presId="urn:microsoft.com/office/officeart/2005/8/layout/hProcess4"/>
    <dgm:cxn modelId="{3C8F0724-EBA2-40D7-9DCC-A78F5B83D664}" srcId="{4861D2A0-AE27-4FB6-9DC8-8FFC0FDAE8B5}" destId="{052CD0D2-DDA7-4196-9CAA-5D382C31A83C}" srcOrd="0" destOrd="0" parTransId="{A46232A7-88B0-4289-8BFA-AF1414D5D63B}" sibTransId="{F37E2835-AD6B-4195-9255-43DDFD5B5AFC}"/>
    <dgm:cxn modelId="{3517B6A4-68EE-4BC7-A0CA-0229130CFE54}" srcId="{085D9D3F-F31D-483B-8ED4-FFF185C26D9F}" destId="{4A745038-B91C-4C51-A0C9-6420D5E8531D}" srcOrd="0" destOrd="0" parTransId="{4F3805E9-80B0-41B3-ABE3-2C8B9FD5F91A}" sibTransId="{C74FC2B0-FA8D-49FE-BFBE-39C3D484C14B}"/>
    <dgm:cxn modelId="{F80B4D58-04B3-487B-AB00-7C598C978E2E}" type="presOf" srcId="{C13C5A65-B1FF-4FEB-A172-AF15141471C9}" destId="{A70A17F0-2321-4982-AD62-C0C7B0C8688C}" srcOrd="0" destOrd="0" presId="urn:microsoft.com/office/officeart/2005/8/layout/hProcess4"/>
    <dgm:cxn modelId="{4F43B9B4-778A-4EDF-A5D4-D794FA982732}" type="presOf" srcId="{6414667D-2046-4EE5-8E19-29641CD4047B}" destId="{B53039FA-8DBE-4ADF-B0A0-71B0EA144D2C}" srcOrd="0" destOrd="0" presId="urn:microsoft.com/office/officeart/2005/8/layout/hProcess4"/>
    <dgm:cxn modelId="{F74B13B2-E13D-4741-92DD-88F4BE65FFFE}" type="presOf" srcId="{A5E1E9C2-0790-4ABD-B2AC-E60FAFF3276F}" destId="{5A2C35CD-9220-40A9-9992-863FB75C15FD}" srcOrd="0" destOrd="1" presId="urn:microsoft.com/office/officeart/2005/8/layout/hProcess4"/>
    <dgm:cxn modelId="{A7708A9E-4387-4A64-95DB-C7440F1A0F53}" srcId="{C13C5A65-B1FF-4FEB-A172-AF15141471C9}" destId="{A5E1E9C2-0790-4ABD-B2AC-E60FAFF3276F}" srcOrd="1" destOrd="0" parTransId="{47FC005B-3544-4E84-AF83-C354C985B579}" sibTransId="{56077BD7-090F-487D-8255-DDA0CFA284E1}"/>
    <dgm:cxn modelId="{D7FEF3AC-AFF3-4440-941E-FFC4329E4DFA}" type="presOf" srcId="{4A745038-B91C-4C51-A0C9-6420D5E8531D}" destId="{FAF16747-6B77-485B-99D4-96D6563E899E}" srcOrd="0" destOrd="0" presId="urn:microsoft.com/office/officeart/2005/8/layout/hProcess4"/>
    <dgm:cxn modelId="{6538E402-26B3-45F8-A4F7-81C1479D513E}" srcId="{632DAD30-0F4D-43C1-8682-8BB2072A8557}" destId="{4861D2A0-AE27-4FB6-9DC8-8FFC0FDAE8B5}" srcOrd="2" destOrd="0" parTransId="{4DA5ECB9-07BD-4237-B2F9-E7B6BD64DD02}" sibTransId="{D522BAF2-0EDF-45C3-8B12-831FD96826FC}"/>
    <dgm:cxn modelId="{4CA56DA3-212D-4A51-B3D7-49D39B1CDA93}" type="presParOf" srcId="{F1FD0B6B-4B24-482D-9068-2F96D09804E9}" destId="{A0A27DDC-F389-4F9C-8ED7-D7679057ACD8}" srcOrd="0" destOrd="0" presId="urn:microsoft.com/office/officeart/2005/8/layout/hProcess4"/>
    <dgm:cxn modelId="{0590D420-0AD2-457D-B1E4-AE3F2BF42EA2}" type="presParOf" srcId="{F1FD0B6B-4B24-482D-9068-2F96D09804E9}" destId="{2EC8CF55-DA33-409B-B404-997A9AB4AEA3}" srcOrd="1" destOrd="0" presId="urn:microsoft.com/office/officeart/2005/8/layout/hProcess4"/>
    <dgm:cxn modelId="{61AAD149-A539-4757-B47F-E6781DD0D04D}" type="presParOf" srcId="{F1FD0B6B-4B24-482D-9068-2F96D09804E9}" destId="{B3BF49FD-DF3E-4E13-88BA-3970C151BA69}" srcOrd="2" destOrd="0" presId="urn:microsoft.com/office/officeart/2005/8/layout/hProcess4"/>
    <dgm:cxn modelId="{08C16E30-E4A0-469A-851D-B556C945D0D9}" type="presParOf" srcId="{B3BF49FD-DF3E-4E13-88BA-3970C151BA69}" destId="{2D9D2D39-4782-4ED1-80BF-7A4F302987F8}" srcOrd="0" destOrd="0" presId="urn:microsoft.com/office/officeart/2005/8/layout/hProcess4"/>
    <dgm:cxn modelId="{D02D6F78-0A2F-448B-8A54-6ADDA4B97E47}" type="presParOf" srcId="{2D9D2D39-4782-4ED1-80BF-7A4F302987F8}" destId="{623FEF12-5008-4F3A-8DF5-7D0C4C69CCB7}" srcOrd="0" destOrd="0" presId="urn:microsoft.com/office/officeart/2005/8/layout/hProcess4"/>
    <dgm:cxn modelId="{5F2F2466-B23C-4DAE-9E18-93018DC9FFC9}" type="presParOf" srcId="{2D9D2D39-4782-4ED1-80BF-7A4F302987F8}" destId="{FAF16747-6B77-485B-99D4-96D6563E899E}" srcOrd="1" destOrd="0" presId="urn:microsoft.com/office/officeart/2005/8/layout/hProcess4"/>
    <dgm:cxn modelId="{B5028725-A462-48A9-846C-93B3E5B437DC}" type="presParOf" srcId="{2D9D2D39-4782-4ED1-80BF-7A4F302987F8}" destId="{35B8EA37-93E9-4F97-B7AA-8454E5BD759E}" srcOrd="2" destOrd="0" presId="urn:microsoft.com/office/officeart/2005/8/layout/hProcess4"/>
    <dgm:cxn modelId="{EAF7B2CE-6994-44CA-A31D-6E9C24C9FE84}" type="presParOf" srcId="{2D9D2D39-4782-4ED1-80BF-7A4F302987F8}" destId="{FAC2215D-5227-481D-AA3D-05DA8DEC7992}" srcOrd="3" destOrd="0" presId="urn:microsoft.com/office/officeart/2005/8/layout/hProcess4"/>
    <dgm:cxn modelId="{87D1F6D6-E822-4B96-B252-DB27EA83E452}" type="presParOf" srcId="{2D9D2D39-4782-4ED1-80BF-7A4F302987F8}" destId="{679237C0-E9ED-4CFC-B7A5-A803678E6FDD}" srcOrd="4" destOrd="0" presId="urn:microsoft.com/office/officeart/2005/8/layout/hProcess4"/>
    <dgm:cxn modelId="{DB1B9673-6682-491A-8B83-8D506401318F}" type="presParOf" srcId="{B3BF49FD-DF3E-4E13-88BA-3970C151BA69}" destId="{B53039FA-8DBE-4ADF-B0A0-71B0EA144D2C}" srcOrd="1" destOrd="0" presId="urn:microsoft.com/office/officeart/2005/8/layout/hProcess4"/>
    <dgm:cxn modelId="{B650BDAD-DAFB-4429-83B2-A05C33C3C94F}" type="presParOf" srcId="{B3BF49FD-DF3E-4E13-88BA-3970C151BA69}" destId="{15DDA75D-CDFC-44B0-99FE-7011D37B9E10}" srcOrd="2" destOrd="0" presId="urn:microsoft.com/office/officeart/2005/8/layout/hProcess4"/>
    <dgm:cxn modelId="{BC9853AE-8F58-43AA-AD90-39D3110B8E35}" type="presParOf" srcId="{15DDA75D-CDFC-44B0-99FE-7011D37B9E10}" destId="{55D1263A-0A57-45BA-BDC6-2A0CACA11B1D}" srcOrd="0" destOrd="0" presId="urn:microsoft.com/office/officeart/2005/8/layout/hProcess4"/>
    <dgm:cxn modelId="{E2D20A8A-2178-493F-8D7A-EA3F8795FDCF}" type="presParOf" srcId="{15DDA75D-CDFC-44B0-99FE-7011D37B9E10}" destId="{5A2C35CD-9220-40A9-9992-863FB75C15FD}" srcOrd="1" destOrd="0" presId="urn:microsoft.com/office/officeart/2005/8/layout/hProcess4"/>
    <dgm:cxn modelId="{BEFE6061-89B5-4E9E-8F2B-A84672956BC2}" type="presParOf" srcId="{15DDA75D-CDFC-44B0-99FE-7011D37B9E10}" destId="{08899317-D948-4CEF-8101-976769F1458F}" srcOrd="2" destOrd="0" presId="urn:microsoft.com/office/officeart/2005/8/layout/hProcess4"/>
    <dgm:cxn modelId="{BDDDE0FD-F647-41C2-8454-247DDA5B6FFF}" type="presParOf" srcId="{15DDA75D-CDFC-44B0-99FE-7011D37B9E10}" destId="{A70A17F0-2321-4982-AD62-C0C7B0C8688C}" srcOrd="3" destOrd="0" presId="urn:microsoft.com/office/officeart/2005/8/layout/hProcess4"/>
    <dgm:cxn modelId="{22AD802C-A4D9-47F7-B1B3-66D69B0DCBB7}" type="presParOf" srcId="{15DDA75D-CDFC-44B0-99FE-7011D37B9E10}" destId="{F9A756D6-FA4C-4F50-8668-EDBA5362983A}" srcOrd="4" destOrd="0" presId="urn:microsoft.com/office/officeart/2005/8/layout/hProcess4"/>
    <dgm:cxn modelId="{39C92E13-425C-48FB-9727-7BA0D0381F6E}" type="presParOf" srcId="{B3BF49FD-DF3E-4E13-88BA-3970C151BA69}" destId="{B7892A81-C646-4183-AC8D-6F05A72CDDD4}" srcOrd="3" destOrd="0" presId="urn:microsoft.com/office/officeart/2005/8/layout/hProcess4"/>
    <dgm:cxn modelId="{44FEAC63-E471-4486-96C1-D5477E2221B2}" type="presParOf" srcId="{B3BF49FD-DF3E-4E13-88BA-3970C151BA69}" destId="{7226F76B-7EFF-4B78-9CA8-0F9A27B88C84}" srcOrd="4" destOrd="0" presId="urn:microsoft.com/office/officeart/2005/8/layout/hProcess4"/>
    <dgm:cxn modelId="{2AAF8B17-C3BD-4A82-9499-13CC810A5FD9}" type="presParOf" srcId="{7226F76B-7EFF-4B78-9CA8-0F9A27B88C84}" destId="{75E0C903-DD17-4B45-9EA4-EB9FEC046ED9}" srcOrd="0" destOrd="0" presId="urn:microsoft.com/office/officeart/2005/8/layout/hProcess4"/>
    <dgm:cxn modelId="{EE9D58DA-11BF-4515-B5ED-974BD4466AF5}" type="presParOf" srcId="{7226F76B-7EFF-4B78-9CA8-0F9A27B88C84}" destId="{46BB2D2C-E5CC-48F9-98AC-393161F21B9F}" srcOrd="1" destOrd="0" presId="urn:microsoft.com/office/officeart/2005/8/layout/hProcess4"/>
    <dgm:cxn modelId="{18B9388D-BDFF-4E44-965B-191FAB43274D}" type="presParOf" srcId="{7226F76B-7EFF-4B78-9CA8-0F9A27B88C84}" destId="{DA93C015-95D3-4D42-90A2-A2AE31CADB42}" srcOrd="2" destOrd="0" presId="urn:microsoft.com/office/officeart/2005/8/layout/hProcess4"/>
    <dgm:cxn modelId="{71E98A6D-F3B3-4B81-9EF9-B758C44B0AEB}" type="presParOf" srcId="{7226F76B-7EFF-4B78-9CA8-0F9A27B88C84}" destId="{05764B8A-73D2-408C-98DF-F692852D3F49}" srcOrd="3" destOrd="0" presId="urn:microsoft.com/office/officeart/2005/8/layout/hProcess4"/>
    <dgm:cxn modelId="{D8E5A4A4-7BBE-46FD-BC21-50A0D7207C81}" type="presParOf" srcId="{7226F76B-7EFF-4B78-9CA8-0F9A27B88C84}" destId="{EC377FDF-69C4-4820-B254-18AA3773920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EBB56-93C8-446D-BE95-9DF9BC93FD8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99223C31-1299-4267-B41F-F7EFD10DDA09}">
      <dgm:prSet phldrT="[Text]"/>
      <dgm:spPr/>
      <dgm:t>
        <a:bodyPr/>
        <a:lstStyle/>
        <a:p>
          <a:r>
            <a:rPr lang="en-US" dirty="0" smtClean="0"/>
            <a:t>Risk Management</a:t>
          </a:r>
          <a:endParaRPr lang="en-US" dirty="0"/>
        </a:p>
      </dgm:t>
    </dgm:pt>
    <dgm:pt modelId="{4E0A114C-E776-46A1-B866-EF1B049C630C}" type="parTrans" cxnId="{73D09228-3D77-4B0D-ABC7-E0E5FEAD3B08}">
      <dgm:prSet/>
      <dgm:spPr/>
      <dgm:t>
        <a:bodyPr/>
        <a:lstStyle/>
        <a:p>
          <a:endParaRPr lang="en-US"/>
        </a:p>
      </dgm:t>
    </dgm:pt>
    <dgm:pt modelId="{9EB766C0-517B-435F-9B62-E1FB3D0FBB3C}" type="sibTrans" cxnId="{73D09228-3D77-4B0D-ABC7-E0E5FEAD3B08}">
      <dgm:prSet/>
      <dgm:spPr/>
      <dgm:t>
        <a:bodyPr/>
        <a:lstStyle/>
        <a:p>
          <a:endParaRPr lang="en-US"/>
        </a:p>
      </dgm:t>
    </dgm:pt>
    <dgm:pt modelId="{B08B3B69-1183-4980-95E0-3B4E661A5F22}">
      <dgm:prSet phldrT="[Text]"/>
      <dgm:spPr/>
      <dgm:t>
        <a:bodyPr/>
        <a:lstStyle/>
        <a:p>
          <a:r>
            <a:rPr lang="en-US" dirty="0" smtClean="0"/>
            <a:t>ISO3100</a:t>
          </a:r>
          <a:endParaRPr lang="en-US" dirty="0"/>
        </a:p>
      </dgm:t>
    </dgm:pt>
    <dgm:pt modelId="{97D068CB-D10C-4BE7-8CF1-4002B76920B0}" type="parTrans" cxnId="{4A42CAA6-FC9E-4DBA-96FE-6E42FB8443E0}">
      <dgm:prSet/>
      <dgm:spPr/>
      <dgm:t>
        <a:bodyPr/>
        <a:lstStyle/>
        <a:p>
          <a:endParaRPr lang="en-US"/>
        </a:p>
      </dgm:t>
    </dgm:pt>
    <dgm:pt modelId="{30B61A23-1A9B-4771-8FC8-5A50BD735FF8}" type="sibTrans" cxnId="{4A42CAA6-FC9E-4DBA-96FE-6E42FB8443E0}">
      <dgm:prSet/>
      <dgm:spPr/>
      <dgm:t>
        <a:bodyPr/>
        <a:lstStyle/>
        <a:p>
          <a:endParaRPr lang="en-US"/>
        </a:p>
      </dgm:t>
    </dgm:pt>
    <dgm:pt modelId="{9B6C2A6F-E87A-4DD1-AED0-4DA7BE357808}">
      <dgm:prSet phldrT="[Text]"/>
      <dgm:spPr/>
      <dgm:t>
        <a:bodyPr/>
        <a:lstStyle/>
        <a:p>
          <a:r>
            <a:rPr lang="en-US" dirty="0" smtClean="0"/>
            <a:t>IAEA</a:t>
          </a:r>
          <a:endParaRPr lang="en-US" dirty="0"/>
        </a:p>
      </dgm:t>
    </dgm:pt>
    <dgm:pt modelId="{92BB468E-2AE1-461A-AFC9-AE625BF5EB96}" type="parTrans" cxnId="{9A5615C7-E7B1-4C8B-9AF6-C9BA418787E4}">
      <dgm:prSet/>
      <dgm:spPr/>
      <dgm:t>
        <a:bodyPr/>
        <a:lstStyle/>
        <a:p>
          <a:endParaRPr lang="en-US"/>
        </a:p>
      </dgm:t>
    </dgm:pt>
    <dgm:pt modelId="{3E938851-3604-4DA3-91A6-42A5414CB534}" type="sibTrans" cxnId="{9A5615C7-E7B1-4C8B-9AF6-C9BA418787E4}">
      <dgm:prSet/>
      <dgm:spPr/>
      <dgm:t>
        <a:bodyPr/>
        <a:lstStyle/>
        <a:p>
          <a:endParaRPr lang="en-US"/>
        </a:p>
      </dgm:t>
    </dgm:pt>
    <dgm:pt modelId="{A6FADE9B-CE50-4442-820F-CDD78C9A7E23}">
      <dgm:prSet phldrT="[Text]"/>
      <dgm:spPr/>
      <dgm:t>
        <a:bodyPr/>
        <a:lstStyle/>
        <a:p>
          <a:r>
            <a:rPr lang="en-US" dirty="0" smtClean="0"/>
            <a:t>PMBOK GUIDE</a:t>
          </a:r>
          <a:endParaRPr lang="en-US" dirty="0"/>
        </a:p>
      </dgm:t>
    </dgm:pt>
    <dgm:pt modelId="{1F953898-62B0-4552-9EBE-7152A28AE6A2}" type="parTrans" cxnId="{95D73EFC-D3DF-45F2-B4A5-1511D2C17F59}">
      <dgm:prSet/>
      <dgm:spPr/>
      <dgm:t>
        <a:bodyPr/>
        <a:lstStyle/>
        <a:p>
          <a:endParaRPr lang="en-US"/>
        </a:p>
      </dgm:t>
    </dgm:pt>
    <dgm:pt modelId="{6915E7CF-84B2-443D-87F8-70CD22046E25}" type="sibTrans" cxnId="{95D73EFC-D3DF-45F2-B4A5-1511D2C17F59}">
      <dgm:prSet/>
      <dgm:spPr/>
      <dgm:t>
        <a:bodyPr/>
        <a:lstStyle/>
        <a:p>
          <a:endParaRPr lang="en-US"/>
        </a:p>
      </dgm:t>
    </dgm:pt>
    <dgm:pt modelId="{65F8110A-3FD4-4A3E-B666-14984A222FB8}">
      <dgm:prSet phldrT="[Text]"/>
      <dgm:spPr/>
      <dgm:t>
        <a:bodyPr/>
        <a:lstStyle/>
        <a:p>
          <a:r>
            <a:rPr lang="en-US" dirty="0" smtClean="0"/>
            <a:t>SOER</a:t>
          </a:r>
        </a:p>
        <a:p>
          <a:r>
            <a:rPr lang="en-US" dirty="0" smtClean="0"/>
            <a:t>(WANO)</a:t>
          </a:r>
          <a:endParaRPr lang="en-US" dirty="0"/>
        </a:p>
      </dgm:t>
    </dgm:pt>
    <dgm:pt modelId="{29771175-9C19-4162-8935-F6C925B5C35F}" type="parTrans" cxnId="{8635619D-51E4-4A21-8D73-A438DD8D70E0}">
      <dgm:prSet/>
      <dgm:spPr/>
      <dgm:t>
        <a:bodyPr/>
        <a:lstStyle/>
        <a:p>
          <a:endParaRPr lang="en-US"/>
        </a:p>
      </dgm:t>
    </dgm:pt>
    <dgm:pt modelId="{D71EEDB2-A084-417A-A533-176658FBB93C}" type="sibTrans" cxnId="{8635619D-51E4-4A21-8D73-A438DD8D70E0}">
      <dgm:prSet/>
      <dgm:spPr/>
      <dgm:t>
        <a:bodyPr/>
        <a:lstStyle/>
        <a:p>
          <a:endParaRPr lang="en-US"/>
        </a:p>
      </dgm:t>
    </dgm:pt>
    <dgm:pt modelId="{6CB3BE88-AB3D-4619-A387-520B03D23209}" type="pres">
      <dgm:prSet presAssocID="{212EBB56-93C8-446D-BE95-9DF9BC93FD85}" presName="Name0" presStyleCnt="0">
        <dgm:presLayoutVars>
          <dgm:chMax val="1"/>
          <dgm:dir/>
          <dgm:animLvl val="ctr"/>
          <dgm:resizeHandles val="exact"/>
        </dgm:presLayoutVars>
      </dgm:prSet>
      <dgm:spPr/>
      <dgm:t>
        <a:bodyPr/>
        <a:lstStyle/>
        <a:p>
          <a:endParaRPr lang="en-US"/>
        </a:p>
      </dgm:t>
    </dgm:pt>
    <dgm:pt modelId="{5275A173-7C3C-4E1C-8FE2-2A67EB82648B}" type="pres">
      <dgm:prSet presAssocID="{99223C31-1299-4267-B41F-F7EFD10DDA09}" presName="centerShape" presStyleLbl="node0" presStyleIdx="0" presStyleCnt="1"/>
      <dgm:spPr/>
      <dgm:t>
        <a:bodyPr/>
        <a:lstStyle/>
        <a:p>
          <a:endParaRPr lang="en-US"/>
        </a:p>
      </dgm:t>
    </dgm:pt>
    <dgm:pt modelId="{0DB71269-0B81-4372-B18C-AA615B8A16B9}" type="pres">
      <dgm:prSet presAssocID="{B08B3B69-1183-4980-95E0-3B4E661A5F22}" presName="node" presStyleLbl="node1" presStyleIdx="0" presStyleCnt="4">
        <dgm:presLayoutVars>
          <dgm:bulletEnabled val="1"/>
        </dgm:presLayoutVars>
      </dgm:prSet>
      <dgm:spPr/>
      <dgm:t>
        <a:bodyPr/>
        <a:lstStyle/>
        <a:p>
          <a:endParaRPr lang="en-US"/>
        </a:p>
      </dgm:t>
    </dgm:pt>
    <dgm:pt modelId="{ADF33711-E258-42E0-B75F-4712214E34E4}" type="pres">
      <dgm:prSet presAssocID="{B08B3B69-1183-4980-95E0-3B4E661A5F22}" presName="dummy" presStyleCnt="0"/>
      <dgm:spPr/>
    </dgm:pt>
    <dgm:pt modelId="{37DA5929-04F1-47C8-A89C-9EAE5655EED4}" type="pres">
      <dgm:prSet presAssocID="{30B61A23-1A9B-4771-8FC8-5A50BD735FF8}" presName="sibTrans" presStyleLbl="sibTrans2D1" presStyleIdx="0" presStyleCnt="4"/>
      <dgm:spPr/>
      <dgm:t>
        <a:bodyPr/>
        <a:lstStyle/>
        <a:p>
          <a:endParaRPr lang="en-US"/>
        </a:p>
      </dgm:t>
    </dgm:pt>
    <dgm:pt modelId="{53C2AA3A-1034-4024-9292-607162E063E6}" type="pres">
      <dgm:prSet presAssocID="{9B6C2A6F-E87A-4DD1-AED0-4DA7BE357808}" presName="node" presStyleLbl="node1" presStyleIdx="1" presStyleCnt="4">
        <dgm:presLayoutVars>
          <dgm:bulletEnabled val="1"/>
        </dgm:presLayoutVars>
      </dgm:prSet>
      <dgm:spPr/>
      <dgm:t>
        <a:bodyPr/>
        <a:lstStyle/>
        <a:p>
          <a:endParaRPr lang="en-US"/>
        </a:p>
      </dgm:t>
    </dgm:pt>
    <dgm:pt modelId="{6BA08936-FFC6-4C43-B46C-71A3D7F9E262}" type="pres">
      <dgm:prSet presAssocID="{9B6C2A6F-E87A-4DD1-AED0-4DA7BE357808}" presName="dummy" presStyleCnt="0"/>
      <dgm:spPr/>
    </dgm:pt>
    <dgm:pt modelId="{B7CBADF2-275A-4558-8630-0CE66BB7221F}" type="pres">
      <dgm:prSet presAssocID="{3E938851-3604-4DA3-91A6-42A5414CB534}" presName="sibTrans" presStyleLbl="sibTrans2D1" presStyleIdx="1" presStyleCnt="4"/>
      <dgm:spPr/>
      <dgm:t>
        <a:bodyPr/>
        <a:lstStyle/>
        <a:p>
          <a:endParaRPr lang="en-US"/>
        </a:p>
      </dgm:t>
    </dgm:pt>
    <dgm:pt modelId="{81FBA847-8361-4E5A-BF0D-FBABFCE1072C}" type="pres">
      <dgm:prSet presAssocID="{A6FADE9B-CE50-4442-820F-CDD78C9A7E23}" presName="node" presStyleLbl="node1" presStyleIdx="2" presStyleCnt="4">
        <dgm:presLayoutVars>
          <dgm:bulletEnabled val="1"/>
        </dgm:presLayoutVars>
      </dgm:prSet>
      <dgm:spPr/>
      <dgm:t>
        <a:bodyPr/>
        <a:lstStyle/>
        <a:p>
          <a:endParaRPr lang="en-US"/>
        </a:p>
      </dgm:t>
    </dgm:pt>
    <dgm:pt modelId="{7F5F6819-7982-4271-96BB-E39070B36FA3}" type="pres">
      <dgm:prSet presAssocID="{A6FADE9B-CE50-4442-820F-CDD78C9A7E23}" presName="dummy" presStyleCnt="0"/>
      <dgm:spPr/>
    </dgm:pt>
    <dgm:pt modelId="{02E456BC-A161-40DA-9F6D-544A8A9CB167}" type="pres">
      <dgm:prSet presAssocID="{6915E7CF-84B2-443D-87F8-70CD22046E25}" presName="sibTrans" presStyleLbl="sibTrans2D1" presStyleIdx="2" presStyleCnt="4"/>
      <dgm:spPr/>
      <dgm:t>
        <a:bodyPr/>
        <a:lstStyle/>
        <a:p>
          <a:endParaRPr lang="en-US"/>
        </a:p>
      </dgm:t>
    </dgm:pt>
    <dgm:pt modelId="{57D3566D-3EF1-4C7B-93FC-94079ABAFAE2}" type="pres">
      <dgm:prSet presAssocID="{65F8110A-3FD4-4A3E-B666-14984A222FB8}" presName="node" presStyleLbl="node1" presStyleIdx="3" presStyleCnt="4">
        <dgm:presLayoutVars>
          <dgm:bulletEnabled val="1"/>
        </dgm:presLayoutVars>
      </dgm:prSet>
      <dgm:spPr/>
      <dgm:t>
        <a:bodyPr/>
        <a:lstStyle/>
        <a:p>
          <a:endParaRPr lang="en-US"/>
        </a:p>
      </dgm:t>
    </dgm:pt>
    <dgm:pt modelId="{98318D60-88CC-4F09-BEEB-72646733359C}" type="pres">
      <dgm:prSet presAssocID="{65F8110A-3FD4-4A3E-B666-14984A222FB8}" presName="dummy" presStyleCnt="0"/>
      <dgm:spPr/>
    </dgm:pt>
    <dgm:pt modelId="{690B8BC0-5878-463D-B6B3-5247C67FA7F1}" type="pres">
      <dgm:prSet presAssocID="{D71EEDB2-A084-417A-A533-176658FBB93C}" presName="sibTrans" presStyleLbl="sibTrans2D1" presStyleIdx="3" presStyleCnt="4"/>
      <dgm:spPr/>
      <dgm:t>
        <a:bodyPr/>
        <a:lstStyle/>
        <a:p>
          <a:endParaRPr lang="en-US"/>
        </a:p>
      </dgm:t>
    </dgm:pt>
  </dgm:ptLst>
  <dgm:cxnLst>
    <dgm:cxn modelId="{9A5615C7-E7B1-4C8B-9AF6-C9BA418787E4}" srcId="{99223C31-1299-4267-B41F-F7EFD10DDA09}" destId="{9B6C2A6F-E87A-4DD1-AED0-4DA7BE357808}" srcOrd="1" destOrd="0" parTransId="{92BB468E-2AE1-461A-AFC9-AE625BF5EB96}" sibTransId="{3E938851-3604-4DA3-91A6-42A5414CB534}"/>
    <dgm:cxn modelId="{74370DB1-0E1E-4140-ACEC-A66F50D0392D}" type="presOf" srcId="{212EBB56-93C8-446D-BE95-9DF9BC93FD85}" destId="{6CB3BE88-AB3D-4619-A387-520B03D23209}" srcOrd="0" destOrd="0" presId="urn:microsoft.com/office/officeart/2005/8/layout/radial6"/>
    <dgm:cxn modelId="{5FD963B4-1D43-4097-BCE4-C9C6C0DC458C}" type="presOf" srcId="{99223C31-1299-4267-B41F-F7EFD10DDA09}" destId="{5275A173-7C3C-4E1C-8FE2-2A67EB82648B}" srcOrd="0" destOrd="0" presId="urn:microsoft.com/office/officeart/2005/8/layout/radial6"/>
    <dgm:cxn modelId="{73D09228-3D77-4B0D-ABC7-E0E5FEAD3B08}" srcId="{212EBB56-93C8-446D-BE95-9DF9BC93FD85}" destId="{99223C31-1299-4267-B41F-F7EFD10DDA09}" srcOrd="0" destOrd="0" parTransId="{4E0A114C-E776-46A1-B866-EF1B049C630C}" sibTransId="{9EB766C0-517B-435F-9B62-E1FB3D0FBB3C}"/>
    <dgm:cxn modelId="{0EC4B175-EB92-48B0-A7E7-E6E2E409D624}" type="presOf" srcId="{65F8110A-3FD4-4A3E-B666-14984A222FB8}" destId="{57D3566D-3EF1-4C7B-93FC-94079ABAFAE2}" srcOrd="0" destOrd="0" presId="urn:microsoft.com/office/officeart/2005/8/layout/radial6"/>
    <dgm:cxn modelId="{8635619D-51E4-4A21-8D73-A438DD8D70E0}" srcId="{99223C31-1299-4267-B41F-F7EFD10DDA09}" destId="{65F8110A-3FD4-4A3E-B666-14984A222FB8}" srcOrd="3" destOrd="0" parTransId="{29771175-9C19-4162-8935-F6C925B5C35F}" sibTransId="{D71EEDB2-A084-417A-A533-176658FBB93C}"/>
    <dgm:cxn modelId="{2A98B02C-7FDC-4B88-BE26-72F69BD3C7EB}" type="presOf" srcId="{3E938851-3604-4DA3-91A6-42A5414CB534}" destId="{B7CBADF2-275A-4558-8630-0CE66BB7221F}" srcOrd="0" destOrd="0" presId="urn:microsoft.com/office/officeart/2005/8/layout/radial6"/>
    <dgm:cxn modelId="{95D73EFC-D3DF-45F2-B4A5-1511D2C17F59}" srcId="{99223C31-1299-4267-B41F-F7EFD10DDA09}" destId="{A6FADE9B-CE50-4442-820F-CDD78C9A7E23}" srcOrd="2" destOrd="0" parTransId="{1F953898-62B0-4552-9EBE-7152A28AE6A2}" sibTransId="{6915E7CF-84B2-443D-87F8-70CD22046E25}"/>
    <dgm:cxn modelId="{6380B3B1-CF53-4DBD-834D-EC186704A194}" type="presOf" srcId="{D71EEDB2-A084-417A-A533-176658FBB93C}" destId="{690B8BC0-5878-463D-B6B3-5247C67FA7F1}" srcOrd="0" destOrd="0" presId="urn:microsoft.com/office/officeart/2005/8/layout/radial6"/>
    <dgm:cxn modelId="{525B346F-0374-4449-B533-D9BFF63F39DF}" type="presOf" srcId="{A6FADE9B-CE50-4442-820F-CDD78C9A7E23}" destId="{81FBA847-8361-4E5A-BF0D-FBABFCE1072C}" srcOrd="0" destOrd="0" presId="urn:microsoft.com/office/officeart/2005/8/layout/radial6"/>
    <dgm:cxn modelId="{255B94F7-4F1A-4A97-BD96-66827BB6CF00}" type="presOf" srcId="{6915E7CF-84B2-443D-87F8-70CD22046E25}" destId="{02E456BC-A161-40DA-9F6D-544A8A9CB167}" srcOrd="0" destOrd="0" presId="urn:microsoft.com/office/officeart/2005/8/layout/radial6"/>
    <dgm:cxn modelId="{471A7DB3-3F8E-4A8B-9E2A-71905E3F03C6}" type="presOf" srcId="{B08B3B69-1183-4980-95E0-3B4E661A5F22}" destId="{0DB71269-0B81-4372-B18C-AA615B8A16B9}" srcOrd="0" destOrd="0" presId="urn:microsoft.com/office/officeart/2005/8/layout/radial6"/>
    <dgm:cxn modelId="{7FA2C1B7-6BDE-4F0E-B341-310E1FE8DECF}" type="presOf" srcId="{30B61A23-1A9B-4771-8FC8-5A50BD735FF8}" destId="{37DA5929-04F1-47C8-A89C-9EAE5655EED4}" srcOrd="0" destOrd="0" presId="urn:microsoft.com/office/officeart/2005/8/layout/radial6"/>
    <dgm:cxn modelId="{4A42CAA6-FC9E-4DBA-96FE-6E42FB8443E0}" srcId="{99223C31-1299-4267-B41F-F7EFD10DDA09}" destId="{B08B3B69-1183-4980-95E0-3B4E661A5F22}" srcOrd="0" destOrd="0" parTransId="{97D068CB-D10C-4BE7-8CF1-4002B76920B0}" sibTransId="{30B61A23-1A9B-4771-8FC8-5A50BD735FF8}"/>
    <dgm:cxn modelId="{06DAEB72-ECB4-4E42-B3C7-90B93DBA9E06}" type="presOf" srcId="{9B6C2A6F-E87A-4DD1-AED0-4DA7BE357808}" destId="{53C2AA3A-1034-4024-9292-607162E063E6}" srcOrd="0" destOrd="0" presId="urn:microsoft.com/office/officeart/2005/8/layout/radial6"/>
    <dgm:cxn modelId="{25C7B57C-1257-4655-BD4F-6B73308C7B00}" type="presParOf" srcId="{6CB3BE88-AB3D-4619-A387-520B03D23209}" destId="{5275A173-7C3C-4E1C-8FE2-2A67EB82648B}" srcOrd="0" destOrd="0" presId="urn:microsoft.com/office/officeart/2005/8/layout/radial6"/>
    <dgm:cxn modelId="{56DAD082-F5A0-4EC1-9EB6-782215365729}" type="presParOf" srcId="{6CB3BE88-AB3D-4619-A387-520B03D23209}" destId="{0DB71269-0B81-4372-B18C-AA615B8A16B9}" srcOrd="1" destOrd="0" presId="urn:microsoft.com/office/officeart/2005/8/layout/radial6"/>
    <dgm:cxn modelId="{FD39BDF3-6AD1-4822-BA16-56B0A5D60097}" type="presParOf" srcId="{6CB3BE88-AB3D-4619-A387-520B03D23209}" destId="{ADF33711-E258-42E0-B75F-4712214E34E4}" srcOrd="2" destOrd="0" presId="urn:microsoft.com/office/officeart/2005/8/layout/radial6"/>
    <dgm:cxn modelId="{1153C0B2-409B-407D-B897-48BAA1F7449E}" type="presParOf" srcId="{6CB3BE88-AB3D-4619-A387-520B03D23209}" destId="{37DA5929-04F1-47C8-A89C-9EAE5655EED4}" srcOrd="3" destOrd="0" presId="urn:microsoft.com/office/officeart/2005/8/layout/radial6"/>
    <dgm:cxn modelId="{E08FECA5-258F-40B2-A3AF-919658BA8CD3}" type="presParOf" srcId="{6CB3BE88-AB3D-4619-A387-520B03D23209}" destId="{53C2AA3A-1034-4024-9292-607162E063E6}" srcOrd="4" destOrd="0" presId="urn:microsoft.com/office/officeart/2005/8/layout/radial6"/>
    <dgm:cxn modelId="{594E044E-9726-4BD1-89B1-F94036AB9F0B}" type="presParOf" srcId="{6CB3BE88-AB3D-4619-A387-520B03D23209}" destId="{6BA08936-FFC6-4C43-B46C-71A3D7F9E262}" srcOrd="5" destOrd="0" presId="urn:microsoft.com/office/officeart/2005/8/layout/radial6"/>
    <dgm:cxn modelId="{463A900D-89B3-41BE-8133-CB155C3EA2F1}" type="presParOf" srcId="{6CB3BE88-AB3D-4619-A387-520B03D23209}" destId="{B7CBADF2-275A-4558-8630-0CE66BB7221F}" srcOrd="6" destOrd="0" presId="urn:microsoft.com/office/officeart/2005/8/layout/radial6"/>
    <dgm:cxn modelId="{8C2BB773-023B-44EC-ADC9-B99F65C7CF4B}" type="presParOf" srcId="{6CB3BE88-AB3D-4619-A387-520B03D23209}" destId="{81FBA847-8361-4E5A-BF0D-FBABFCE1072C}" srcOrd="7" destOrd="0" presId="urn:microsoft.com/office/officeart/2005/8/layout/radial6"/>
    <dgm:cxn modelId="{28F16F17-FCDF-489D-8612-571DD6C591C0}" type="presParOf" srcId="{6CB3BE88-AB3D-4619-A387-520B03D23209}" destId="{7F5F6819-7982-4271-96BB-E39070B36FA3}" srcOrd="8" destOrd="0" presId="urn:microsoft.com/office/officeart/2005/8/layout/radial6"/>
    <dgm:cxn modelId="{DBACC64D-E130-40C5-883B-F5BDA9572CAD}" type="presParOf" srcId="{6CB3BE88-AB3D-4619-A387-520B03D23209}" destId="{02E456BC-A161-40DA-9F6D-544A8A9CB167}" srcOrd="9" destOrd="0" presId="urn:microsoft.com/office/officeart/2005/8/layout/radial6"/>
    <dgm:cxn modelId="{1F30E4D8-482F-4195-9B7E-409C4C4D82A3}" type="presParOf" srcId="{6CB3BE88-AB3D-4619-A387-520B03D23209}" destId="{57D3566D-3EF1-4C7B-93FC-94079ABAFAE2}" srcOrd="10" destOrd="0" presId="urn:microsoft.com/office/officeart/2005/8/layout/radial6"/>
    <dgm:cxn modelId="{972CABDD-129F-4A8A-85AB-89F62A5D34D8}" type="presParOf" srcId="{6CB3BE88-AB3D-4619-A387-520B03D23209}" destId="{98318D60-88CC-4F09-BEEB-72646733359C}" srcOrd="11" destOrd="0" presId="urn:microsoft.com/office/officeart/2005/8/layout/radial6"/>
    <dgm:cxn modelId="{35880626-4A80-4D0B-8C60-385BA76BAA02}" type="presParOf" srcId="{6CB3BE88-AB3D-4619-A387-520B03D23209}" destId="{690B8BC0-5878-463D-B6B3-5247C67FA7F1}"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AB601-2630-49A0-92E4-AEC5FBA5B532}" type="doc">
      <dgm:prSet loTypeId="urn:microsoft.com/office/officeart/2005/8/layout/cycle5" loCatId="cycle" qsTypeId="urn:microsoft.com/office/officeart/2005/8/quickstyle/simple2" qsCatId="simple" csTypeId="urn:microsoft.com/office/officeart/2005/8/colors/colorful4" csCatId="colorful" phldr="1"/>
      <dgm:spPr/>
      <dgm:t>
        <a:bodyPr/>
        <a:lstStyle/>
        <a:p>
          <a:pPr rtl="1"/>
          <a:endParaRPr lang="fa-IR"/>
        </a:p>
      </dgm:t>
    </dgm:pt>
    <dgm:pt modelId="{188AB8CD-8C06-436A-B157-9AD467A4887D}">
      <dgm:prSet phldrT="[Text]" custT="1"/>
      <dgm:spPr/>
      <dgm:t>
        <a:bodyPr/>
        <a:lstStyle/>
        <a:p>
          <a:pPr rtl="1"/>
          <a:r>
            <a:rPr lang="en-US" sz="1600" b="1" dirty="0" smtClean="0">
              <a:cs typeface="B Mitra" panose="00000400000000000000" pitchFamily="2" charset="-78"/>
            </a:rPr>
            <a:t>Step:2</a:t>
          </a:r>
          <a:endParaRPr lang="fa-IR" sz="1600" b="1" dirty="0">
            <a:cs typeface="B Mitra" panose="00000400000000000000" pitchFamily="2" charset="-78"/>
          </a:endParaRPr>
        </a:p>
        <a:p>
          <a:pPr rtl="1"/>
          <a:r>
            <a:rPr lang="en-US" sz="1600" b="1" dirty="0" smtClean="0">
              <a:cs typeface="B Mitra" panose="00000400000000000000" pitchFamily="2" charset="-78"/>
            </a:rPr>
            <a:t>Qualitative &amp; Quantitative  Risk Analysis</a:t>
          </a:r>
          <a:endParaRPr lang="fa-IR" sz="1600" b="1" dirty="0">
            <a:cs typeface="B Mitra" panose="00000400000000000000" pitchFamily="2" charset="-78"/>
          </a:endParaRPr>
        </a:p>
      </dgm:t>
    </dgm:pt>
    <dgm:pt modelId="{670F6A86-856D-426A-8840-07CDD6503C05}" type="parTrans" cxnId="{EB3CF33D-DDF0-4C22-9F37-CB410D4AAE37}">
      <dgm:prSet/>
      <dgm:spPr/>
      <dgm:t>
        <a:bodyPr/>
        <a:lstStyle/>
        <a:p>
          <a:pPr rtl="1"/>
          <a:endParaRPr lang="fa-IR" sz="4400" b="1">
            <a:cs typeface="B Mitra" panose="00000400000000000000" pitchFamily="2" charset="-78"/>
          </a:endParaRPr>
        </a:p>
      </dgm:t>
    </dgm:pt>
    <dgm:pt modelId="{03132187-F564-4869-93CB-710A209F6DEE}" type="sibTrans" cxnId="{EB3CF33D-DDF0-4C22-9F37-CB410D4AAE37}">
      <dgm:prSet>
        <dgm:style>
          <a:lnRef idx="2">
            <a:schemeClr val="accent1"/>
          </a:lnRef>
          <a:fillRef idx="0">
            <a:schemeClr val="accent1"/>
          </a:fillRef>
          <a:effectRef idx="1">
            <a:schemeClr val="accent1"/>
          </a:effectRef>
          <a:fontRef idx="minor">
            <a:schemeClr val="tx1"/>
          </a:fontRef>
        </dgm:style>
      </dgm:prSet>
      <dgm:spPr/>
      <dgm:t>
        <a:bodyPr/>
        <a:lstStyle/>
        <a:p>
          <a:pPr rtl="1"/>
          <a:endParaRPr lang="fa-IR" sz="4400" b="1">
            <a:cs typeface="B Mitra" panose="00000400000000000000" pitchFamily="2" charset="-78"/>
          </a:endParaRPr>
        </a:p>
      </dgm:t>
    </dgm:pt>
    <dgm:pt modelId="{203FDE5D-D8F3-497F-8645-CF9306928CD4}">
      <dgm:prSet phldrT="[Text]" custT="1"/>
      <dgm:spPr/>
      <dgm:t>
        <a:bodyPr/>
        <a:lstStyle/>
        <a:p>
          <a:pPr defTabSz="711200" rtl="1">
            <a:lnSpc>
              <a:spcPct val="90000"/>
            </a:lnSpc>
            <a:spcBef>
              <a:spcPct val="0"/>
            </a:spcBef>
            <a:spcAft>
              <a:spcPct val="35000"/>
            </a:spcAft>
          </a:pPr>
          <a:r>
            <a:rPr lang="en-US" sz="1600" b="1" dirty="0" smtClean="0">
              <a:cs typeface="B Mitra" panose="00000400000000000000" pitchFamily="2" charset="-78"/>
            </a:rPr>
            <a:t>Step:3</a:t>
          </a:r>
          <a:endParaRPr lang="fa-IR" sz="1600" b="1" dirty="0">
            <a:cs typeface="B Mitra" panose="00000400000000000000" pitchFamily="2" charset="-78"/>
          </a:endParaRPr>
        </a:p>
        <a:p>
          <a:pPr marL="0" marR="0" indent="0" defTabSz="914400" rtl="1" eaLnBrk="1" fontAlgn="auto" latinLnBrk="0" hangingPunct="1">
            <a:lnSpc>
              <a:spcPct val="100000"/>
            </a:lnSpc>
            <a:spcBef>
              <a:spcPts val="0"/>
            </a:spcBef>
            <a:spcAft>
              <a:spcPts val="0"/>
            </a:spcAft>
            <a:buClrTx/>
            <a:buSzTx/>
            <a:buFontTx/>
            <a:buNone/>
            <a:tabLst/>
            <a:defRPr/>
          </a:pPr>
          <a:r>
            <a:rPr lang="en-US" sz="1600" b="1" dirty="0" smtClean="0">
              <a:cs typeface="B Mitra" panose="00000400000000000000" pitchFamily="2" charset="-78"/>
            </a:rPr>
            <a:t>Plan And Implement</a:t>
          </a:r>
          <a:endParaRPr lang="fa-IR" sz="1600" b="1" dirty="0" smtClean="0">
            <a:cs typeface="B Mitra" panose="00000400000000000000" pitchFamily="2" charset="-78"/>
          </a:endParaRPr>
        </a:p>
        <a:p>
          <a:pPr defTabSz="711200" rtl="1">
            <a:lnSpc>
              <a:spcPct val="90000"/>
            </a:lnSpc>
            <a:spcBef>
              <a:spcPct val="0"/>
            </a:spcBef>
            <a:spcAft>
              <a:spcPct val="35000"/>
            </a:spcAft>
          </a:pPr>
          <a:r>
            <a:rPr lang="en-US" sz="1600" b="1" dirty="0" smtClean="0">
              <a:cs typeface="B Mitra" panose="00000400000000000000" pitchFamily="2" charset="-78"/>
            </a:rPr>
            <a:t> Risk Response</a:t>
          </a:r>
          <a:endParaRPr lang="fa-IR" sz="1600" b="1" dirty="0">
            <a:cs typeface="B Mitra" panose="00000400000000000000" pitchFamily="2" charset="-78"/>
          </a:endParaRPr>
        </a:p>
      </dgm:t>
    </dgm:pt>
    <dgm:pt modelId="{9926BAA2-659D-4E49-9A18-4600B157346D}" type="parTrans" cxnId="{299489F1-E2A7-4E11-8A06-C90F931A5024}">
      <dgm:prSet/>
      <dgm:spPr/>
      <dgm:t>
        <a:bodyPr/>
        <a:lstStyle/>
        <a:p>
          <a:pPr rtl="1"/>
          <a:endParaRPr lang="fa-IR" sz="4400" b="1">
            <a:cs typeface="B Mitra" panose="00000400000000000000" pitchFamily="2" charset="-78"/>
          </a:endParaRPr>
        </a:p>
      </dgm:t>
    </dgm:pt>
    <dgm:pt modelId="{C8F9254B-8D74-47BA-A2E8-FF0320EE93EF}" type="sibTrans" cxnId="{299489F1-E2A7-4E11-8A06-C90F931A5024}">
      <dgm:prSet>
        <dgm:style>
          <a:lnRef idx="2">
            <a:schemeClr val="accent3"/>
          </a:lnRef>
          <a:fillRef idx="0">
            <a:schemeClr val="accent3"/>
          </a:fillRef>
          <a:effectRef idx="1">
            <a:schemeClr val="accent3"/>
          </a:effectRef>
          <a:fontRef idx="minor">
            <a:schemeClr val="tx1"/>
          </a:fontRef>
        </dgm:style>
      </dgm:prSet>
      <dgm:spPr/>
      <dgm:t>
        <a:bodyPr/>
        <a:lstStyle/>
        <a:p>
          <a:pPr rtl="1"/>
          <a:endParaRPr lang="fa-IR" sz="4400" b="1">
            <a:cs typeface="B Mitra" panose="00000400000000000000" pitchFamily="2" charset="-78"/>
          </a:endParaRPr>
        </a:p>
      </dgm:t>
    </dgm:pt>
    <dgm:pt modelId="{EDB45313-7679-48AB-AEF0-E9E1EECAC071}">
      <dgm:prSet phldrT="[Text]" custT="1"/>
      <dgm:spPr/>
      <dgm:t>
        <a:bodyPr/>
        <a:lstStyle/>
        <a:p>
          <a:pPr rtl="1"/>
          <a:r>
            <a:rPr lang="en-US" sz="1600" b="1" dirty="0" smtClean="0">
              <a:cs typeface="B Mitra" panose="00000400000000000000" pitchFamily="2" charset="-78"/>
            </a:rPr>
            <a:t>Step:4</a:t>
          </a:r>
          <a:endParaRPr lang="fa-IR" sz="1600" b="1" dirty="0">
            <a:cs typeface="B Mitra" panose="00000400000000000000" pitchFamily="2" charset="-78"/>
          </a:endParaRPr>
        </a:p>
        <a:p>
          <a:pPr rtl="1"/>
          <a:r>
            <a:rPr lang="en-US" sz="1600" b="1" dirty="0" smtClean="0">
              <a:cs typeface="B Mitra" panose="00000400000000000000" pitchFamily="2" charset="-78"/>
            </a:rPr>
            <a:t>Monitor Risks</a:t>
          </a:r>
          <a:endParaRPr lang="fa-IR" sz="1600" b="1" dirty="0">
            <a:cs typeface="B Mitra" panose="00000400000000000000" pitchFamily="2" charset="-78"/>
          </a:endParaRPr>
        </a:p>
      </dgm:t>
    </dgm:pt>
    <dgm:pt modelId="{3D0EF963-327F-4541-9961-4EDA1B5B0C14}" type="parTrans" cxnId="{04090997-3AFF-40DC-BBCF-6E6D317C3E70}">
      <dgm:prSet/>
      <dgm:spPr/>
      <dgm:t>
        <a:bodyPr/>
        <a:lstStyle/>
        <a:p>
          <a:pPr rtl="1"/>
          <a:endParaRPr lang="fa-IR" sz="4400" b="1">
            <a:cs typeface="B Mitra" panose="00000400000000000000" pitchFamily="2" charset="-78"/>
          </a:endParaRPr>
        </a:p>
      </dgm:t>
    </dgm:pt>
    <dgm:pt modelId="{C121F58C-048A-4336-BD53-BFEA4B44968A}" type="sibTrans" cxnId="{04090997-3AFF-40DC-BBCF-6E6D317C3E70}">
      <dgm:prSet>
        <dgm:style>
          <a:lnRef idx="2">
            <a:schemeClr val="accent5"/>
          </a:lnRef>
          <a:fillRef idx="0">
            <a:schemeClr val="accent5"/>
          </a:fillRef>
          <a:effectRef idx="1">
            <a:schemeClr val="accent5"/>
          </a:effectRef>
          <a:fontRef idx="minor">
            <a:schemeClr val="tx1"/>
          </a:fontRef>
        </dgm:style>
      </dgm:prSet>
      <dgm:spPr/>
      <dgm:t>
        <a:bodyPr/>
        <a:lstStyle/>
        <a:p>
          <a:pPr rtl="1"/>
          <a:endParaRPr lang="fa-IR" sz="4400" b="1">
            <a:cs typeface="B Mitra" panose="00000400000000000000" pitchFamily="2" charset="-78"/>
          </a:endParaRPr>
        </a:p>
      </dgm:t>
    </dgm:pt>
    <dgm:pt modelId="{F3F5317D-4BC9-4121-8F19-FA5ABA3899FF}">
      <dgm:prSet custT="1"/>
      <dgm:spPr/>
      <dgm:t>
        <a:bodyPr/>
        <a:lstStyle/>
        <a:p>
          <a:pPr rtl="1"/>
          <a:r>
            <a:rPr lang="en-US" sz="1600" b="1" dirty="0" smtClean="0">
              <a:cs typeface="B Mitra" panose="00000400000000000000" pitchFamily="2" charset="-78"/>
            </a:rPr>
            <a:t>Step:1</a:t>
          </a:r>
          <a:endParaRPr lang="fa-IR" sz="1600" b="1" dirty="0">
            <a:cs typeface="B Mitra" panose="00000400000000000000" pitchFamily="2" charset="-78"/>
          </a:endParaRPr>
        </a:p>
        <a:p>
          <a:pPr rtl="1"/>
          <a:r>
            <a:rPr lang="en-US" sz="1600" b="1" dirty="0" smtClean="0">
              <a:cs typeface="B Mitra" panose="00000400000000000000" pitchFamily="2" charset="-78"/>
            </a:rPr>
            <a:t>Identify Risks</a:t>
          </a:r>
          <a:endParaRPr lang="fa-IR" sz="1600" b="1" dirty="0">
            <a:cs typeface="B Mitra" panose="00000400000000000000" pitchFamily="2" charset="-78"/>
          </a:endParaRPr>
        </a:p>
      </dgm:t>
    </dgm:pt>
    <dgm:pt modelId="{0C1475A7-1784-49B4-8061-D43B14BC1EE8}" type="parTrans" cxnId="{4E1E09A5-EE74-434F-B759-D760FF5C6636}">
      <dgm:prSet/>
      <dgm:spPr/>
      <dgm:t>
        <a:bodyPr/>
        <a:lstStyle/>
        <a:p>
          <a:pPr rtl="1"/>
          <a:endParaRPr lang="fa-IR" sz="4400" b="1">
            <a:cs typeface="B Mitra" panose="00000400000000000000" pitchFamily="2" charset="-78"/>
          </a:endParaRPr>
        </a:p>
      </dgm:t>
    </dgm:pt>
    <dgm:pt modelId="{4BF0D703-C0D8-44B0-B69A-DD61B9E6EEC6}" type="sibTrans" cxnId="{4E1E09A5-EE74-434F-B759-D760FF5C6636}">
      <dgm:prSet>
        <dgm:style>
          <a:lnRef idx="2">
            <a:schemeClr val="dk1"/>
          </a:lnRef>
          <a:fillRef idx="0">
            <a:schemeClr val="dk1"/>
          </a:fillRef>
          <a:effectRef idx="1">
            <a:schemeClr val="dk1"/>
          </a:effectRef>
          <a:fontRef idx="minor">
            <a:schemeClr val="tx1"/>
          </a:fontRef>
        </dgm:style>
      </dgm:prSet>
      <dgm:spPr/>
      <dgm:t>
        <a:bodyPr/>
        <a:lstStyle/>
        <a:p>
          <a:pPr rtl="1"/>
          <a:endParaRPr lang="fa-IR" sz="4400" b="1">
            <a:cs typeface="B Mitra" panose="00000400000000000000" pitchFamily="2" charset="-78"/>
          </a:endParaRPr>
        </a:p>
      </dgm:t>
    </dgm:pt>
    <dgm:pt modelId="{6DC9475C-AAB9-4D0B-838D-8AEE39712EDE}" type="pres">
      <dgm:prSet presAssocID="{305AB601-2630-49A0-92E4-AEC5FBA5B532}" presName="cycle" presStyleCnt="0">
        <dgm:presLayoutVars>
          <dgm:dir/>
          <dgm:resizeHandles val="exact"/>
        </dgm:presLayoutVars>
      </dgm:prSet>
      <dgm:spPr/>
      <dgm:t>
        <a:bodyPr/>
        <a:lstStyle/>
        <a:p>
          <a:pPr rtl="1"/>
          <a:endParaRPr lang="fa-IR"/>
        </a:p>
      </dgm:t>
    </dgm:pt>
    <dgm:pt modelId="{0FF6F263-1D22-4F45-8DDA-F25E65AA9783}" type="pres">
      <dgm:prSet presAssocID="{F3F5317D-4BC9-4121-8F19-FA5ABA3899FF}" presName="node" presStyleLbl="node1" presStyleIdx="0" presStyleCnt="4" custScaleX="124790" custRadScaleRad="110610" custRadScaleInc="-7692">
        <dgm:presLayoutVars>
          <dgm:bulletEnabled val="1"/>
        </dgm:presLayoutVars>
      </dgm:prSet>
      <dgm:spPr/>
      <dgm:t>
        <a:bodyPr/>
        <a:lstStyle/>
        <a:p>
          <a:pPr rtl="1"/>
          <a:endParaRPr lang="fa-IR"/>
        </a:p>
      </dgm:t>
    </dgm:pt>
    <dgm:pt modelId="{ACE5FC3B-47DB-44D3-AF55-09647C1030DB}" type="pres">
      <dgm:prSet presAssocID="{F3F5317D-4BC9-4121-8F19-FA5ABA3899FF}" presName="spNode" presStyleCnt="0"/>
      <dgm:spPr/>
      <dgm:t>
        <a:bodyPr/>
        <a:lstStyle/>
        <a:p>
          <a:pPr rtl="1"/>
          <a:endParaRPr lang="fa-IR"/>
        </a:p>
      </dgm:t>
    </dgm:pt>
    <dgm:pt modelId="{8541D915-2B03-4D6C-B1C9-9201668EB07D}" type="pres">
      <dgm:prSet presAssocID="{4BF0D703-C0D8-44B0-B69A-DD61B9E6EEC6}" presName="sibTrans" presStyleLbl="sibTrans1D1" presStyleIdx="0" presStyleCnt="4"/>
      <dgm:spPr/>
      <dgm:t>
        <a:bodyPr/>
        <a:lstStyle/>
        <a:p>
          <a:pPr rtl="1"/>
          <a:endParaRPr lang="fa-IR"/>
        </a:p>
      </dgm:t>
    </dgm:pt>
    <dgm:pt modelId="{2B7777A9-9D20-46AA-9FDD-B2F5A02A7A0E}" type="pres">
      <dgm:prSet presAssocID="{188AB8CD-8C06-436A-B157-9AD467A4887D}" presName="node" presStyleLbl="node1" presStyleIdx="1" presStyleCnt="4" custScaleX="123635" custScaleY="123378" custRadScaleRad="120360" custRadScaleInc="-14582">
        <dgm:presLayoutVars>
          <dgm:bulletEnabled val="1"/>
        </dgm:presLayoutVars>
      </dgm:prSet>
      <dgm:spPr/>
      <dgm:t>
        <a:bodyPr/>
        <a:lstStyle/>
        <a:p>
          <a:pPr rtl="1"/>
          <a:endParaRPr lang="fa-IR"/>
        </a:p>
      </dgm:t>
    </dgm:pt>
    <dgm:pt modelId="{F847D007-9F54-48F0-A412-7EF6A509530F}" type="pres">
      <dgm:prSet presAssocID="{188AB8CD-8C06-436A-B157-9AD467A4887D}" presName="spNode" presStyleCnt="0"/>
      <dgm:spPr/>
      <dgm:t>
        <a:bodyPr/>
        <a:lstStyle/>
        <a:p>
          <a:pPr rtl="1"/>
          <a:endParaRPr lang="fa-IR"/>
        </a:p>
      </dgm:t>
    </dgm:pt>
    <dgm:pt modelId="{88869607-E77D-47B5-A449-CE792FBC4324}" type="pres">
      <dgm:prSet presAssocID="{03132187-F564-4869-93CB-710A209F6DEE}" presName="sibTrans" presStyleLbl="sibTrans1D1" presStyleIdx="1" presStyleCnt="4"/>
      <dgm:spPr/>
      <dgm:t>
        <a:bodyPr/>
        <a:lstStyle/>
        <a:p>
          <a:pPr rtl="1"/>
          <a:endParaRPr lang="fa-IR"/>
        </a:p>
      </dgm:t>
    </dgm:pt>
    <dgm:pt modelId="{6B796A5D-C404-427C-A148-B252DB9AEF94}" type="pres">
      <dgm:prSet presAssocID="{203FDE5D-D8F3-497F-8645-CF9306928CD4}" presName="node" presStyleLbl="node1" presStyleIdx="2" presStyleCnt="4" custScaleX="120294" custScaleY="123378" custRadScaleRad="97600" custRadScaleInc="17275">
        <dgm:presLayoutVars>
          <dgm:bulletEnabled val="1"/>
        </dgm:presLayoutVars>
      </dgm:prSet>
      <dgm:spPr/>
      <dgm:t>
        <a:bodyPr/>
        <a:lstStyle/>
        <a:p>
          <a:pPr rtl="1"/>
          <a:endParaRPr lang="fa-IR"/>
        </a:p>
      </dgm:t>
    </dgm:pt>
    <dgm:pt modelId="{97E4989A-8EC6-4E06-9723-39536B7DE33D}" type="pres">
      <dgm:prSet presAssocID="{203FDE5D-D8F3-497F-8645-CF9306928CD4}" presName="spNode" presStyleCnt="0"/>
      <dgm:spPr/>
      <dgm:t>
        <a:bodyPr/>
        <a:lstStyle/>
        <a:p>
          <a:pPr rtl="1"/>
          <a:endParaRPr lang="fa-IR"/>
        </a:p>
      </dgm:t>
    </dgm:pt>
    <dgm:pt modelId="{41BE28E2-7717-4DA4-A0BE-825FEBE5EDEE}" type="pres">
      <dgm:prSet presAssocID="{C8F9254B-8D74-47BA-A2E8-FF0320EE93EF}" presName="sibTrans" presStyleLbl="sibTrans1D1" presStyleIdx="2" presStyleCnt="4"/>
      <dgm:spPr/>
      <dgm:t>
        <a:bodyPr/>
        <a:lstStyle/>
        <a:p>
          <a:pPr rtl="1"/>
          <a:endParaRPr lang="fa-IR"/>
        </a:p>
      </dgm:t>
    </dgm:pt>
    <dgm:pt modelId="{8439D2FC-320A-4E5A-A9DB-590D45CCF560}" type="pres">
      <dgm:prSet presAssocID="{EDB45313-7679-48AB-AEF0-E9E1EECAC071}" presName="node" presStyleLbl="node1" presStyleIdx="3" presStyleCnt="4" custScaleX="123847" custScaleY="123150" custRadScaleRad="128551" custRadScaleInc="22941">
        <dgm:presLayoutVars>
          <dgm:bulletEnabled val="1"/>
        </dgm:presLayoutVars>
      </dgm:prSet>
      <dgm:spPr/>
      <dgm:t>
        <a:bodyPr/>
        <a:lstStyle/>
        <a:p>
          <a:pPr rtl="1"/>
          <a:endParaRPr lang="fa-IR"/>
        </a:p>
      </dgm:t>
    </dgm:pt>
    <dgm:pt modelId="{B913CBCD-07EE-46F0-930D-E0A4AC1B66CD}" type="pres">
      <dgm:prSet presAssocID="{EDB45313-7679-48AB-AEF0-E9E1EECAC071}" presName="spNode" presStyleCnt="0"/>
      <dgm:spPr/>
      <dgm:t>
        <a:bodyPr/>
        <a:lstStyle/>
        <a:p>
          <a:pPr rtl="1"/>
          <a:endParaRPr lang="fa-IR"/>
        </a:p>
      </dgm:t>
    </dgm:pt>
    <dgm:pt modelId="{0E58A2FB-C296-45C4-8D70-B009D2FE9971}" type="pres">
      <dgm:prSet presAssocID="{C121F58C-048A-4336-BD53-BFEA4B44968A}" presName="sibTrans" presStyleLbl="sibTrans1D1" presStyleIdx="3" presStyleCnt="4"/>
      <dgm:spPr/>
      <dgm:t>
        <a:bodyPr/>
        <a:lstStyle/>
        <a:p>
          <a:pPr rtl="1"/>
          <a:endParaRPr lang="fa-IR"/>
        </a:p>
      </dgm:t>
    </dgm:pt>
  </dgm:ptLst>
  <dgm:cxnLst>
    <dgm:cxn modelId="{61F4DDC7-22F9-495A-B652-8287AFF750A8}" type="presOf" srcId="{188AB8CD-8C06-436A-B157-9AD467A4887D}" destId="{2B7777A9-9D20-46AA-9FDD-B2F5A02A7A0E}" srcOrd="0" destOrd="0" presId="urn:microsoft.com/office/officeart/2005/8/layout/cycle5"/>
    <dgm:cxn modelId="{A66FE284-584B-42E5-8A1B-A56B4498AC25}" type="presOf" srcId="{03132187-F564-4869-93CB-710A209F6DEE}" destId="{88869607-E77D-47B5-A449-CE792FBC4324}" srcOrd="0" destOrd="0" presId="urn:microsoft.com/office/officeart/2005/8/layout/cycle5"/>
    <dgm:cxn modelId="{5BDB10BC-45B8-471A-819F-429C27AF37A3}" type="presOf" srcId="{4BF0D703-C0D8-44B0-B69A-DD61B9E6EEC6}" destId="{8541D915-2B03-4D6C-B1C9-9201668EB07D}" srcOrd="0" destOrd="0" presId="urn:microsoft.com/office/officeart/2005/8/layout/cycle5"/>
    <dgm:cxn modelId="{04090997-3AFF-40DC-BBCF-6E6D317C3E70}" srcId="{305AB601-2630-49A0-92E4-AEC5FBA5B532}" destId="{EDB45313-7679-48AB-AEF0-E9E1EECAC071}" srcOrd="3" destOrd="0" parTransId="{3D0EF963-327F-4541-9961-4EDA1B5B0C14}" sibTransId="{C121F58C-048A-4336-BD53-BFEA4B44968A}"/>
    <dgm:cxn modelId="{775A22C3-213E-485D-B736-E1C629AD9284}" type="presOf" srcId="{F3F5317D-4BC9-4121-8F19-FA5ABA3899FF}" destId="{0FF6F263-1D22-4F45-8DDA-F25E65AA9783}" srcOrd="0" destOrd="0" presId="urn:microsoft.com/office/officeart/2005/8/layout/cycle5"/>
    <dgm:cxn modelId="{299489F1-E2A7-4E11-8A06-C90F931A5024}" srcId="{305AB601-2630-49A0-92E4-AEC5FBA5B532}" destId="{203FDE5D-D8F3-497F-8645-CF9306928CD4}" srcOrd="2" destOrd="0" parTransId="{9926BAA2-659D-4E49-9A18-4600B157346D}" sibTransId="{C8F9254B-8D74-47BA-A2E8-FF0320EE93EF}"/>
    <dgm:cxn modelId="{39A7FD5F-4A36-49D9-9E14-8A6EC64D81FD}" type="presOf" srcId="{C8F9254B-8D74-47BA-A2E8-FF0320EE93EF}" destId="{41BE28E2-7717-4DA4-A0BE-825FEBE5EDEE}" srcOrd="0" destOrd="0" presId="urn:microsoft.com/office/officeart/2005/8/layout/cycle5"/>
    <dgm:cxn modelId="{38B6B8EF-E330-4C59-BF3C-9ADED3C2E2EA}" type="presOf" srcId="{203FDE5D-D8F3-497F-8645-CF9306928CD4}" destId="{6B796A5D-C404-427C-A148-B252DB9AEF94}" srcOrd="0" destOrd="0" presId="urn:microsoft.com/office/officeart/2005/8/layout/cycle5"/>
    <dgm:cxn modelId="{98D1A807-87CD-4B94-B876-EFFBCA395F3B}" type="presOf" srcId="{EDB45313-7679-48AB-AEF0-E9E1EECAC071}" destId="{8439D2FC-320A-4E5A-A9DB-590D45CCF560}" srcOrd="0" destOrd="0" presId="urn:microsoft.com/office/officeart/2005/8/layout/cycle5"/>
    <dgm:cxn modelId="{4E1E09A5-EE74-434F-B759-D760FF5C6636}" srcId="{305AB601-2630-49A0-92E4-AEC5FBA5B532}" destId="{F3F5317D-4BC9-4121-8F19-FA5ABA3899FF}" srcOrd="0" destOrd="0" parTransId="{0C1475A7-1784-49B4-8061-D43B14BC1EE8}" sibTransId="{4BF0D703-C0D8-44B0-B69A-DD61B9E6EEC6}"/>
    <dgm:cxn modelId="{B554956E-7F31-40B1-96F2-B831D4BC2B7B}" type="presOf" srcId="{C121F58C-048A-4336-BD53-BFEA4B44968A}" destId="{0E58A2FB-C296-45C4-8D70-B009D2FE9971}" srcOrd="0" destOrd="0" presId="urn:microsoft.com/office/officeart/2005/8/layout/cycle5"/>
    <dgm:cxn modelId="{13C35E9E-0C61-4C12-BB98-095AF20147D5}" type="presOf" srcId="{305AB601-2630-49A0-92E4-AEC5FBA5B532}" destId="{6DC9475C-AAB9-4D0B-838D-8AEE39712EDE}" srcOrd="0" destOrd="0" presId="urn:microsoft.com/office/officeart/2005/8/layout/cycle5"/>
    <dgm:cxn modelId="{EB3CF33D-DDF0-4C22-9F37-CB410D4AAE37}" srcId="{305AB601-2630-49A0-92E4-AEC5FBA5B532}" destId="{188AB8CD-8C06-436A-B157-9AD467A4887D}" srcOrd="1" destOrd="0" parTransId="{670F6A86-856D-426A-8840-07CDD6503C05}" sibTransId="{03132187-F564-4869-93CB-710A209F6DEE}"/>
    <dgm:cxn modelId="{7CBED18D-72C0-4604-AC61-70E0E41A3661}" type="presParOf" srcId="{6DC9475C-AAB9-4D0B-838D-8AEE39712EDE}" destId="{0FF6F263-1D22-4F45-8DDA-F25E65AA9783}" srcOrd="0" destOrd="0" presId="urn:microsoft.com/office/officeart/2005/8/layout/cycle5"/>
    <dgm:cxn modelId="{CA0F0CB4-9769-4B1C-9F8C-6C258F81A59B}" type="presParOf" srcId="{6DC9475C-AAB9-4D0B-838D-8AEE39712EDE}" destId="{ACE5FC3B-47DB-44D3-AF55-09647C1030DB}" srcOrd="1" destOrd="0" presId="urn:microsoft.com/office/officeart/2005/8/layout/cycle5"/>
    <dgm:cxn modelId="{2FECF7EF-F984-40DE-B7C1-BD040ADAB885}" type="presParOf" srcId="{6DC9475C-AAB9-4D0B-838D-8AEE39712EDE}" destId="{8541D915-2B03-4D6C-B1C9-9201668EB07D}" srcOrd="2" destOrd="0" presId="urn:microsoft.com/office/officeart/2005/8/layout/cycle5"/>
    <dgm:cxn modelId="{42B2B590-BE9D-47DB-BC42-0E6A866E707F}" type="presParOf" srcId="{6DC9475C-AAB9-4D0B-838D-8AEE39712EDE}" destId="{2B7777A9-9D20-46AA-9FDD-B2F5A02A7A0E}" srcOrd="3" destOrd="0" presId="urn:microsoft.com/office/officeart/2005/8/layout/cycle5"/>
    <dgm:cxn modelId="{590E4CBC-90D3-492C-85D2-DB1A11E06DDB}" type="presParOf" srcId="{6DC9475C-AAB9-4D0B-838D-8AEE39712EDE}" destId="{F847D007-9F54-48F0-A412-7EF6A509530F}" srcOrd="4" destOrd="0" presId="urn:microsoft.com/office/officeart/2005/8/layout/cycle5"/>
    <dgm:cxn modelId="{C6D44D41-8FB7-43FB-B166-F3E76721C50B}" type="presParOf" srcId="{6DC9475C-AAB9-4D0B-838D-8AEE39712EDE}" destId="{88869607-E77D-47B5-A449-CE792FBC4324}" srcOrd="5" destOrd="0" presId="urn:microsoft.com/office/officeart/2005/8/layout/cycle5"/>
    <dgm:cxn modelId="{462037DD-805C-4E28-B37C-B919BA8C5856}" type="presParOf" srcId="{6DC9475C-AAB9-4D0B-838D-8AEE39712EDE}" destId="{6B796A5D-C404-427C-A148-B252DB9AEF94}" srcOrd="6" destOrd="0" presId="urn:microsoft.com/office/officeart/2005/8/layout/cycle5"/>
    <dgm:cxn modelId="{3BF40AFA-642C-44E1-BAFE-4F55F6021EBF}" type="presParOf" srcId="{6DC9475C-AAB9-4D0B-838D-8AEE39712EDE}" destId="{97E4989A-8EC6-4E06-9723-39536B7DE33D}" srcOrd="7" destOrd="0" presId="urn:microsoft.com/office/officeart/2005/8/layout/cycle5"/>
    <dgm:cxn modelId="{2A0C4849-C9CB-47D0-AEC0-479FA74BF182}" type="presParOf" srcId="{6DC9475C-AAB9-4D0B-838D-8AEE39712EDE}" destId="{41BE28E2-7717-4DA4-A0BE-825FEBE5EDEE}" srcOrd="8" destOrd="0" presId="urn:microsoft.com/office/officeart/2005/8/layout/cycle5"/>
    <dgm:cxn modelId="{7C56D23E-8969-4919-AD26-9D8FE855971F}" type="presParOf" srcId="{6DC9475C-AAB9-4D0B-838D-8AEE39712EDE}" destId="{8439D2FC-320A-4E5A-A9DB-590D45CCF560}" srcOrd="9" destOrd="0" presId="urn:microsoft.com/office/officeart/2005/8/layout/cycle5"/>
    <dgm:cxn modelId="{D50BC1A3-1ABD-498D-9CC7-953F36D49F4E}" type="presParOf" srcId="{6DC9475C-AAB9-4D0B-838D-8AEE39712EDE}" destId="{B913CBCD-07EE-46F0-930D-E0A4AC1B66CD}" srcOrd="10" destOrd="0" presId="urn:microsoft.com/office/officeart/2005/8/layout/cycle5"/>
    <dgm:cxn modelId="{A50A10D8-08C6-4634-B724-594B0EA74E15}" type="presParOf" srcId="{6DC9475C-AAB9-4D0B-838D-8AEE39712EDE}" destId="{0E58A2FB-C296-45C4-8D70-B009D2FE997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16747-6B77-485B-99D4-96D6563E899E}">
      <dsp:nvSpPr>
        <dsp:cNvPr id="0" name=""/>
        <dsp:cNvSpPr/>
      </dsp:nvSpPr>
      <dsp:spPr>
        <a:xfrm>
          <a:off x="2364" y="1415903"/>
          <a:ext cx="1986677" cy="163859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No Experience</a:t>
          </a:r>
          <a:endParaRPr lang="en-US" sz="1700" kern="1200" dirty="0"/>
        </a:p>
        <a:p>
          <a:pPr marL="171450" lvl="1" indent="-171450" algn="l" defTabSz="755650">
            <a:lnSpc>
              <a:spcPct val="90000"/>
            </a:lnSpc>
            <a:spcBef>
              <a:spcPct val="0"/>
            </a:spcBef>
            <a:spcAft>
              <a:spcPct val="15000"/>
            </a:spcAft>
            <a:buChar char="••"/>
          </a:pPr>
          <a:r>
            <a:rPr lang="en-US" sz="1700" kern="1200" dirty="0" smtClean="0"/>
            <a:t>No Reference</a:t>
          </a:r>
          <a:endParaRPr lang="en-US" sz="1700" kern="1200" dirty="0"/>
        </a:p>
      </dsp:txBody>
      <dsp:txXfrm>
        <a:off x="40073" y="1453612"/>
        <a:ext cx="1911259" cy="1212048"/>
      </dsp:txXfrm>
    </dsp:sp>
    <dsp:sp modelId="{B53039FA-8DBE-4ADF-B0A0-71B0EA144D2C}">
      <dsp:nvSpPr>
        <dsp:cNvPr id="0" name=""/>
        <dsp:cNvSpPr/>
      </dsp:nvSpPr>
      <dsp:spPr>
        <a:xfrm>
          <a:off x="1137335" y="1872644"/>
          <a:ext cx="2092727" cy="2092727"/>
        </a:xfrm>
        <a:prstGeom prst="leftCircularArrow">
          <a:avLst>
            <a:gd name="adj1" fmla="val 2688"/>
            <a:gd name="adj2" fmla="val 327241"/>
            <a:gd name="adj3" fmla="val 2102752"/>
            <a:gd name="adj4" fmla="val 9024489"/>
            <a:gd name="adj5" fmla="val 31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C2215D-5227-481D-AA3D-05DA8DEC7992}">
      <dsp:nvSpPr>
        <dsp:cNvPr id="0" name=""/>
        <dsp:cNvSpPr/>
      </dsp:nvSpPr>
      <dsp:spPr>
        <a:xfrm>
          <a:off x="443848" y="2703369"/>
          <a:ext cx="1765935" cy="70225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Phase 0</a:t>
          </a:r>
          <a:endParaRPr lang="en-US" sz="3600" kern="1200" dirty="0"/>
        </a:p>
      </dsp:txBody>
      <dsp:txXfrm>
        <a:off x="464416" y="2723937"/>
        <a:ext cx="1724799" cy="661118"/>
      </dsp:txXfrm>
    </dsp:sp>
    <dsp:sp modelId="{5A2C35CD-9220-40A9-9992-863FB75C15FD}">
      <dsp:nvSpPr>
        <dsp:cNvPr id="0" name=""/>
        <dsp:cNvSpPr/>
      </dsp:nvSpPr>
      <dsp:spPr>
        <a:xfrm>
          <a:off x="2477690" y="1415903"/>
          <a:ext cx="1986677" cy="163859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Documentation</a:t>
          </a:r>
          <a:endParaRPr lang="en-US" sz="1700" kern="1200" dirty="0"/>
        </a:p>
        <a:p>
          <a:pPr marL="171450" lvl="1" indent="-171450" algn="l" defTabSz="755650">
            <a:lnSpc>
              <a:spcPct val="90000"/>
            </a:lnSpc>
            <a:spcBef>
              <a:spcPct val="0"/>
            </a:spcBef>
            <a:spcAft>
              <a:spcPct val="15000"/>
            </a:spcAft>
            <a:buChar char="••"/>
          </a:pPr>
          <a:r>
            <a:rPr lang="en-US" sz="1700" kern="1200" dirty="0" smtClean="0"/>
            <a:t>Process</a:t>
          </a:r>
          <a:endParaRPr lang="en-US" sz="1700" kern="1200" dirty="0"/>
        </a:p>
      </dsp:txBody>
      <dsp:txXfrm>
        <a:off x="2515399" y="1804739"/>
        <a:ext cx="1911259" cy="1212048"/>
      </dsp:txXfrm>
    </dsp:sp>
    <dsp:sp modelId="{B7892A81-C646-4183-AC8D-6F05A72CDDD4}">
      <dsp:nvSpPr>
        <dsp:cNvPr id="0" name=""/>
        <dsp:cNvSpPr/>
      </dsp:nvSpPr>
      <dsp:spPr>
        <a:xfrm>
          <a:off x="3596105" y="440780"/>
          <a:ext cx="2346580" cy="2346580"/>
        </a:xfrm>
        <a:prstGeom prst="circularArrow">
          <a:avLst>
            <a:gd name="adj1" fmla="val 2398"/>
            <a:gd name="adj2" fmla="val 289877"/>
            <a:gd name="adj3" fmla="val 19534612"/>
            <a:gd name="adj4" fmla="val 12575511"/>
            <a:gd name="adj5" fmla="val 27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0A17F0-2321-4982-AD62-C0C7B0C8688C}">
      <dsp:nvSpPr>
        <dsp:cNvPr id="0" name=""/>
        <dsp:cNvSpPr/>
      </dsp:nvSpPr>
      <dsp:spPr>
        <a:xfrm>
          <a:off x="2919174" y="1064775"/>
          <a:ext cx="1765935" cy="70225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Phase 1</a:t>
          </a:r>
          <a:endParaRPr lang="en-US" sz="3600" kern="1200" dirty="0"/>
        </a:p>
      </dsp:txBody>
      <dsp:txXfrm>
        <a:off x="2939742" y="1085343"/>
        <a:ext cx="1724799" cy="661118"/>
      </dsp:txXfrm>
    </dsp:sp>
    <dsp:sp modelId="{46BB2D2C-E5CC-48F9-98AC-393161F21B9F}">
      <dsp:nvSpPr>
        <dsp:cNvPr id="0" name=""/>
        <dsp:cNvSpPr/>
      </dsp:nvSpPr>
      <dsp:spPr>
        <a:xfrm>
          <a:off x="4953015" y="1415903"/>
          <a:ext cx="1986677" cy="163859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Advance Method</a:t>
          </a:r>
          <a:endParaRPr lang="en-US" sz="1700" kern="1200" dirty="0"/>
        </a:p>
        <a:p>
          <a:pPr marL="171450" lvl="1" indent="-171450" algn="l" defTabSz="755650">
            <a:lnSpc>
              <a:spcPct val="90000"/>
            </a:lnSpc>
            <a:spcBef>
              <a:spcPct val="0"/>
            </a:spcBef>
            <a:spcAft>
              <a:spcPct val="15000"/>
            </a:spcAft>
            <a:buChar char="••"/>
          </a:pPr>
          <a:r>
            <a:rPr lang="en-US" sz="1700" kern="1200" dirty="0" smtClean="0"/>
            <a:t>Implementation</a:t>
          </a:r>
          <a:endParaRPr lang="en-US" sz="1700" kern="1200" dirty="0"/>
        </a:p>
        <a:p>
          <a:pPr marL="171450" lvl="1" indent="-171450" algn="l" defTabSz="755650">
            <a:lnSpc>
              <a:spcPct val="90000"/>
            </a:lnSpc>
            <a:spcBef>
              <a:spcPct val="0"/>
            </a:spcBef>
            <a:spcAft>
              <a:spcPct val="15000"/>
            </a:spcAft>
            <a:buChar char="••"/>
          </a:pPr>
          <a:r>
            <a:rPr lang="en-US" sz="1700" kern="1200" dirty="0" smtClean="0"/>
            <a:t>Innovation</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4990724" y="1453612"/>
        <a:ext cx="1911259" cy="1212048"/>
      </dsp:txXfrm>
    </dsp:sp>
    <dsp:sp modelId="{05764B8A-73D2-408C-98DF-F692852D3F49}">
      <dsp:nvSpPr>
        <dsp:cNvPr id="0" name=""/>
        <dsp:cNvSpPr/>
      </dsp:nvSpPr>
      <dsp:spPr>
        <a:xfrm>
          <a:off x="5394499" y="2703369"/>
          <a:ext cx="1765935" cy="70225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Phase 2</a:t>
          </a:r>
          <a:endParaRPr lang="en-US" sz="3600" kern="1200" dirty="0"/>
        </a:p>
      </dsp:txBody>
      <dsp:txXfrm>
        <a:off x="5415067" y="2723937"/>
        <a:ext cx="1724799" cy="661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8BC0-5878-463D-B6B3-5247C67FA7F1}">
      <dsp:nvSpPr>
        <dsp:cNvPr id="0" name=""/>
        <dsp:cNvSpPr/>
      </dsp:nvSpPr>
      <dsp:spPr>
        <a:xfrm>
          <a:off x="2461070" y="494951"/>
          <a:ext cx="3307459" cy="3307459"/>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E456BC-A161-40DA-9F6D-544A8A9CB167}">
      <dsp:nvSpPr>
        <dsp:cNvPr id="0" name=""/>
        <dsp:cNvSpPr/>
      </dsp:nvSpPr>
      <dsp:spPr>
        <a:xfrm>
          <a:off x="2461070" y="494951"/>
          <a:ext cx="3307459" cy="3307459"/>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BADF2-275A-4558-8630-0CE66BB7221F}">
      <dsp:nvSpPr>
        <dsp:cNvPr id="0" name=""/>
        <dsp:cNvSpPr/>
      </dsp:nvSpPr>
      <dsp:spPr>
        <a:xfrm>
          <a:off x="2461070" y="494951"/>
          <a:ext cx="3307459" cy="3307459"/>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DA5929-04F1-47C8-A89C-9EAE5655EED4}">
      <dsp:nvSpPr>
        <dsp:cNvPr id="0" name=""/>
        <dsp:cNvSpPr/>
      </dsp:nvSpPr>
      <dsp:spPr>
        <a:xfrm>
          <a:off x="2461070" y="494951"/>
          <a:ext cx="3307459" cy="3307459"/>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5A173-7C3C-4E1C-8FE2-2A67EB82648B}">
      <dsp:nvSpPr>
        <dsp:cNvPr id="0" name=""/>
        <dsp:cNvSpPr/>
      </dsp:nvSpPr>
      <dsp:spPr>
        <a:xfrm>
          <a:off x="3353320" y="1387202"/>
          <a:ext cx="1522958" cy="15229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Risk Management</a:t>
          </a:r>
          <a:endParaRPr lang="en-US" sz="1400" kern="1200" dirty="0"/>
        </a:p>
      </dsp:txBody>
      <dsp:txXfrm>
        <a:off x="3576352" y="1610234"/>
        <a:ext cx="1076894" cy="1076894"/>
      </dsp:txXfrm>
    </dsp:sp>
    <dsp:sp modelId="{0DB71269-0B81-4372-B18C-AA615B8A16B9}">
      <dsp:nvSpPr>
        <dsp:cNvPr id="0" name=""/>
        <dsp:cNvSpPr/>
      </dsp:nvSpPr>
      <dsp:spPr>
        <a:xfrm>
          <a:off x="3581764" y="294"/>
          <a:ext cx="1066070" cy="106607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ISO3100</a:t>
          </a:r>
          <a:endParaRPr lang="en-US" sz="1400" kern="1200" dirty="0"/>
        </a:p>
      </dsp:txBody>
      <dsp:txXfrm>
        <a:off x="3737886" y="156416"/>
        <a:ext cx="753826" cy="753826"/>
      </dsp:txXfrm>
    </dsp:sp>
    <dsp:sp modelId="{53C2AA3A-1034-4024-9292-607162E063E6}">
      <dsp:nvSpPr>
        <dsp:cNvPr id="0" name=""/>
        <dsp:cNvSpPr/>
      </dsp:nvSpPr>
      <dsp:spPr>
        <a:xfrm>
          <a:off x="5197115" y="1615646"/>
          <a:ext cx="1066070" cy="106607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IAEA</a:t>
          </a:r>
          <a:endParaRPr lang="en-US" sz="1400" kern="1200" dirty="0"/>
        </a:p>
      </dsp:txBody>
      <dsp:txXfrm>
        <a:off x="5353237" y="1771768"/>
        <a:ext cx="753826" cy="753826"/>
      </dsp:txXfrm>
    </dsp:sp>
    <dsp:sp modelId="{81FBA847-8361-4E5A-BF0D-FBABFCE1072C}">
      <dsp:nvSpPr>
        <dsp:cNvPr id="0" name=""/>
        <dsp:cNvSpPr/>
      </dsp:nvSpPr>
      <dsp:spPr>
        <a:xfrm>
          <a:off x="3581764" y="3230997"/>
          <a:ext cx="1066070" cy="106607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PMBOK GUIDE</a:t>
          </a:r>
          <a:endParaRPr lang="en-US" sz="1400" kern="1200" dirty="0"/>
        </a:p>
      </dsp:txBody>
      <dsp:txXfrm>
        <a:off x="3737886" y="3387119"/>
        <a:ext cx="753826" cy="753826"/>
      </dsp:txXfrm>
    </dsp:sp>
    <dsp:sp modelId="{57D3566D-3EF1-4C7B-93FC-94079ABAFAE2}">
      <dsp:nvSpPr>
        <dsp:cNvPr id="0" name=""/>
        <dsp:cNvSpPr/>
      </dsp:nvSpPr>
      <dsp:spPr>
        <a:xfrm>
          <a:off x="1966413" y="1615646"/>
          <a:ext cx="1066070" cy="106607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SOER</a:t>
          </a:r>
        </a:p>
        <a:p>
          <a:pPr lvl="0" algn="ctr" defTabSz="622300">
            <a:lnSpc>
              <a:spcPct val="90000"/>
            </a:lnSpc>
            <a:spcBef>
              <a:spcPct val="0"/>
            </a:spcBef>
            <a:spcAft>
              <a:spcPct val="35000"/>
            </a:spcAft>
          </a:pPr>
          <a:r>
            <a:rPr lang="en-US" sz="1400" kern="1200" dirty="0" smtClean="0"/>
            <a:t>(WANO)</a:t>
          </a:r>
          <a:endParaRPr lang="en-US" sz="1400" kern="1200" dirty="0"/>
        </a:p>
      </dsp:txBody>
      <dsp:txXfrm>
        <a:off x="2122535" y="1771768"/>
        <a:ext cx="753826" cy="753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F263-1D22-4F45-8DDA-F25E65AA9783}">
      <dsp:nvSpPr>
        <dsp:cNvPr id="0" name=""/>
        <dsp:cNvSpPr/>
      </dsp:nvSpPr>
      <dsp:spPr>
        <a:xfrm>
          <a:off x="2895605" y="-68815"/>
          <a:ext cx="2266558" cy="1180593"/>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cs typeface="B Mitra" panose="00000400000000000000" pitchFamily="2" charset="-78"/>
            </a:rPr>
            <a:t>Step:1</a:t>
          </a:r>
          <a:endParaRPr lang="fa-IR" sz="1600" b="1" kern="1200" dirty="0">
            <a:cs typeface="B Mitra" panose="00000400000000000000" pitchFamily="2" charset="-78"/>
          </a:endParaRPr>
        </a:p>
        <a:p>
          <a:pPr lvl="0" algn="ctr" defTabSz="711200" rtl="1">
            <a:lnSpc>
              <a:spcPct val="90000"/>
            </a:lnSpc>
            <a:spcBef>
              <a:spcPct val="0"/>
            </a:spcBef>
            <a:spcAft>
              <a:spcPct val="35000"/>
            </a:spcAft>
          </a:pPr>
          <a:r>
            <a:rPr lang="en-US" sz="1600" b="1" kern="1200" dirty="0" smtClean="0">
              <a:cs typeface="B Mitra" panose="00000400000000000000" pitchFamily="2" charset="-78"/>
            </a:rPr>
            <a:t>Identify Risks</a:t>
          </a:r>
          <a:endParaRPr lang="fa-IR" sz="1600" b="1" kern="1200" dirty="0">
            <a:cs typeface="B Mitra" panose="00000400000000000000" pitchFamily="2" charset="-78"/>
          </a:endParaRPr>
        </a:p>
      </dsp:txBody>
      <dsp:txXfrm>
        <a:off x="2953237" y="-11183"/>
        <a:ext cx="2151294" cy="1065329"/>
      </dsp:txXfrm>
    </dsp:sp>
    <dsp:sp modelId="{8541D915-2B03-4D6C-B1C9-9201668EB07D}">
      <dsp:nvSpPr>
        <dsp:cNvPr id="0" name=""/>
        <dsp:cNvSpPr/>
      </dsp:nvSpPr>
      <dsp:spPr>
        <a:xfrm>
          <a:off x="2759534" y="770527"/>
          <a:ext cx="3901421" cy="3901421"/>
        </a:xfrm>
        <a:custGeom>
          <a:avLst/>
          <a:gdLst/>
          <a:ahLst/>
          <a:cxnLst/>
          <a:rect l="0" t="0" r="0" b="0"/>
          <a:pathLst>
            <a:path>
              <a:moveTo>
                <a:pt x="2658682" y="133006"/>
              </a:moveTo>
              <a:arcTo wR="1950710" hR="1950710" stAng="17476815" swAng="1468622"/>
            </a:path>
          </a:pathLst>
        </a:custGeom>
        <a:noFill/>
        <a:ln w="19050" cap="flat" cmpd="sng" algn="ctr">
          <a:solidFill>
            <a:schemeClr val="dk1"/>
          </a:solidFill>
          <a:prstDash val="solid"/>
          <a:tailEnd type="arrow"/>
        </a:ln>
        <a:effectLst>
          <a:outerShdw blurRad="51500" dist="25400" dir="5400000" rotWithShape="0">
            <a:srgbClr val="000000">
              <a:alpha val="40000"/>
            </a:srgbClr>
          </a:outerShdw>
        </a:effectLst>
      </dsp:spPr>
      <dsp:style>
        <a:lnRef idx="2">
          <a:schemeClr val="dk1"/>
        </a:lnRef>
        <a:fillRef idx="0">
          <a:schemeClr val="dk1"/>
        </a:fillRef>
        <a:effectRef idx="1">
          <a:schemeClr val="dk1"/>
        </a:effectRef>
        <a:fontRef idx="minor">
          <a:schemeClr val="tx1"/>
        </a:fontRef>
      </dsp:style>
    </dsp:sp>
    <dsp:sp modelId="{2B7777A9-9D20-46AA-9FDD-B2F5A02A7A0E}">
      <dsp:nvSpPr>
        <dsp:cNvPr id="0" name=""/>
        <dsp:cNvSpPr/>
      </dsp:nvSpPr>
      <dsp:spPr>
        <a:xfrm>
          <a:off x="5334007" y="1564806"/>
          <a:ext cx="2245580" cy="1456593"/>
        </a:xfrm>
        <a:prstGeom prst="roundRect">
          <a:avLst/>
        </a:prstGeom>
        <a:solidFill>
          <a:schemeClr val="accent4">
            <a:hueOff val="-1488257"/>
            <a:satOff val="8966"/>
            <a:lumOff val="719"/>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cs typeface="B Mitra" panose="00000400000000000000" pitchFamily="2" charset="-78"/>
            </a:rPr>
            <a:t>Step:2</a:t>
          </a:r>
          <a:endParaRPr lang="fa-IR" sz="1600" b="1" kern="1200" dirty="0">
            <a:cs typeface="B Mitra" panose="00000400000000000000" pitchFamily="2" charset="-78"/>
          </a:endParaRPr>
        </a:p>
        <a:p>
          <a:pPr lvl="0" algn="ctr" defTabSz="711200" rtl="1">
            <a:lnSpc>
              <a:spcPct val="90000"/>
            </a:lnSpc>
            <a:spcBef>
              <a:spcPct val="0"/>
            </a:spcBef>
            <a:spcAft>
              <a:spcPct val="35000"/>
            </a:spcAft>
          </a:pPr>
          <a:r>
            <a:rPr lang="en-US" sz="1600" b="1" kern="1200" dirty="0" smtClean="0">
              <a:cs typeface="B Mitra" panose="00000400000000000000" pitchFamily="2" charset="-78"/>
            </a:rPr>
            <a:t>Qualitative &amp; Quantitative  Risk Analysis</a:t>
          </a:r>
          <a:endParaRPr lang="fa-IR" sz="1600" b="1" kern="1200" dirty="0">
            <a:cs typeface="B Mitra" panose="00000400000000000000" pitchFamily="2" charset="-78"/>
          </a:endParaRPr>
        </a:p>
      </dsp:txBody>
      <dsp:txXfrm>
        <a:off x="5405112" y="1635911"/>
        <a:ext cx="2103370" cy="1314383"/>
      </dsp:txXfrm>
    </dsp:sp>
    <dsp:sp modelId="{88869607-E77D-47B5-A449-CE792FBC4324}">
      <dsp:nvSpPr>
        <dsp:cNvPr id="0" name=""/>
        <dsp:cNvSpPr/>
      </dsp:nvSpPr>
      <dsp:spPr>
        <a:xfrm>
          <a:off x="2662873" y="283703"/>
          <a:ext cx="3901421" cy="3901421"/>
        </a:xfrm>
        <a:custGeom>
          <a:avLst/>
          <a:gdLst/>
          <a:ahLst/>
          <a:cxnLst/>
          <a:rect l="0" t="0" r="0" b="0"/>
          <a:pathLst>
            <a:path>
              <a:moveTo>
                <a:pt x="3565192" y="3045571"/>
              </a:moveTo>
              <a:arcTo wR="1950710" hR="1950710" stAng="2048591" swAng="1979609"/>
            </a:path>
          </a:pathLst>
        </a:custGeom>
        <a:noFill/>
        <a:ln w="19050" cap="flat" cmpd="sng" algn="ctr">
          <a:solidFill>
            <a:schemeClr val="accent1"/>
          </a:solidFill>
          <a:prstDash val="solid"/>
          <a:tailEnd type="arrow"/>
        </a:ln>
        <a:effectLst>
          <a:outerShdw blurRad="51500" dist="25400" dir="5400000" rotWithShape="0">
            <a:srgbClr val="000000">
              <a:alpha val="40000"/>
            </a:srgbClr>
          </a:outerShdw>
        </a:effectLst>
      </dsp:spPr>
      <dsp:style>
        <a:lnRef idx="2">
          <a:schemeClr val="accent1"/>
        </a:lnRef>
        <a:fillRef idx="0">
          <a:schemeClr val="accent1"/>
        </a:fillRef>
        <a:effectRef idx="1">
          <a:schemeClr val="accent1"/>
        </a:effectRef>
        <a:fontRef idx="minor">
          <a:schemeClr val="tx1"/>
        </a:fontRef>
      </dsp:style>
    </dsp:sp>
    <dsp:sp modelId="{6B796A5D-C404-427C-A148-B252DB9AEF94}">
      <dsp:nvSpPr>
        <dsp:cNvPr id="0" name=""/>
        <dsp:cNvSpPr/>
      </dsp:nvSpPr>
      <dsp:spPr>
        <a:xfrm>
          <a:off x="2851337" y="3640005"/>
          <a:ext cx="2184898" cy="1456593"/>
        </a:xfrm>
        <a:prstGeom prst="roundRect">
          <a:avLst/>
        </a:prstGeom>
        <a:solidFill>
          <a:schemeClr val="accent4">
            <a:hueOff val="-2976513"/>
            <a:satOff val="17933"/>
            <a:lumOff val="1437"/>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cs typeface="B Mitra" panose="00000400000000000000" pitchFamily="2" charset="-78"/>
            </a:rPr>
            <a:t>Step:3</a:t>
          </a:r>
          <a:endParaRPr lang="fa-IR" sz="1600" b="1" kern="1200" dirty="0">
            <a:cs typeface="B Mitra" panose="00000400000000000000"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600" b="1" kern="1200" dirty="0" smtClean="0">
              <a:cs typeface="B Mitra" panose="00000400000000000000" pitchFamily="2" charset="-78"/>
            </a:rPr>
            <a:t>Plan And Implement</a:t>
          </a:r>
          <a:endParaRPr lang="fa-IR" sz="1600" b="1" kern="1200" dirty="0" smtClean="0">
            <a:cs typeface="B Mitra" panose="00000400000000000000" pitchFamily="2" charset="-78"/>
          </a:endParaRPr>
        </a:p>
        <a:p>
          <a:pPr lvl="0" algn="ctr" defTabSz="711200" rtl="1">
            <a:lnSpc>
              <a:spcPct val="90000"/>
            </a:lnSpc>
            <a:spcBef>
              <a:spcPct val="0"/>
            </a:spcBef>
            <a:spcAft>
              <a:spcPct val="35000"/>
            </a:spcAft>
          </a:pPr>
          <a:r>
            <a:rPr lang="en-US" sz="1600" b="1" kern="1200" dirty="0" smtClean="0">
              <a:cs typeface="B Mitra" panose="00000400000000000000" pitchFamily="2" charset="-78"/>
            </a:rPr>
            <a:t> Risk Response</a:t>
          </a:r>
          <a:endParaRPr lang="fa-IR" sz="1600" b="1" kern="1200" dirty="0">
            <a:cs typeface="B Mitra" panose="00000400000000000000" pitchFamily="2" charset="-78"/>
          </a:endParaRPr>
        </a:p>
      </dsp:txBody>
      <dsp:txXfrm>
        <a:off x="2922442" y="3711110"/>
        <a:ext cx="2042688" cy="1314383"/>
      </dsp:txXfrm>
    </dsp:sp>
    <dsp:sp modelId="{41BE28E2-7717-4DA4-A0BE-825FEBE5EDEE}">
      <dsp:nvSpPr>
        <dsp:cNvPr id="0" name=""/>
        <dsp:cNvSpPr/>
      </dsp:nvSpPr>
      <dsp:spPr>
        <a:xfrm>
          <a:off x="1435335" y="68876"/>
          <a:ext cx="3901421" cy="3901421"/>
        </a:xfrm>
        <a:custGeom>
          <a:avLst/>
          <a:gdLst/>
          <a:ahLst/>
          <a:cxnLst/>
          <a:rect l="0" t="0" r="0" b="0"/>
          <a:pathLst>
            <a:path>
              <a:moveTo>
                <a:pt x="1123103" y="3717158"/>
              </a:moveTo>
              <a:arcTo wR="1950710" hR="1950710" stAng="6906227" swAng="1735009"/>
            </a:path>
          </a:pathLst>
        </a:custGeom>
        <a:noFill/>
        <a:ln w="19050" cap="flat" cmpd="sng" algn="ctr">
          <a:solidFill>
            <a:schemeClr val="accent3"/>
          </a:solidFill>
          <a:prstDash val="solid"/>
          <a:tailEnd type="arrow"/>
        </a:ln>
        <a:effectLst>
          <a:outerShdw blurRad="51500" dist="25400" dir="5400000" rotWithShape="0">
            <a:srgbClr val="000000">
              <a:alpha val="40000"/>
            </a:srgbClr>
          </a:outerShdw>
        </a:effectLst>
      </dsp:spPr>
      <dsp:style>
        <a:lnRef idx="2">
          <a:schemeClr val="accent3"/>
        </a:lnRef>
        <a:fillRef idx="0">
          <a:schemeClr val="accent3"/>
        </a:fillRef>
        <a:effectRef idx="1">
          <a:schemeClr val="accent3"/>
        </a:effectRef>
        <a:fontRef idx="minor">
          <a:schemeClr val="tx1"/>
        </a:fontRef>
      </dsp:style>
    </dsp:sp>
    <dsp:sp modelId="{8439D2FC-320A-4E5A-A9DB-590D45CCF560}">
      <dsp:nvSpPr>
        <dsp:cNvPr id="0" name=""/>
        <dsp:cNvSpPr/>
      </dsp:nvSpPr>
      <dsp:spPr>
        <a:xfrm>
          <a:off x="501458" y="1444747"/>
          <a:ext cx="2249431" cy="1453901"/>
        </a:xfrm>
        <a:prstGeom prst="roundRect">
          <a:avLst/>
        </a:prstGeom>
        <a:solidFill>
          <a:schemeClr val="accent4">
            <a:hueOff val="-4464770"/>
            <a:satOff val="26899"/>
            <a:lumOff val="2156"/>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cs typeface="B Mitra" panose="00000400000000000000" pitchFamily="2" charset="-78"/>
            </a:rPr>
            <a:t>Step:4</a:t>
          </a:r>
          <a:endParaRPr lang="fa-IR" sz="1600" b="1" kern="1200" dirty="0">
            <a:cs typeface="B Mitra" panose="00000400000000000000" pitchFamily="2" charset="-78"/>
          </a:endParaRPr>
        </a:p>
        <a:p>
          <a:pPr lvl="0" algn="ctr" defTabSz="711200" rtl="1">
            <a:lnSpc>
              <a:spcPct val="90000"/>
            </a:lnSpc>
            <a:spcBef>
              <a:spcPct val="0"/>
            </a:spcBef>
            <a:spcAft>
              <a:spcPct val="35000"/>
            </a:spcAft>
          </a:pPr>
          <a:r>
            <a:rPr lang="en-US" sz="1600" b="1" kern="1200" dirty="0" smtClean="0">
              <a:cs typeface="B Mitra" panose="00000400000000000000" pitchFamily="2" charset="-78"/>
            </a:rPr>
            <a:t>Monitor Risks</a:t>
          </a:r>
          <a:endParaRPr lang="fa-IR" sz="1600" b="1" kern="1200" dirty="0">
            <a:cs typeface="B Mitra" panose="00000400000000000000" pitchFamily="2" charset="-78"/>
          </a:endParaRPr>
        </a:p>
      </dsp:txBody>
      <dsp:txXfrm>
        <a:off x="572432" y="1515721"/>
        <a:ext cx="2107483" cy="1311953"/>
      </dsp:txXfrm>
    </dsp:sp>
    <dsp:sp modelId="{0E58A2FB-C296-45C4-8D70-B009D2FE9971}">
      <dsp:nvSpPr>
        <dsp:cNvPr id="0" name=""/>
        <dsp:cNvSpPr/>
      </dsp:nvSpPr>
      <dsp:spPr>
        <a:xfrm>
          <a:off x="1196302" y="931443"/>
          <a:ext cx="3901421" cy="3901421"/>
        </a:xfrm>
        <a:custGeom>
          <a:avLst/>
          <a:gdLst/>
          <a:ahLst/>
          <a:cxnLst/>
          <a:rect l="0" t="0" r="0" b="0"/>
          <a:pathLst>
            <a:path>
              <a:moveTo>
                <a:pt x="814641" y="364955"/>
              </a:moveTo>
              <a:arcTo wR="1950710" hR="1950710" stAng="14062883" swAng="1277833"/>
            </a:path>
          </a:pathLst>
        </a:custGeom>
        <a:noFill/>
        <a:ln w="19050" cap="flat" cmpd="sng" algn="ctr">
          <a:solidFill>
            <a:schemeClr val="accent5"/>
          </a:solidFill>
          <a:prstDash val="solid"/>
          <a:tailEnd type="arrow"/>
        </a:ln>
        <a:effectLst>
          <a:outerShdw blurRad="51500" dist="25400" dir="5400000" rotWithShape="0">
            <a:srgbClr val="000000">
              <a:alpha val="40000"/>
            </a:srgbClr>
          </a:outerShdw>
        </a:effectLst>
      </dsp:spPr>
      <dsp:style>
        <a:lnRef idx="2">
          <a:schemeClr val="accent5"/>
        </a:lnRef>
        <a:fillRef idx="0">
          <a:schemeClr val="accent5"/>
        </a:fillRef>
        <a:effectRef idx="1">
          <a:schemeClr val="accent5"/>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52296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329584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279416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286652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extLst>
      <p:ext uri="{BB962C8B-B14F-4D97-AF65-F5344CB8AC3E}">
        <p14:creationId xmlns:p14="http://schemas.microsoft.com/office/powerpoint/2010/main" val="67904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extLst>
      <p:ext uri="{BB962C8B-B14F-4D97-AF65-F5344CB8AC3E}">
        <p14:creationId xmlns:p14="http://schemas.microsoft.com/office/powerpoint/2010/main" val="65321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8646707-6BBD-41A9-B4DF-0C76A73A2D2A}" type="slidenum">
              <a:rPr lang="en-US" smtClean="0"/>
              <a:t>6</a:t>
            </a:fld>
            <a:endParaRPr lang="en-US"/>
          </a:p>
        </p:txBody>
      </p:sp>
    </p:spTree>
    <p:extLst>
      <p:ext uri="{BB962C8B-B14F-4D97-AF65-F5344CB8AC3E}">
        <p14:creationId xmlns:p14="http://schemas.microsoft.com/office/powerpoint/2010/main" val="62059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extLst>
      <p:ext uri="{BB962C8B-B14F-4D97-AF65-F5344CB8AC3E}">
        <p14:creationId xmlns:p14="http://schemas.microsoft.com/office/powerpoint/2010/main" val="2769296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1" eaLnBrk="1" latinLnBrk="0" hangingPunct="1">
        <a:spcBef>
          <a:spcPct val="0"/>
        </a:spcBef>
        <a:buNone/>
        <a:defRPr sz="28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hyperlink" Target="&#1585;&#1608;&#1588;%20&#1575;&#1580;&#1585;&#1575;&#1740;&#1740;%20&#1605;&#1583;&#1740;&#1585;&#1740;&#1578;%20&#1585;&#1740;&#1587;&#1705;%20961017.docx"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400800" y="762000"/>
            <a:ext cx="1447800" cy="14478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Oval 4"/>
          <p:cNvSpPr/>
          <p:nvPr/>
        </p:nvSpPr>
        <p:spPr>
          <a:xfrm>
            <a:off x="5715000" y="1828800"/>
            <a:ext cx="1447800" cy="12954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ctrTitle"/>
            <p:custDataLst>
              <p:tags r:id="rId2"/>
            </p:custDataLst>
          </p:nvPr>
        </p:nvSpPr>
        <p:spPr>
          <a:xfrm>
            <a:off x="114300" y="1962962"/>
            <a:ext cx="5257800" cy="2170076"/>
          </a:xfrm>
        </p:spPr>
        <p:txBody>
          <a:bodyPr>
            <a:noAutofit/>
          </a:bodyPr>
          <a:lstStyle/>
          <a:p>
            <a:pPr algn="ctr"/>
            <a:r>
              <a:rPr lang="en-US" sz="3200" dirty="0" smtClean="0">
                <a:latin typeface="Times New Roman" panose="02020603050405020304" pitchFamily="18" charset="0"/>
                <a:cs typeface="Times New Roman" panose="02020603050405020304" pitchFamily="18" charset="0"/>
              </a:rPr>
              <a:t>Integrated risk Management In NPPD</a:t>
            </a: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6629400" y="2057400"/>
            <a:ext cx="2057400" cy="19812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074"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92425" y="6350"/>
            <a:ext cx="3359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63826" y="1066799"/>
            <a:ext cx="3736974"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Nuclear Power Production &amp; Development Company Of Iran</a:t>
            </a:r>
            <a:endParaRPr lang="en-US" sz="1050" dirty="0">
              <a:solidFill>
                <a:schemeClr val="tx1"/>
              </a:solidFill>
            </a:endParaRPr>
          </a:p>
        </p:txBody>
      </p:sp>
    </p:spTree>
    <p:custDataLst>
      <p:tags r:id="rId1"/>
    </p:custDataLst>
    <p:extLst>
      <p:ext uri="{BB962C8B-B14F-4D97-AF65-F5344CB8AC3E}">
        <p14:creationId xmlns:p14="http://schemas.microsoft.com/office/powerpoint/2010/main" val="2873391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cs typeface="B Titr" panose="00000700000000000000" pitchFamily="2" charset="-78"/>
              </a:rPr>
              <a:t>Questions</a:t>
            </a:r>
            <a:endParaRPr lang="fa-IR" sz="2000" b="1" dirty="0">
              <a:cs typeface="B Titr" panose="00000700000000000000" pitchFamily="2" charset="-78"/>
            </a:endParaRPr>
          </a:p>
        </p:txBody>
      </p:sp>
      <p:sp>
        <p:nvSpPr>
          <p:cNvPr id="3" name="Content Placeholder 2"/>
          <p:cNvSpPr>
            <a:spLocks noGrp="1"/>
          </p:cNvSpPr>
          <p:nvPr>
            <p:ph idx="1"/>
          </p:nvPr>
        </p:nvSpPr>
        <p:spPr>
          <a:xfrm>
            <a:off x="457200" y="1524000"/>
            <a:ext cx="8229600" cy="4602163"/>
          </a:xfrm>
        </p:spPr>
        <p:txBody>
          <a:bodyPr>
            <a:normAutofit fontScale="85000" lnSpcReduction="10000"/>
          </a:bodyPr>
          <a:lstStyle/>
          <a:p>
            <a:pPr algn="l" rtl="0"/>
            <a:r>
              <a:rPr lang="en-US" dirty="0"/>
              <a:t>What is the structure of risk management in your company?</a:t>
            </a:r>
          </a:p>
          <a:p>
            <a:pPr algn="l" rtl="0"/>
            <a:r>
              <a:rPr lang="en-US" dirty="0"/>
              <a:t>What is the model of enterprise risk management in your company</a:t>
            </a:r>
            <a:r>
              <a:rPr lang="en-US" dirty="0" smtClean="0"/>
              <a:t>?</a:t>
            </a:r>
          </a:p>
          <a:p>
            <a:pPr algn="l" rtl="0"/>
            <a:r>
              <a:rPr lang="en-US" dirty="0"/>
              <a:t>What is the model of </a:t>
            </a:r>
            <a:r>
              <a:rPr lang="en-US" dirty="0" smtClean="0"/>
              <a:t>Project </a:t>
            </a:r>
            <a:r>
              <a:rPr lang="en-US" dirty="0"/>
              <a:t>risk management in your company?</a:t>
            </a:r>
          </a:p>
          <a:p>
            <a:pPr algn="l" rtl="0"/>
            <a:r>
              <a:rPr lang="en-US" dirty="0" smtClean="0"/>
              <a:t>What </a:t>
            </a:r>
            <a:r>
              <a:rPr lang="en-US" dirty="0"/>
              <a:t>are the steps of implement risk management processes in your company?</a:t>
            </a:r>
          </a:p>
          <a:p>
            <a:pPr algn="l" rtl="0"/>
            <a:r>
              <a:rPr lang="en-US" dirty="0"/>
              <a:t>What is the risk breakdown structure in your company?</a:t>
            </a:r>
          </a:p>
          <a:p>
            <a:pPr algn="l" rtl="0"/>
            <a:r>
              <a:rPr lang="en-US" dirty="0"/>
              <a:t>What is the relationship between risk management and other </a:t>
            </a:r>
            <a:r>
              <a:rPr lang="en-US" dirty="0" smtClean="0"/>
              <a:t>areas (Schedule, cost, Scope ,…)?</a:t>
            </a:r>
            <a:endParaRPr lang="en-US" dirty="0"/>
          </a:p>
          <a:p>
            <a:pPr algn="l" rtl="0"/>
            <a:r>
              <a:rPr lang="en-US" dirty="0"/>
              <a:t>What is the threshold of risk accepting in your company?</a:t>
            </a:r>
          </a:p>
          <a:p>
            <a:pPr algn="l" rtl="0"/>
            <a:r>
              <a:rPr lang="en-US" dirty="0"/>
              <a:t>How do you identify risk, risk assessment, risk response, and risk monitoring and control?</a:t>
            </a:r>
          </a:p>
          <a:p>
            <a:pPr algn="l" rtl="0"/>
            <a:r>
              <a:rPr lang="en-US" dirty="0"/>
              <a:t>What are the strategies for responding to risk in your company? And how do you set these strategies?</a:t>
            </a:r>
          </a:p>
          <a:p>
            <a:pPr algn="l" rtl="0"/>
            <a:endParaRPr lang="fa-IR" dirty="0">
              <a:cs typeface="B Mitra" panose="00000400000000000000" pitchFamily="2" charset="-78"/>
            </a:endParaRPr>
          </a:p>
        </p:txBody>
      </p:sp>
    </p:spTree>
    <p:extLst>
      <p:ext uri="{BB962C8B-B14F-4D97-AF65-F5344CB8AC3E}">
        <p14:creationId xmlns:p14="http://schemas.microsoft.com/office/powerpoint/2010/main" val="2542882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2057400"/>
            <a:ext cx="8763000" cy="1600200"/>
          </a:xfrm>
          <a:prstGeom prst="rect">
            <a:avLst/>
          </a:prstGeom>
        </p:spPr>
      </p:pic>
    </p:spTree>
    <p:extLst>
      <p:ext uri="{BB962C8B-B14F-4D97-AF65-F5344CB8AC3E}">
        <p14:creationId xmlns:p14="http://schemas.microsoft.com/office/powerpoint/2010/main" val="423213451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62600" y="838200"/>
            <a:ext cx="3063240" cy="4250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76200" y="1066800"/>
            <a:ext cx="5410200" cy="4953000"/>
          </a:xfrm>
        </p:spPr>
        <p:txBody>
          <a:bodyPr>
            <a:normAutofit/>
          </a:bodyPr>
          <a:lstStyle/>
          <a:p>
            <a:pPr algn="just" rtl="0">
              <a:buFont typeface="Wingdings" panose="05000000000000000000" pitchFamily="2" charset="2"/>
              <a:buChar char="q"/>
            </a:pPr>
            <a:r>
              <a:rPr lang="en-US" sz="1800" dirty="0" smtClean="0"/>
              <a:t>Organizations of all types and sizes face internal and external factors and influences that make it uncertain whether and when they will achieve their objectives. The effect this uncertainty has on an organization's objectives is “risk”.</a:t>
            </a:r>
            <a:endParaRPr lang="fa-IR" sz="1800" dirty="0" smtClean="0"/>
          </a:p>
          <a:p>
            <a:pPr algn="l" rtl="0">
              <a:buFont typeface="Wingdings" panose="05000000000000000000" pitchFamily="2" charset="2"/>
              <a:buChar char="q"/>
            </a:pPr>
            <a:r>
              <a:rPr lang="en-US" sz="1800" dirty="0" smtClean="0">
                <a:solidFill>
                  <a:srgbClr val="FF0000"/>
                </a:solidFill>
              </a:rPr>
              <a:t>Integrated risk management </a:t>
            </a:r>
            <a:r>
              <a:rPr lang="en-US" sz="1800" dirty="0">
                <a:solidFill>
                  <a:srgbClr val="FF0000"/>
                </a:solidFill>
              </a:rPr>
              <a:t/>
            </a:r>
            <a:br>
              <a:rPr lang="en-US" sz="1800" dirty="0">
                <a:solidFill>
                  <a:srgbClr val="FF0000"/>
                </a:solidFill>
              </a:rPr>
            </a:br>
            <a:endParaRPr lang="en-US" sz="1800" dirty="0">
              <a:solidFill>
                <a:srgbClr val="FF0000"/>
              </a:solidFill>
              <a:cs typeface="B Mitra" panose="00000400000000000000" pitchFamily="2" charset="-78"/>
            </a:endParaRPr>
          </a:p>
        </p:txBody>
      </p:sp>
    </p:spTree>
    <p:custDataLst>
      <p:tags r:id="rId1"/>
    </p:custDataLst>
    <p:extLst>
      <p:ext uri="{BB962C8B-B14F-4D97-AF65-F5344CB8AC3E}">
        <p14:creationId xmlns:p14="http://schemas.microsoft.com/office/powerpoint/2010/main" val="242810614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914400"/>
          </a:xfrm>
        </p:spPr>
        <p:txBody>
          <a:bodyPr>
            <a:normAutofit/>
          </a:bodyPr>
          <a:lstStyle/>
          <a:p>
            <a:r>
              <a:rPr lang="en-US" sz="2000" b="1" dirty="0" smtClean="0">
                <a:cs typeface="B Titr" panose="00000700000000000000" pitchFamily="2" charset="-78"/>
              </a:rPr>
              <a:t>NPPD Risk Management System</a:t>
            </a:r>
            <a:endParaRPr lang="fa-IR" sz="2000" b="1" dirty="0">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2227996172"/>
              </p:ext>
            </p:extLst>
          </p:nvPr>
        </p:nvGraphicFramePr>
        <p:xfrm>
          <a:off x="1143000" y="1295400"/>
          <a:ext cx="71628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8207410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36061280"/>
              </p:ext>
            </p:extLst>
          </p:nvPr>
        </p:nvGraphicFramePr>
        <p:xfrm>
          <a:off x="-1905000" y="1828800"/>
          <a:ext cx="8229600" cy="429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419600" y="1345401"/>
            <a:ext cx="4724400" cy="3831818"/>
          </a:xfrm>
          <a:prstGeom prst="rect">
            <a:avLst/>
          </a:prstGeom>
        </p:spPr>
        <p:txBody>
          <a:bodyPr wrap="square">
            <a:spAutoFit/>
          </a:bodyPr>
          <a:lstStyle/>
          <a:p>
            <a:pPr marL="285750" indent="-285750">
              <a:buFont typeface="Wingdings" panose="05000000000000000000" pitchFamily="2" charset="2"/>
              <a:buChar char="q"/>
            </a:pPr>
            <a:r>
              <a:rPr lang="en-US" b="1" dirty="0" smtClean="0">
                <a:solidFill>
                  <a:srgbClr val="FF0000"/>
                </a:solidFill>
                <a:latin typeface="TimesNewRomanPS-BoldMT"/>
              </a:rPr>
              <a:t>ISO</a:t>
            </a:r>
            <a:r>
              <a:rPr lang="en-US" dirty="0" smtClean="0">
                <a:solidFill>
                  <a:srgbClr val="FF0000"/>
                </a:solidFill>
                <a:latin typeface="TimesNewRomanPSMT"/>
              </a:rPr>
              <a:t>31000</a:t>
            </a:r>
            <a:r>
              <a:rPr lang="en-US" dirty="0" smtClean="0">
                <a:solidFill>
                  <a:srgbClr val="000000"/>
                </a:solidFill>
                <a:latin typeface="TimesNewRomanPSMT"/>
              </a:rPr>
              <a:t>:</a:t>
            </a:r>
            <a:r>
              <a:rPr lang="en-US" dirty="0" smtClean="0">
                <a:solidFill>
                  <a:srgbClr val="000000"/>
                </a:solidFill>
                <a:latin typeface="NSimSun" panose="02010609030101010101" pitchFamily="49" charset="-122"/>
                <a:ea typeface="NSimSun" panose="02010609030101010101" pitchFamily="49" charset="-122"/>
              </a:rPr>
              <a:t>《</a:t>
            </a:r>
            <a:r>
              <a:rPr lang="en-US" dirty="0" smtClean="0">
                <a:solidFill>
                  <a:srgbClr val="000000"/>
                </a:solidFill>
                <a:latin typeface="TimesNewRomanPSMT"/>
              </a:rPr>
              <a:t>Risk </a:t>
            </a:r>
            <a:r>
              <a:rPr lang="en-US" dirty="0">
                <a:solidFill>
                  <a:srgbClr val="000000"/>
                </a:solidFill>
                <a:latin typeface="TimesNewRomanPSMT"/>
              </a:rPr>
              <a:t>management -</a:t>
            </a:r>
            <a:r>
              <a:rPr lang="en-US" dirty="0" smtClean="0">
                <a:solidFill>
                  <a:srgbClr val="000000"/>
                </a:solidFill>
                <a:latin typeface="TimesNewRomanPSMT"/>
              </a:rPr>
              <a:t>Principles </a:t>
            </a:r>
            <a:r>
              <a:rPr lang="en-US" dirty="0">
                <a:solidFill>
                  <a:srgbClr val="000000"/>
                </a:solidFill>
                <a:latin typeface="TimesNewRomanPSMT"/>
              </a:rPr>
              <a:t>and guidelines on implementation</a:t>
            </a:r>
            <a:r>
              <a:rPr lang="en-US" dirty="0" smtClean="0">
                <a:solidFill>
                  <a:srgbClr val="000000"/>
                </a:solidFill>
                <a:latin typeface="NSimSun" panose="02010609030101010101" pitchFamily="49" charset="-122"/>
                <a:ea typeface="NSimSun" panose="02010609030101010101" pitchFamily="49" charset="-122"/>
              </a:rPr>
              <a:t>》</a:t>
            </a:r>
          </a:p>
          <a:p>
            <a:pPr marL="285750" indent="-285750">
              <a:lnSpc>
                <a:spcPct val="150000"/>
              </a:lnSpc>
              <a:buFont typeface="Wingdings" panose="05000000000000000000" pitchFamily="2" charset="2"/>
              <a:buChar char="q"/>
            </a:pPr>
            <a:r>
              <a:rPr lang="en-US" b="1" dirty="0">
                <a:solidFill>
                  <a:srgbClr val="FF0000"/>
                </a:solidFill>
                <a:latin typeface="TimesNewRomanPS-BoldMT"/>
              </a:rPr>
              <a:t>SOER 2015</a:t>
            </a:r>
            <a:r>
              <a:rPr lang="en-US" dirty="0" smtClean="0">
                <a:solidFill>
                  <a:srgbClr val="000000"/>
                </a:solidFill>
                <a:latin typeface="NSimSun" panose="02010609030101010101" pitchFamily="49" charset="-122"/>
                <a:ea typeface="NSimSun" panose="02010609030101010101" pitchFamily="49" charset="-122"/>
              </a:rPr>
              <a:t>: </a:t>
            </a:r>
            <a:r>
              <a:rPr lang="en-US" dirty="0">
                <a:solidFill>
                  <a:srgbClr val="000000"/>
                </a:solidFill>
                <a:latin typeface="TimesNewRomanPSMT"/>
              </a:rPr>
              <a:t>Risk Management </a:t>
            </a:r>
            <a:r>
              <a:rPr lang="en-US" dirty="0" smtClean="0">
                <a:solidFill>
                  <a:srgbClr val="000000"/>
                </a:solidFill>
                <a:latin typeface="TimesNewRomanPSMT"/>
              </a:rPr>
              <a:t>Challenges</a:t>
            </a:r>
          </a:p>
          <a:p>
            <a:pPr marL="285750" indent="-285750">
              <a:lnSpc>
                <a:spcPct val="250000"/>
              </a:lnSpc>
              <a:buFont typeface="Wingdings" panose="05000000000000000000" pitchFamily="2" charset="2"/>
              <a:buChar char="q"/>
            </a:pPr>
            <a:r>
              <a:rPr lang="en-US" b="1" dirty="0" smtClean="0">
                <a:solidFill>
                  <a:srgbClr val="FF0000"/>
                </a:solidFill>
                <a:latin typeface="TimesNewRomanPSMT"/>
              </a:rPr>
              <a:t>PMBOK Sixth Edition</a:t>
            </a:r>
          </a:p>
          <a:p>
            <a:pPr marL="285750" indent="-285750">
              <a:lnSpc>
                <a:spcPct val="250000"/>
              </a:lnSpc>
              <a:buFont typeface="Wingdings" panose="05000000000000000000" pitchFamily="2" charset="2"/>
              <a:buChar char="q"/>
            </a:pPr>
            <a:r>
              <a:rPr lang="en-US" b="1" dirty="0" smtClean="0">
                <a:solidFill>
                  <a:srgbClr val="FF0000"/>
                </a:solidFill>
                <a:latin typeface="TimesNewRomanPSMT"/>
              </a:rPr>
              <a:t>IAEA</a:t>
            </a:r>
            <a:r>
              <a:rPr lang="en-US" dirty="0"/>
              <a:t/>
            </a:r>
            <a:br>
              <a:rPr lang="en-US" dirty="0"/>
            </a:br>
            <a:endParaRPr lang="en-US" dirty="0"/>
          </a:p>
        </p:txBody>
      </p:sp>
      <p:sp>
        <p:nvSpPr>
          <p:cNvPr id="7" name="Title 1"/>
          <p:cNvSpPr>
            <a:spLocks noGrp="1"/>
          </p:cNvSpPr>
          <p:nvPr>
            <p:ph type="title"/>
          </p:nvPr>
        </p:nvSpPr>
        <p:spPr>
          <a:xfrm>
            <a:off x="457200" y="685800"/>
            <a:ext cx="8229600" cy="914400"/>
          </a:xfrm>
        </p:spPr>
        <p:txBody>
          <a:bodyPr>
            <a:normAutofit/>
          </a:bodyPr>
          <a:lstStyle/>
          <a:p>
            <a:r>
              <a:rPr lang="en-US" sz="2000" b="1" dirty="0" smtClean="0">
                <a:cs typeface="B Titr" panose="00000700000000000000" pitchFamily="2" charset="-78"/>
              </a:rPr>
              <a:t>Risk Management Standard</a:t>
            </a:r>
            <a:endParaRPr lang="fa-IR" sz="2000" b="1" dirty="0">
              <a:cs typeface="B Titr" panose="00000700000000000000" pitchFamily="2" charset="-78"/>
            </a:endParaRPr>
          </a:p>
        </p:txBody>
      </p:sp>
    </p:spTree>
    <p:custDataLst>
      <p:tags r:id="rId1"/>
    </p:custDataLst>
    <p:extLst>
      <p:ext uri="{BB962C8B-B14F-4D97-AF65-F5344CB8AC3E}">
        <p14:creationId xmlns:p14="http://schemas.microsoft.com/office/powerpoint/2010/main" val="35356206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352800"/>
            <a:ext cx="4724400" cy="2585323"/>
          </a:xfrm>
          <a:prstGeom prst="rect">
            <a:avLst/>
          </a:prstGeom>
        </p:spPr>
        <p:txBody>
          <a:bodyPr wrap="square">
            <a:spAutoFit/>
          </a:bodyPr>
          <a:lstStyle/>
          <a:p>
            <a:pPr marL="285750" indent="-285750">
              <a:buFont typeface="Wingdings" panose="05000000000000000000" pitchFamily="2" charset="2"/>
              <a:buChar char="q"/>
            </a:pPr>
            <a:r>
              <a:rPr lang="en-US" b="1" dirty="0" smtClean="0">
                <a:solidFill>
                  <a:srgbClr val="FF0000"/>
                </a:solidFill>
                <a:latin typeface="TimesNewRomanPS-BoldMT"/>
              </a:rPr>
              <a:t>Enterprise Risk Management</a:t>
            </a:r>
          </a:p>
          <a:p>
            <a:r>
              <a:rPr lang="en-US" b="1" dirty="0">
                <a:latin typeface="TimesNewRomanPS-BoldMT"/>
              </a:rPr>
              <a:t>Standard:</a:t>
            </a:r>
            <a:endParaRPr lang="en-US" dirty="0">
              <a:latin typeface="TimesNewRomanPSMT"/>
            </a:endParaRPr>
          </a:p>
          <a:p>
            <a:r>
              <a:rPr lang="en-US" b="1" dirty="0">
                <a:solidFill>
                  <a:srgbClr val="000000"/>
                </a:solidFill>
                <a:latin typeface="TimesNewRomanPSMT"/>
              </a:rPr>
              <a:t>	</a:t>
            </a:r>
            <a:r>
              <a:rPr lang="en-US" b="1" dirty="0" smtClean="0">
                <a:latin typeface="TimesNewRomanPSMT"/>
              </a:rPr>
              <a:t>ISO 31000-( IAEA-SOER)</a:t>
            </a:r>
            <a:endParaRPr lang="en-US" b="1" dirty="0">
              <a:latin typeface="TimesNewRomanPSMT"/>
            </a:endParaRPr>
          </a:p>
          <a:p>
            <a:r>
              <a:rPr lang="en-US" b="1" dirty="0">
                <a:latin typeface="TimesNewRomanPSMT"/>
              </a:rPr>
              <a:t>       Goals:</a:t>
            </a:r>
          </a:p>
          <a:p>
            <a:pPr lvl="2"/>
            <a:r>
              <a:rPr lang="en-US" b="1" dirty="0">
                <a:latin typeface="TimesNewRomanPSMT"/>
              </a:rPr>
              <a:t>Safety</a:t>
            </a:r>
          </a:p>
          <a:p>
            <a:pPr lvl="2"/>
            <a:r>
              <a:rPr lang="en-US" b="1" dirty="0">
                <a:latin typeface="TimesNewRomanPSMT"/>
              </a:rPr>
              <a:t>Power </a:t>
            </a:r>
            <a:r>
              <a:rPr lang="en-US" b="1" dirty="0" smtClean="0">
                <a:latin typeface="TimesNewRomanPSMT"/>
              </a:rPr>
              <a:t>Generation</a:t>
            </a:r>
            <a:endParaRPr lang="fa-IR" b="1" dirty="0" smtClean="0">
              <a:latin typeface="TimesNewRomanPSMT"/>
            </a:endParaRPr>
          </a:p>
          <a:p>
            <a:pPr lvl="2"/>
            <a:r>
              <a:rPr lang="en-US" b="1" dirty="0" smtClean="0">
                <a:latin typeface="TimesNewRomanPSMT"/>
              </a:rPr>
              <a:t>Strategy</a:t>
            </a:r>
          </a:p>
          <a:p>
            <a:pPr lvl="2"/>
            <a:r>
              <a:rPr lang="en-US" b="1" dirty="0" smtClean="0">
                <a:latin typeface="TimesNewRomanPSMT"/>
              </a:rPr>
              <a:t>Financial</a:t>
            </a:r>
            <a:r>
              <a:rPr lang="en-US" dirty="0"/>
              <a:t/>
            </a:r>
            <a:br>
              <a:rPr lang="en-US" dirty="0"/>
            </a:br>
            <a:endParaRPr lang="en-US" dirty="0"/>
          </a:p>
        </p:txBody>
      </p:sp>
      <p:sp>
        <p:nvSpPr>
          <p:cNvPr id="7" name="Title 1"/>
          <p:cNvSpPr>
            <a:spLocks noGrp="1"/>
          </p:cNvSpPr>
          <p:nvPr>
            <p:ph type="title"/>
          </p:nvPr>
        </p:nvSpPr>
        <p:spPr>
          <a:xfrm>
            <a:off x="457200" y="685800"/>
            <a:ext cx="8229600" cy="914400"/>
          </a:xfrm>
        </p:spPr>
        <p:txBody>
          <a:bodyPr>
            <a:normAutofit/>
          </a:bodyPr>
          <a:lstStyle/>
          <a:p>
            <a:r>
              <a:rPr lang="en-US" sz="2000" b="1" dirty="0" smtClean="0">
                <a:cs typeface="B Titr" panose="00000700000000000000" pitchFamily="2" charset="-78"/>
              </a:rPr>
              <a:t>NPPD Risk Management System</a:t>
            </a:r>
            <a:endParaRPr lang="fa-IR" sz="2000" b="1" dirty="0">
              <a:cs typeface="B Titr" panose="00000700000000000000" pitchFamily="2" charset="-78"/>
            </a:endParaRPr>
          </a:p>
        </p:txBody>
      </p:sp>
      <p:pic>
        <p:nvPicPr>
          <p:cNvPr id="4" name="Picture 3"/>
          <p:cNvPicPr>
            <a:picLocks noChangeAspect="1"/>
          </p:cNvPicPr>
          <p:nvPr/>
        </p:nvPicPr>
        <p:blipFill>
          <a:blip r:embed="rId4"/>
          <a:stretch>
            <a:fillRect/>
          </a:stretch>
        </p:blipFill>
        <p:spPr>
          <a:xfrm>
            <a:off x="228600" y="1143000"/>
            <a:ext cx="3879225" cy="1999449"/>
          </a:xfrm>
          <a:prstGeom prst="rect">
            <a:avLst/>
          </a:prstGeom>
        </p:spPr>
      </p:pic>
      <p:pic>
        <p:nvPicPr>
          <p:cNvPr id="5" name="Picture 4"/>
          <p:cNvPicPr>
            <a:picLocks noChangeAspect="1"/>
          </p:cNvPicPr>
          <p:nvPr/>
        </p:nvPicPr>
        <p:blipFill>
          <a:blip r:embed="rId5"/>
          <a:stretch>
            <a:fillRect/>
          </a:stretch>
        </p:blipFill>
        <p:spPr>
          <a:xfrm>
            <a:off x="4491038" y="1071563"/>
            <a:ext cx="4576762" cy="2052637"/>
          </a:xfrm>
          <a:prstGeom prst="rect">
            <a:avLst/>
          </a:prstGeom>
        </p:spPr>
      </p:pic>
      <p:sp>
        <p:nvSpPr>
          <p:cNvPr id="8" name="Rounded Rectangle 7"/>
          <p:cNvSpPr/>
          <p:nvPr/>
        </p:nvSpPr>
        <p:spPr>
          <a:xfrm>
            <a:off x="7836863" y="1143000"/>
            <a:ext cx="1066800" cy="304800"/>
          </a:xfrm>
          <a:prstGeom prst="roundRect">
            <a:avLst/>
          </a:prstGeom>
          <a:solidFill>
            <a:srgbClr val="27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1740" y="3404461"/>
            <a:ext cx="4724400" cy="3139321"/>
          </a:xfrm>
          <a:prstGeom prst="rect">
            <a:avLst/>
          </a:prstGeom>
        </p:spPr>
        <p:txBody>
          <a:bodyPr wrap="square">
            <a:spAutoFit/>
          </a:bodyPr>
          <a:lstStyle/>
          <a:p>
            <a:pPr marL="285750" indent="-285750">
              <a:buFont typeface="Wingdings" panose="05000000000000000000" pitchFamily="2" charset="2"/>
              <a:buChar char="q"/>
            </a:pPr>
            <a:r>
              <a:rPr lang="en-US" b="1" dirty="0" smtClean="0">
                <a:solidFill>
                  <a:srgbClr val="FF0000"/>
                </a:solidFill>
                <a:latin typeface="TimesNewRomanPS-BoldMT"/>
              </a:rPr>
              <a:t>Project Risk Management</a:t>
            </a:r>
          </a:p>
          <a:p>
            <a:r>
              <a:rPr lang="en-US" b="1" dirty="0">
                <a:solidFill>
                  <a:srgbClr val="FF0000"/>
                </a:solidFill>
                <a:latin typeface="TimesNewRomanPS-BoldMT"/>
              </a:rPr>
              <a:t> </a:t>
            </a:r>
            <a:r>
              <a:rPr lang="en-US" b="1" dirty="0" smtClean="0">
                <a:solidFill>
                  <a:srgbClr val="FF0000"/>
                </a:solidFill>
                <a:latin typeface="TimesNewRomanPS-BoldMT"/>
              </a:rPr>
              <a:t>     </a:t>
            </a:r>
            <a:r>
              <a:rPr lang="en-US" b="1" dirty="0" smtClean="0">
                <a:latin typeface="TimesNewRomanPS-BoldMT"/>
              </a:rPr>
              <a:t>Standard:</a:t>
            </a:r>
            <a:endParaRPr lang="en-US" dirty="0">
              <a:latin typeface="TimesNewRomanPSMT"/>
            </a:endParaRPr>
          </a:p>
          <a:p>
            <a:r>
              <a:rPr lang="en-US" b="1" dirty="0" smtClean="0">
                <a:solidFill>
                  <a:srgbClr val="000000"/>
                </a:solidFill>
                <a:latin typeface="TimesNewRomanPSMT"/>
              </a:rPr>
              <a:t>	</a:t>
            </a:r>
            <a:r>
              <a:rPr lang="en-US" b="1" dirty="0" smtClean="0">
                <a:latin typeface="TimesNewRomanPSMT"/>
              </a:rPr>
              <a:t>PMBOK Sixth Edition</a:t>
            </a:r>
          </a:p>
          <a:p>
            <a:r>
              <a:rPr lang="en-US" b="1" dirty="0" smtClean="0">
                <a:latin typeface="TimesNewRomanPSMT"/>
              </a:rPr>
              <a:t>       Goals:</a:t>
            </a:r>
          </a:p>
          <a:p>
            <a:pPr lvl="2"/>
            <a:r>
              <a:rPr lang="en-US" b="1" dirty="0" smtClean="0">
                <a:latin typeface="TimesNewRomanPSMT"/>
              </a:rPr>
              <a:t>Safety</a:t>
            </a:r>
          </a:p>
          <a:p>
            <a:pPr lvl="2"/>
            <a:r>
              <a:rPr lang="en-US" b="1" dirty="0" smtClean="0">
                <a:latin typeface="TimesNewRomanPSMT"/>
              </a:rPr>
              <a:t>Quality</a:t>
            </a:r>
          </a:p>
          <a:p>
            <a:pPr lvl="2"/>
            <a:r>
              <a:rPr lang="en-US" b="1" dirty="0" smtClean="0">
                <a:latin typeface="TimesNewRomanPSMT"/>
              </a:rPr>
              <a:t>Schedule</a:t>
            </a:r>
          </a:p>
          <a:p>
            <a:pPr lvl="2"/>
            <a:r>
              <a:rPr lang="en-US" b="1" dirty="0" smtClean="0">
                <a:latin typeface="TimesNewRomanPSMT"/>
              </a:rPr>
              <a:t>Cost </a:t>
            </a:r>
          </a:p>
          <a:p>
            <a:pPr lvl="2"/>
            <a:r>
              <a:rPr lang="en-US" b="1" dirty="0" smtClean="0">
                <a:latin typeface="TimesNewRomanPSMT"/>
              </a:rPr>
              <a:t>Scope</a:t>
            </a:r>
          </a:p>
          <a:p>
            <a:r>
              <a:rPr lang="en-US" dirty="0"/>
              <a:t/>
            </a:r>
            <a:br>
              <a:rPr lang="en-US" dirty="0"/>
            </a:br>
            <a:endParaRPr lang="en-US" dirty="0"/>
          </a:p>
        </p:txBody>
      </p:sp>
    </p:spTree>
    <p:custDataLst>
      <p:tags r:id="rId1"/>
    </p:custDataLst>
    <p:extLst>
      <p:ext uri="{BB962C8B-B14F-4D97-AF65-F5344CB8AC3E}">
        <p14:creationId xmlns:p14="http://schemas.microsoft.com/office/powerpoint/2010/main" val="8803975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r>
              <a:rPr lang="en-US" sz="2000" b="1" dirty="0">
                <a:cs typeface="B Titr" panose="00000700000000000000" pitchFamily="2" charset="-78"/>
              </a:rPr>
              <a:t>Risk Management </a:t>
            </a:r>
            <a:r>
              <a:rPr lang="en-US" sz="2000" b="1" dirty="0" smtClean="0">
                <a:cs typeface="B Titr" panose="00000700000000000000" pitchFamily="2" charset="-78"/>
              </a:rPr>
              <a:t>Sections In </a:t>
            </a:r>
            <a:r>
              <a:rPr lang="en-US" sz="2000" b="1" dirty="0">
                <a:cs typeface="B Titr" panose="00000700000000000000" pitchFamily="2" charset="-78"/>
              </a:rPr>
              <a:t>NPPD</a:t>
            </a:r>
            <a:r>
              <a:rPr lang="fa-IR" sz="2000" b="1" dirty="0">
                <a:cs typeface="B Titr" panose="00000700000000000000" pitchFamily="2" charset="-78"/>
              </a:rPr>
              <a:t/>
            </a:r>
            <a:br>
              <a:rPr lang="fa-IR" sz="2000" b="1" dirty="0">
                <a:cs typeface="B Titr" panose="00000700000000000000" pitchFamily="2" charset="-78"/>
              </a:rPr>
            </a:br>
            <a:endParaRPr lang="fa-IR" sz="2000" b="1" dirty="0">
              <a:cs typeface="B Titr" panose="00000700000000000000" pitchFamily="2" charset="-78"/>
            </a:endParaRPr>
          </a:p>
        </p:txBody>
      </p:sp>
      <p:sp>
        <p:nvSpPr>
          <p:cNvPr id="8" name="Oval 7"/>
          <p:cNvSpPr/>
          <p:nvPr/>
        </p:nvSpPr>
        <p:spPr>
          <a:xfrm>
            <a:off x="1600200" y="1524000"/>
            <a:ext cx="5562600" cy="510540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b="1" dirty="0" smtClean="0">
                <a:cs typeface="B Mitra" panose="00000400000000000000" pitchFamily="2" charset="-78"/>
              </a:rPr>
              <a:t>NPPD</a:t>
            </a:r>
            <a:endParaRPr lang="fa-IR" b="1" dirty="0" smtClean="0">
              <a:cs typeface="B Mitra" panose="00000400000000000000" pitchFamily="2" charset="-78"/>
            </a:endParaRPr>
          </a:p>
          <a:p>
            <a:pPr algn="ctr"/>
            <a:r>
              <a:rPr lang="en-US" b="1" dirty="0">
                <a:cs typeface="B Mitra" panose="00000400000000000000" pitchFamily="2" charset="-78"/>
              </a:rPr>
              <a:t>(</a:t>
            </a:r>
            <a:r>
              <a:rPr lang="en-US" b="1" dirty="0" smtClean="0">
                <a:cs typeface="B Mitra" panose="00000400000000000000" pitchFamily="2" charset="-78"/>
              </a:rPr>
              <a:t>Headquarters)</a:t>
            </a:r>
            <a:endParaRPr lang="fa-IR" b="1" dirty="0">
              <a:cs typeface="B Mitra" panose="00000400000000000000" pitchFamily="2" charset="-78"/>
            </a:endParaRPr>
          </a:p>
          <a:p>
            <a:pPr algn="ctr"/>
            <a:endParaRPr lang="en-US" b="1" dirty="0" smtClean="0">
              <a:cs typeface="B Mitra" panose="00000400000000000000" pitchFamily="2" charset="-78"/>
            </a:endParaRPr>
          </a:p>
          <a:p>
            <a:pPr algn="ctr"/>
            <a:endParaRPr lang="en-US"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a:p>
            <a:pPr algn="ctr"/>
            <a:endParaRPr lang="fa-IR" b="1" dirty="0" smtClean="0">
              <a:cs typeface="B Mitra" panose="00000400000000000000" pitchFamily="2" charset="-78"/>
            </a:endParaRPr>
          </a:p>
          <a:p>
            <a:pPr algn="ctr"/>
            <a:endParaRPr lang="fa-IR" b="1" dirty="0">
              <a:cs typeface="B Mitra" panose="00000400000000000000" pitchFamily="2" charset="-78"/>
            </a:endParaRPr>
          </a:p>
        </p:txBody>
      </p:sp>
      <p:sp>
        <p:nvSpPr>
          <p:cNvPr id="9" name="Oval 8"/>
          <p:cNvSpPr/>
          <p:nvPr/>
        </p:nvSpPr>
        <p:spPr>
          <a:xfrm>
            <a:off x="4572000" y="2438400"/>
            <a:ext cx="2247900" cy="2133600"/>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en-US" sz="1600" b="1" dirty="0" smtClean="0">
                <a:cs typeface="B Mitra" panose="00000400000000000000" pitchFamily="2" charset="-78"/>
              </a:rPr>
              <a:t>Bushehr Nuclear Power Plant</a:t>
            </a:r>
            <a:endParaRPr lang="fa-IR" sz="1600" b="1" dirty="0">
              <a:cs typeface="B Mitra" panose="00000400000000000000" pitchFamily="2" charset="-78"/>
            </a:endParaRPr>
          </a:p>
        </p:txBody>
      </p:sp>
      <p:sp>
        <p:nvSpPr>
          <p:cNvPr id="11" name="Oval 10"/>
          <p:cNvSpPr/>
          <p:nvPr/>
        </p:nvSpPr>
        <p:spPr>
          <a:xfrm>
            <a:off x="3487119" y="4724400"/>
            <a:ext cx="1752600" cy="1752600"/>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en-US" sz="1600" b="1" dirty="0">
                <a:cs typeface="B Mitra" panose="00000400000000000000" pitchFamily="2" charset="-78"/>
              </a:rPr>
              <a:t>Internal projects of the </a:t>
            </a:r>
            <a:r>
              <a:rPr lang="en-US" sz="1600" b="1" dirty="0" smtClean="0">
                <a:cs typeface="B Mitra" panose="00000400000000000000" pitchFamily="2" charset="-78"/>
              </a:rPr>
              <a:t>NPPD</a:t>
            </a:r>
            <a:endParaRPr lang="fa-IR" sz="1600" b="1" dirty="0">
              <a:cs typeface="B Mitra" panose="00000400000000000000" pitchFamily="2" charset="-78"/>
            </a:endParaRPr>
          </a:p>
        </p:txBody>
      </p:sp>
      <p:sp>
        <p:nvSpPr>
          <p:cNvPr id="15" name="Oval 14"/>
          <p:cNvSpPr/>
          <p:nvPr/>
        </p:nvSpPr>
        <p:spPr>
          <a:xfrm>
            <a:off x="2324100" y="2470355"/>
            <a:ext cx="2057400" cy="2101645"/>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en-US" sz="1400" b="1" dirty="0" smtClean="0">
                <a:cs typeface="B Mitra" panose="00000400000000000000" pitchFamily="2" charset="-78"/>
              </a:rPr>
              <a:t>Program </a:t>
            </a:r>
            <a:r>
              <a:rPr lang="en-US" sz="1400" b="1" dirty="0">
                <a:cs typeface="B Mitra" panose="00000400000000000000" pitchFamily="2" charset="-78"/>
              </a:rPr>
              <a:t>of units 2 and 3 of Bushehr</a:t>
            </a:r>
            <a:endParaRPr lang="fa-IR" sz="1400" b="1" dirty="0">
              <a:cs typeface="B Mitra" panose="00000400000000000000" pitchFamily="2" charset="-78"/>
            </a:endParaRPr>
          </a:p>
        </p:txBody>
      </p:sp>
    </p:spTree>
    <p:extLst>
      <p:ext uri="{BB962C8B-B14F-4D97-AF65-F5344CB8AC3E}">
        <p14:creationId xmlns:p14="http://schemas.microsoft.com/office/powerpoint/2010/main" val="1899066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Framework Risk Management In NPPD</a:t>
            </a:r>
            <a:endParaRPr lang="en-US" sz="24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38200" y="1524000"/>
            <a:ext cx="6513830" cy="4876800"/>
            <a:chOff x="2133600" y="1524000"/>
            <a:chExt cx="6513830" cy="4876800"/>
          </a:xfrm>
        </p:grpSpPr>
        <p:pic>
          <p:nvPicPr>
            <p:cNvPr id="6" name="Picture 5"/>
            <p:cNvPicPr/>
            <p:nvPr/>
          </p:nvPicPr>
          <p:blipFill rotWithShape="1">
            <a:blip r:embed="rId5"/>
            <a:srcRect l="23404" t="16356" r="7340" b="7979"/>
            <a:stretch/>
          </p:blipFill>
          <p:spPr bwMode="auto">
            <a:xfrm>
              <a:off x="2590800" y="1524000"/>
              <a:ext cx="6056630"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133600" y="4953000"/>
              <a:ext cx="168869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2" algn="r"/>
              <a:r>
                <a:rPr lang="en-US" sz="1600" dirty="0" smtClean="0">
                  <a:solidFill>
                    <a:schemeClr val="tx1"/>
                  </a:solidFill>
                  <a:latin typeface="TimesNewRomanPSMT"/>
                </a:rPr>
                <a:t>Safety</a:t>
              </a:r>
              <a:endParaRPr lang="fa-IR" sz="1400" dirty="0" smtClean="0">
                <a:solidFill>
                  <a:schemeClr val="tx1"/>
                </a:solidFill>
                <a:cs typeface="B Mitra" panose="00000400000000000000" pitchFamily="2" charset="-78"/>
              </a:endParaRPr>
            </a:p>
            <a:p>
              <a:pPr algn="r"/>
              <a:r>
                <a:rPr lang="en-US" sz="1400" dirty="0" smtClean="0">
                  <a:solidFill>
                    <a:schemeClr val="tx1"/>
                  </a:solidFill>
                  <a:latin typeface="TimesNewRomanPSMT"/>
                </a:rPr>
                <a:t>Power Generation</a:t>
              </a:r>
              <a:endParaRPr lang="fa-IR" sz="1400" dirty="0" smtClean="0">
                <a:solidFill>
                  <a:schemeClr val="tx1"/>
                </a:solidFill>
                <a:cs typeface="B Mitra" panose="00000400000000000000" pitchFamily="2" charset="-78"/>
              </a:endParaRPr>
            </a:p>
            <a:p>
              <a:pPr marL="0" lvl="2" algn="r"/>
              <a:r>
                <a:rPr lang="en-US" sz="1600" dirty="0" smtClean="0">
                  <a:solidFill>
                    <a:schemeClr val="tx1"/>
                  </a:solidFill>
                  <a:latin typeface="TimesNewRomanPSMT"/>
                </a:rPr>
                <a:t>Strategy</a:t>
              </a:r>
              <a:endParaRPr lang="fa-IR" sz="1400" dirty="0" smtClean="0">
                <a:solidFill>
                  <a:schemeClr val="tx1"/>
                </a:solidFill>
                <a:cs typeface="B Mitra" panose="00000400000000000000" pitchFamily="2" charset="-78"/>
              </a:endParaRPr>
            </a:p>
            <a:p>
              <a:pPr algn="r"/>
              <a:r>
                <a:rPr lang="en-US" sz="1400" dirty="0">
                  <a:solidFill>
                    <a:schemeClr val="tx1"/>
                  </a:solidFill>
                  <a:latin typeface="TimesNewRomanPSMT"/>
                </a:rPr>
                <a:t>Financial</a:t>
              </a:r>
              <a:endParaRPr lang="fa-IR" sz="1400" dirty="0">
                <a:solidFill>
                  <a:schemeClr val="tx1"/>
                </a:solidFill>
                <a:cs typeface="B Mitra" panose="00000400000000000000" pitchFamily="2" charset="-78"/>
              </a:endParaRPr>
            </a:p>
          </p:txBody>
        </p:sp>
      </p:grpSp>
      <p:sp>
        <p:nvSpPr>
          <p:cNvPr id="3" name="Rectangle 2"/>
          <p:cNvSpPr/>
          <p:nvPr/>
        </p:nvSpPr>
        <p:spPr>
          <a:xfrm>
            <a:off x="2971800" y="16002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NPPD Risks (O/T)</a:t>
            </a:r>
            <a:endParaRPr lang="en-US" dirty="0">
              <a:solidFill>
                <a:schemeClr val="tx1"/>
              </a:solidFill>
            </a:endParaRPr>
          </a:p>
        </p:txBody>
      </p:sp>
      <p:sp>
        <p:nvSpPr>
          <p:cNvPr id="9" name="Rectangle 8"/>
          <p:cNvSpPr/>
          <p:nvPr/>
        </p:nvSpPr>
        <p:spPr>
          <a:xfrm>
            <a:off x="1640237" y="3810000"/>
            <a:ext cx="133156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In/Ex</a:t>
            </a:r>
            <a:endParaRPr lang="en-US" dirty="0">
              <a:solidFill>
                <a:schemeClr val="tx1"/>
              </a:solidFill>
            </a:endParaRPr>
          </a:p>
        </p:txBody>
      </p:sp>
      <p:sp>
        <p:nvSpPr>
          <p:cNvPr id="10" name="Rectangle 9"/>
          <p:cNvSpPr/>
          <p:nvPr/>
        </p:nvSpPr>
        <p:spPr>
          <a:xfrm>
            <a:off x="3645643" y="3810000"/>
            <a:ext cx="133156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Projects/ Program</a:t>
            </a:r>
            <a:endParaRPr lang="en-US" sz="1100" dirty="0">
              <a:solidFill>
                <a:schemeClr val="tx1"/>
              </a:solidFill>
            </a:endParaRPr>
          </a:p>
        </p:txBody>
      </p:sp>
      <p:sp>
        <p:nvSpPr>
          <p:cNvPr id="11" name="Rectangle 10"/>
          <p:cNvSpPr/>
          <p:nvPr/>
        </p:nvSpPr>
        <p:spPr>
          <a:xfrm>
            <a:off x="4901006" y="4876800"/>
            <a:ext cx="1804594"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2" algn="r">
              <a:lnSpc>
                <a:spcPct val="150000"/>
              </a:lnSpc>
            </a:pPr>
            <a:r>
              <a:rPr lang="en-US" sz="1300" dirty="0" smtClean="0">
                <a:solidFill>
                  <a:schemeClr val="tx1"/>
                </a:solidFill>
                <a:latin typeface="TimesNewRomanPSMT"/>
              </a:rPr>
              <a:t>Safety</a:t>
            </a:r>
            <a:endParaRPr lang="fa-IR" sz="1300" dirty="0" smtClean="0">
              <a:solidFill>
                <a:schemeClr val="tx1"/>
              </a:solidFill>
              <a:cs typeface="B Mitra" panose="00000400000000000000" pitchFamily="2" charset="-78"/>
            </a:endParaRPr>
          </a:p>
          <a:p>
            <a:pPr algn="r">
              <a:lnSpc>
                <a:spcPct val="150000"/>
              </a:lnSpc>
            </a:pPr>
            <a:r>
              <a:rPr lang="en-US" sz="1300" dirty="0" smtClean="0">
                <a:solidFill>
                  <a:schemeClr val="tx1"/>
                </a:solidFill>
                <a:latin typeface="TimesNewRomanPSMT"/>
              </a:rPr>
              <a:t>Power Strategy</a:t>
            </a:r>
            <a:endParaRPr lang="fa-IR" sz="1300" dirty="0" smtClean="0">
              <a:solidFill>
                <a:schemeClr val="tx1"/>
              </a:solidFill>
              <a:cs typeface="B Mitra" panose="00000400000000000000" pitchFamily="2" charset="-78"/>
            </a:endParaRPr>
          </a:p>
          <a:p>
            <a:pPr marL="0" lvl="2" algn="r">
              <a:lnSpc>
                <a:spcPct val="150000"/>
              </a:lnSpc>
            </a:pPr>
            <a:r>
              <a:rPr lang="en-US" sz="1300" dirty="0" smtClean="0">
                <a:solidFill>
                  <a:schemeClr val="tx1"/>
                </a:solidFill>
                <a:latin typeface="TimesNewRomanPSMT"/>
              </a:rPr>
              <a:t>Operation</a:t>
            </a:r>
            <a:endParaRPr lang="fa-IR" sz="1300" dirty="0" smtClean="0">
              <a:solidFill>
                <a:schemeClr val="tx1"/>
              </a:solidFill>
              <a:cs typeface="B Mitra" panose="00000400000000000000" pitchFamily="2" charset="-78"/>
            </a:endParaRPr>
          </a:p>
          <a:p>
            <a:pPr algn="r">
              <a:lnSpc>
                <a:spcPct val="150000"/>
              </a:lnSpc>
            </a:pPr>
            <a:r>
              <a:rPr lang="en-US" sz="1300" dirty="0" smtClean="0">
                <a:solidFill>
                  <a:schemeClr val="tx1"/>
                </a:solidFill>
                <a:latin typeface="TimesNewRomanPSMT"/>
              </a:rPr>
              <a:t>Financial/Economical</a:t>
            </a:r>
            <a:endParaRPr lang="fa-IR" sz="1300" dirty="0">
              <a:solidFill>
                <a:schemeClr val="tx1"/>
              </a:solidFill>
              <a:cs typeface="B Mitra" panose="00000400000000000000" pitchFamily="2" charset="-78"/>
            </a:endParaRPr>
          </a:p>
        </p:txBody>
      </p:sp>
      <p:sp>
        <p:nvSpPr>
          <p:cNvPr id="12" name="Rectangle 11"/>
          <p:cNvSpPr/>
          <p:nvPr/>
        </p:nvSpPr>
        <p:spPr>
          <a:xfrm>
            <a:off x="5053406" y="5029200"/>
            <a:ext cx="1804594"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2" algn="r">
              <a:lnSpc>
                <a:spcPct val="150000"/>
              </a:lnSpc>
            </a:pPr>
            <a:r>
              <a:rPr lang="en-US" sz="1300" dirty="0" smtClean="0">
                <a:solidFill>
                  <a:schemeClr val="tx1"/>
                </a:solidFill>
                <a:latin typeface="TimesNewRomanPSMT"/>
              </a:rPr>
              <a:t>Safety</a:t>
            </a:r>
            <a:endParaRPr lang="fa-IR" sz="1300" dirty="0" smtClean="0">
              <a:solidFill>
                <a:schemeClr val="tx1"/>
              </a:solidFill>
              <a:cs typeface="B Mitra" panose="00000400000000000000" pitchFamily="2" charset="-78"/>
            </a:endParaRPr>
          </a:p>
          <a:p>
            <a:pPr algn="r">
              <a:lnSpc>
                <a:spcPct val="150000"/>
              </a:lnSpc>
            </a:pPr>
            <a:r>
              <a:rPr lang="en-US" sz="1300" dirty="0" smtClean="0">
                <a:solidFill>
                  <a:schemeClr val="tx1"/>
                </a:solidFill>
                <a:latin typeface="TimesNewRomanPSMT"/>
              </a:rPr>
              <a:t>Power Strategy</a:t>
            </a:r>
            <a:endParaRPr lang="fa-IR" sz="1300" dirty="0" smtClean="0">
              <a:solidFill>
                <a:schemeClr val="tx1"/>
              </a:solidFill>
              <a:cs typeface="B Mitra" panose="00000400000000000000" pitchFamily="2" charset="-78"/>
            </a:endParaRPr>
          </a:p>
          <a:p>
            <a:pPr marL="0" lvl="2" algn="r">
              <a:lnSpc>
                <a:spcPct val="150000"/>
              </a:lnSpc>
            </a:pPr>
            <a:r>
              <a:rPr lang="en-US" sz="1300" dirty="0" smtClean="0">
                <a:solidFill>
                  <a:schemeClr val="tx1"/>
                </a:solidFill>
                <a:latin typeface="TimesNewRomanPSMT"/>
              </a:rPr>
              <a:t>Operation</a:t>
            </a:r>
            <a:endParaRPr lang="fa-IR" sz="1300" dirty="0" smtClean="0">
              <a:solidFill>
                <a:schemeClr val="tx1"/>
              </a:solidFill>
              <a:cs typeface="B Mitra" panose="00000400000000000000" pitchFamily="2" charset="-78"/>
            </a:endParaRPr>
          </a:p>
          <a:p>
            <a:pPr algn="r">
              <a:lnSpc>
                <a:spcPct val="150000"/>
              </a:lnSpc>
            </a:pPr>
            <a:r>
              <a:rPr lang="en-US" sz="1300" dirty="0" smtClean="0">
                <a:solidFill>
                  <a:schemeClr val="tx1"/>
                </a:solidFill>
                <a:latin typeface="TimesNewRomanPSMT"/>
              </a:rPr>
              <a:t>Financial/Economical</a:t>
            </a:r>
            <a:endParaRPr lang="fa-IR" sz="1300" dirty="0">
              <a:solidFill>
                <a:schemeClr val="tx1"/>
              </a:solidFill>
              <a:cs typeface="B Mitra" panose="00000400000000000000" pitchFamily="2" charset="-78"/>
            </a:endParaRPr>
          </a:p>
        </p:txBody>
      </p:sp>
      <p:sp>
        <p:nvSpPr>
          <p:cNvPr id="13" name="Rectangle 12"/>
          <p:cNvSpPr/>
          <p:nvPr/>
        </p:nvSpPr>
        <p:spPr>
          <a:xfrm>
            <a:off x="3082991" y="4953000"/>
            <a:ext cx="1388484" cy="140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2" algn="r">
              <a:lnSpc>
                <a:spcPct val="150000"/>
              </a:lnSpc>
            </a:pPr>
            <a:r>
              <a:rPr lang="en-US" sz="1300" dirty="0" smtClean="0">
                <a:solidFill>
                  <a:schemeClr val="tx1"/>
                </a:solidFill>
                <a:latin typeface="TimesNewRomanPSMT"/>
              </a:rPr>
              <a:t>Units 2&amp;3 Bushehr</a:t>
            </a:r>
          </a:p>
          <a:p>
            <a:pPr marL="0" lvl="2" algn="r">
              <a:lnSpc>
                <a:spcPct val="150000"/>
              </a:lnSpc>
            </a:pPr>
            <a:r>
              <a:rPr lang="en-US" sz="1300" dirty="0" smtClean="0">
                <a:solidFill>
                  <a:schemeClr val="tx1"/>
                </a:solidFill>
                <a:latin typeface="TimesNewRomanPSMT"/>
                <a:cs typeface="B Mitra" panose="00000400000000000000" pitchFamily="2" charset="-78"/>
              </a:rPr>
              <a:t>Internal Projects</a:t>
            </a:r>
            <a:endParaRPr lang="fa-IR" sz="1300" dirty="0">
              <a:solidFill>
                <a:schemeClr val="tx1"/>
              </a:solidFill>
              <a:cs typeface="B Mitra" panose="00000400000000000000" pitchFamily="2" charset="-78"/>
            </a:endParaRPr>
          </a:p>
        </p:txBody>
      </p:sp>
      <p:sp>
        <p:nvSpPr>
          <p:cNvPr id="14" name="Rectangle 13"/>
          <p:cNvSpPr/>
          <p:nvPr/>
        </p:nvSpPr>
        <p:spPr>
          <a:xfrm>
            <a:off x="5562600" y="3810000"/>
            <a:ext cx="1676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BNPP</a:t>
            </a:r>
            <a:endParaRPr lang="en-US" dirty="0">
              <a:solidFill>
                <a:schemeClr val="tx1"/>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r>
              <a:rPr lang="en-US" b="1" dirty="0" smtClean="0"/>
              <a:t>NPPD Risk Management </a:t>
            </a:r>
            <a:r>
              <a:rPr lang="en-US" b="1" dirty="0"/>
              <a:t>committee</a:t>
            </a:r>
            <a:r>
              <a:rPr lang="en-US" dirty="0"/>
              <a:t> </a:t>
            </a:r>
            <a:br>
              <a:rPr lang="en-US" dirty="0"/>
            </a:br>
            <a:endParaRPr lang="en-US" b="1" dirty="0">
              <a:cs typeface="B Mitra" panose="00000400000000000000" pitchFamily="2" charset="-78"/>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Content Placeholder 7"/>
          <p:cNvSpPr>
            <a:spLocks noGrp="1"/>
          </p:cNvSpPr>
          <p:nvPr>
            <p:ph idx="1"/>
          </p:nvPr>
        </p:nvSpPr>
        <p:spPr/>
        <p:txBody>
          <a:bodyPr/>
          <a:lstStyle/>
          <a:p>
            <a:endParaRPr lang="en-US" dirty="0"/>
          </a:p>
        </p:txBody>
      </p:sp>
      <p:sp>
        <p:nvSpPr>
          <p:cNvPr id="11" name="Rounded Rectangle 10"/>
          <p:cNvSpPr/>
          <p:nvPr/>
        </p:nvSpPr>
        <p:spPr>
          <a:xfrm>
            <a:off x="1028700" y="1447800"/>
            <a:ext cx="7086600" cy="1905000"/>
          </a:xfrm>
          <a:prstGeom prst="roundRect">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22242" y="3937902"/>
            <a:ext cx="7086600" cy="1905000"/>
          </a:xfrm>
          <a:prstGeom prst="roundRect">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19200" y="3009900"/>
            <a:ext cx="1600200" cy="495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Enterprise</a:t>
            </a:r>
            <a:r>
              <a:rPr lang="en-US">
                <a:solidFill>
                  <a:schemeClr val="tx1"/>
                </a:solidFill>
              </a:rPr>
              <a:t> </a:t>
            </a:r>
            <a:br>
              <a:rPr lang="en-US">
                <a:solidFill>
                  <a:schemeClr val="tx1"/>
                </a:solidFill>
              </a:rPr>
            </a:br>
            <a:endParaRPr lang="en-US">
              <a:solidFill>
                <a:schemeClr val="tx1"/>
              </a:solidFill>
            </a:endParaRPr>
          </a:p>
        </p:txBody>
      </p:sp>
      <p:sp>
        <p:nvSpPr>
          <p:cNvPr id="14" name="Rounded Rectangle 13"/>
          <p:cNvSpPr/>
          <p:nvPr/>
        </p:nvSpPr>
        <p:spPr>
          <a:xfrm>
            <a:off x="1143000" y="5334000"/>
            <a:ext cx="14478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Project</a:t>
            </a:r>
            <a:endParaRPr lang="en-US" b="1" dirty="0">
              <a:solidFill>
                <a:schemeClr val="tx1"/>
              </a:solidFill>
            </a:endParaRPr>
          </a:p>
        </p:txBody>
      </p:sp>
      <p:sp>
        <p:nvSpPr>
          <p:cNvPr id="15" name="Rectangle 14"/>
          <p:cNvSpPr/>
          <p:nvPr/>
        </p:nvSpPr>
        <p:spPr>
          <a:xfrm>
            <a:off x="2667000" y="1764849"/>
            <a:ext cx="3657600"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Corporate RM committee</a:t>
            </a:r>
            <a:r>
              <a:rPr lang="en-US" dirty="0"/>
              <a:t> </a:t>
            </a:r>
          </a:p>
        </p:txBody>
      </p:sp>
      <p:sp>
        <p:nvSpPr>
          <p:cNvPr id="17" name="Rectangle 16"/>
          <p:cNvSpPr/>
          <p:nvPr/>
        </p:nvSpPr>
        <p:spPr>
          <a:xfrm>
            <a:off x="2667000" y="4381500"/>
            <a:ext cx="3657600"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Project </a:t>
            </a:r>
            <a:r>
              <a:rPr lang="en-US" b="1" dirty="0"/>
              <a:t>RM committee</a:t>
            </a:r>
            <a:r>
              <a:rPr lang="en-US" dirty="0"/>
              <a:t> </a:t>
            </a:r>
          </a:p>
        </p:txBody>
      </p:sp>
      <p:cxnSp>
        <p:nvCxnSpPr>
          <p:cNvPr id="19" name="Straight Connector 18"/>
          <p:cNvCxnSpPr>
            <a:endCxn id="17" idx="0"/>
          </p:cNvCxnSpPr>
          <p:nvPr/>
        </p:nvCxnSpPr>
        <p:spPr>
          <a:xfrm>
            <a:off x="4495800" y="2726639"/>
            <a:ext cx="0" cy="1654861"/>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769957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cs typeface="B Titr" panose="00000700000000000000" pitchFamily="2" charset="-78"/>
              </a:rPr>
              <a:t>Steps of the Risk Management Process</a:t>
            </a:r>
            <a:endParaRPr lang="fa-IR" sz="2000" b="1" dirty="0">
              <a:cs typeface="B Titr" panose="00000700000000000000" pitchFamily="2" charset="-78"/>
            </a:endParaRPr>
          </a:p>
        </p:txBody>
      </p:sp>
      <p:sp>
        <p:nvSpPr>
          <p:cNvPr id="3" name="Content Placeholder 2"/>
          <p:cNvSpPr>
            <a:spLocks noGrp="1"/>
          </p:cNvSpPr>
          <p:nvPr>
            <p:ph idx="1"/>
          </p:nvPr>
        </p:nvSpPr>
        <p:spPr>
          <a:xfrm>
            <a:off x="457200" y="1524000"/>
            <a:ext cx="8229600" cy="4602163"/>
          </a:xfrm>
        </p:spPr>
        <p:txBody>
          <a:bodyPr/>
          <a:lstStyle/>
          <a:p>
            <a:endParaRPr lang="fa-IR" dirty="0">
              <a:cs typeface="B Mitra" panose="00000400000000000000" pitchFamily="2" charset="-78"/>
            </a:endParaRPr>
          </a:p>
        </p:txBody>
      </p:sp>
      <p:graphicFrame>
        <p:nvGraphicFramePr>
          <p:cNvPr id="4" name="Diagram 3"/>
          <p:cNvGraphicFramePr/>
          <p:nvPr>
            <p:extLst>
              <p:ext uri="{D42A27DB-BD31-4B8C-83A1-F6EECF244321}">
                <p14:modId xmlns:p14="http://schemas.microsoft.com/office/powerpoint/2010/main" val="3112135103"/>
              </p:ext>
            </p:extLst>
          </p:nvPr>
        </p:nvGraphicFramePr>
        <p:xfrm>
          <a:off x="457200" y="1653380"/>
          <a:ext cx="8229600" cy="508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326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312</Words>
  <Application>Microsoft Office PowerPoint</Application>
  <PresentationFormat>On-screen Show (4:3)</PresentationFormat>
  <Paragraphs>115</Paragraphs>
  <Slides>11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NSimSun</vt:lpstr>
      <vt:lpstr>Arial</vt:lpstr>
      <vt:lpstr>B Mitra</vt:lpstr>
      <vt:lpstr>B Titr</vt:lpstr>
      <vt:lpstr>Calibri</vt:lpstr>
      <vt:lpstr>Courier New</vt:lpstr>
      <vt:lpstr>Georgia</vt:lpstr>
      <vt:lpstr>Times New Roman</vt:lpstr>
      <vt:lpstr>TimesNewRomanPS-BoldMT</vt:lpstr>
      <vt:lpstr>TimesNewRomanPSMT</vt:lpstr>
      <vt:lpstr>Wingdings</vt:lpstr>
      <vt:lpstr>Project Status Report</vt:lpstr>
      <vt:lpstr>Integrated risk Management In NPPD</vt:lpstr>
      <vt:lpstr>PowerPoint Presentation</vt:lpstr>
      <vt:lpstr>NPPD Risk Management System</vt:lpstr>
      <vt:lpstr>Risk Management Standard</vt:lpstr>
      <vt:lpstr>NPPD Risk Management System</vt:lpstr>
      <vt:lpstr>Risk Management Sections In NPPD </vt:lpstr>
      <vt:lpstr>Framework Risk Management In NPPD</vt:lpstr>
      <vt:lpstr>NPPD Risk Management committee  </vt:lpstr>
      <vt:lpstr>Steps of the Risk Management Process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2017-12-02T05:07:52Z</dcterms:created>
  <dcterms:modified xsi:type="dcterms:W3CDTF">2018-12-02T18:09:54Z</dcterms:modified>
</cp:coreProperties>
</file>