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1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3" autoAdjust="0"/>
    <p:restoredTop sz="94660" autoAdjust="0"/>
  </p:normalViewPr>
  <p:slideViewPr>
    <p:cSldViewPr>
      <p:cViewPr>
        <p:scale>
          <a:sx n="90" d="100"/>
          <a:sy n="90" d="100"/>
        </p:scale>
        <p:origin x="-798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02" y="-9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FFE5-0E04-4820-B51F-502E05F7B75A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EB46C-9573-4F9A-8DCB-B31F867F9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B46C-9573-4F9A-8DCB-B31F867F9A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1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83C9-6356-4141-86B6-334B79320D65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CBBA-722A-4159-B59F-154EF89590F9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A198-7546-476E-BACA-9930A8C56817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7E92-42D0-4D18-B111-587E3171777D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63AA-98FA-44D4-98ED-1416C6344651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04A4-BA12-4E53-994D-66E03A55B5F4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0C17-3A67-48AD-9BC0-E6F724856E4B}" type="datetime1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DAA4C-855C-4F3F-8794-0B70006B0645}" type="datetime1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2A85-C425-4E37-BEE9-2E95114CB81D}" type="datetime1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67C2-2ECD-441F-984A-5043F34690DF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FB27-0AE2-46A3-BA7C-79A90DE0322B}" type="datetime1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1D8-F1DF-49E9-89D4-BED87376B4D1}" type="datetime1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j-ea"/>
          <a:cs typeface="B Nazanin" panose="00000400000000000000" pitchFamily="2" charset="-7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bg1">
              <a:lumMod val="95000"/>
            </a:schemeClr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5169" y="3994299"/>
            <a:ext cx="4114800" cy="1143000"/>
          </a:xfrm>
        </p:spPr>
        <p:txBody>
          <a:bodyPr>
            <a:normAutofit fontScale="92500" lnSpcReduction="20000"/>
          </a:bodyPr>
          <a:lstStyle/>
          <a:p>
            <a:pPr algn="ctr" rtl="1">
              <a:lnSpc>
                <a:spcPct val="120000"/>
              </a:lnSpc>
              <a:buNone/>
            </a:pPr>
            <a:r>
              <a:rPr lang="en-US" b="1" i="1" dirty="0" smtClean="0">
                <a:solidFill>
                  <a:srgbClr val="FFCC66"/>
                </a:solidFill>
                <a:cs typeface="B Titr" panose="00000700000000000000" pitchFamily="2" charset="-78"/>
              </a:rPr>
              <a:t>Construction of Nuclear </a:t>
            </a:r>
          </a:p>
          <a:p>
            <a:pPr algn="ctr">
              <a:lnSpc>
                <a:spcPct val="120000"/>
              </a:lnSpc>
              <a:buNone/>
            </a:pPr>
            <a:r>
              <a:rPr lang="en-US" b="1" i="1" dirty="0" smtClean="0">
                <a:solidFill>
                  <a:srgbClr val="FFCC66"/>
                </a:solidFill>
                <a:cs typeface="B Titr" panose="00000700000000000000" pitchFamily="2" charset="-78"/>
              </a:rPr>
              <a:t>Power Plants</a:t>
            </a:r>
            <a:endParaRPr lang="fa-IR" i="1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1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masoudrad , hooman</dc:creator>
  <cp:lastModifiedBy>masoudrad , hooman</cp:lastModifiedBy>
  <cp:revision>353</cp:revision>
  <cp:lastPrinted>2015-08-19T04:36:16Z</cp:lastPrinted>
  <dcterms:created xsi:type="dcterms:W3CDTF">2006-08-16T00:00:00Z</dcterms:created>
  <dcterms:modified xsi:type="dcterms:W3CDTF">2015-09-16T08:17:20Z</dcterms:modified>
</cp:coreProperties>
</file>