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diagrams/data25.xml" ContentType="application/vnd.openxmlformats-officedocument.drawingml.diagramData+xml"/>
  <Override PartName="/ppt/diagrams/data24.xml" ContentType="application/vnd.openxmlformats-officedocument.drawingml.diagramData+xml"/>
  <Override PartName="/ppt/diagrams/data23.xml" ContentType="application/vnd.openxmlformats-officedocument.drawingml.diagramData+xml"/>
  <Override PartName="/ppt/diagrams/data22.xml" ContentType="application/vnd.openxmlformats-officedocument.drawingml.diagramData+xml"/>
  <Override PartName="/ppt/diagrams/data21.xml" ContentType="application/vnd.openxmlformats-officedocument.drawingml.diagramData+xml"/>
  <Override PartName="/ppt/diagrams/data20.xml" ContentType="application/vnd.openxmlformats-officedocument.drawingml.diagramData+xml"/>
  <Override PartName="/ppt/diagrams/data19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8.xml" ContentType="application/vnd.openxmlformats-officedocument.drawingml.diagramData+xml"/>
  <Override PartName="/ppt/diagrams/data17.xml" ContentType="application/vnd.openxmlformats-officedocument.drawingml.diagramData+xml"/>
  <Override PartName="/ppt/diagrams/data16.xml" ContentType="application/vnd.openxmlformats-officedocument.drawingml.diagramData+xml"/>
  <Override PartName="/ppt/diagrams/data15.xml" ContentType="application/vnd.openxmlformats-officedocument.drawingml.diagramData+xml"/>
  <Override PartName="/ppt/diagrams/data14.xml" ContentType="application/vnd.openxmlformats-officedocument.drawingml.diagramData+xml"/>
  <Override PartName="/ppt/diagrams/data12.xml" ContentType="application/vnd.openxmlformats-officedocument.drawingml.diagramData+xml"/>
  <Override PartName="/ppt/diagrams/data2.xml" ContentType="application/vnd.openxmlformats-officedocument.drawingml.diagramData+xml"/>
  <Override PartName="/ppt/diagrams/data13.xml" ContentType="application/vnd.openxmlformats-officedocument.drawingml.diagramData+xml"/>
  <Override PartName="/ppt/slides/slide3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8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quickStyle23.xml" ContentType="application/vnd.openxmlformats-officedocument.drawingml.diagramStyle+xml"/>
  <Override PartName="/ppt/diagrams/colors1.xml" ContentType="application/vnd.openxmlformats-officedocument.drawingml.diagramColors+xml"/>
  <Override PartName="/ppt/diagrams/layout24.xml" ContentType="application/vnd.openxmlformats-officedocument.drawingml.diagramLayout+xml"/>
  <Override PartName="/ppt/diagrams/drawing22.xml" ContentType="application/vnd.ms-office.drawingml.diagramDrawing+xml"/>
  <Override PartName="/ppt/diagrams/drawing21.xml" ContentType="application/vnd.ms-office.drawingml.diagramDrawing+xml"/>
  <Override PartName="/ppt/theme/theme1.xml" ContentType="application/vnd.openxmlformats-officedocument.theme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layout23.xml" ContentType="application/vnd.openxmlformats-officedocument.drawingml.diagramLayout+xml"/>
  <Override PartName="/ppt/diagrams/colors21.xml" ContentType="application/vnd.openxmlformats-officedocument.drawingml.diagramColors+xml"/>
  <Override PartName="/ppt/diagrams/colors24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drawing25.xml" ContentType="application/vnd.ms-office.drawingml.diagramDrawing+xml"/>
  <Override PartName="/ppt/diagrams/colors25.xml" ContentType="application/vnd.openxmlformats-officedocument.drawingml.diagramColors+xml"/>
  <Override PartName="/ppt/diagrams/drawing24.xml" ContentType="application/vnd.ms-office.drawingml.diagramDrawing+xml"/>
  <Override PartName="/ppt/commentAuthors.xml" ContentType="application/vnd.openxmlformats-officedocument.presentationml.commentAuthors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quickStyle24.xml" ContentType="application/vnd.openxmlformats-officedocument.drawingml.diagramStyle+xml"/>
  <Override PartName="/ppt/diagrams/quickStyle20.xml" ContentType="application/vnd.openxmlformats-officedocument.drawingml.diagramStyle+xml"/>
  <Override PartName="/ppt/diagrams/layout21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theme/theme2.xml" ContentType="application/vnd.openxmlformats-officedocument.theme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7.xml" ContentType="application/vnd.openxmlformats-officedocument.drawingml.diagramLayout+xml"/>
  <Override PartName="/ppt/theme/theme3.xml" ContentType="application/vnd.openxmlformats-officedocument.theme+xml"/>
  <Override PartName="/ppt/diagrams/drawing6.xml" ContentType="application/vnd.ms-office.drawingml.diagramDrawing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rawing10.xml" ContentType="application/vnd.ms-office.drawingml.diagramDrawing+xml"/>
  <Override PartName="/ppt/diagrams/colors10.xml" ContentType="application/vnd.openxmlformats-officedocument.drawingml.diagramColors+xml"/>
  <Override PartName="/ppt/diagrams/quickStyle10.xml" ContentType="application/vnd.openxmlformats-officedocument.drawingml.diagramStyle+xml"/>
  <Override PartName="/ppt/diagrams/layout10.xml" ContentType="application/vnd.openxmlformats-officedocument.drawingml.diagramLayout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diagrams/layout9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layout4.xml" ContentType="application/vnd.openxmlformats-officedocument.drawingml.diagramLayout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layout18.xml" ContentType="application/vnd.openxmlformats-officedocument.drawingml.diagramLayout+xml"/>
  <Override PartName="/ppt/diagrams/drawing17.xml" ContentType="application/vnd.ms-office.drawingml.diagramDrawing+xml"/>
  <Override PartName="/ppt/diagrams/colors17.xml" ContentType="application/vnd.openxmlformats-officedocument.drawingml.diagramColors+xml"/>
  <Override PartName="/ppt/diagrams/quickStyle17.xml" ContentType="application/vnd.openxmlformats-officedocument.drawingml.diagramStyle+xml"/>
  <Override PartName="/ppt/diagrams/layout17.xml" ContentType="application/vnd.openxmlformats-officedocument.drawingml.diagramLayout+xml"/>
  <Override PartName="/ppt/diagrams/drawing16.xml" ContentType="application/vnd.ms-office.drawingml.diagramDrawing+xml"/>
  <Override PartName="/ppt/diagrams/colors16.xml" ContentType="application/vnd.openxmlformats-officedocument.drawingml.diagramColors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rawing20.xml" ContentType="application/vnd.ms-office.drawingml.diagramDrawing+xml"/>
  <Override PartName="/ppt/diagrams/colors20.xml" ContentType="application/vnd.openxmlformats-officedocument.drawingml.diagramColors+xml"/>
  <Override PartName="/ppt/diagrams/drawing1.xml" ContentType="application/vnd.ms-office.drawingml.diagramDrawing+xml"/>
  <Override PartName="/ppt/diagrams/layout20.xml" ContentType="application/vnd.openxmlformats-officedocument.drawingml.diagramLayout+xml"/>
  <Override PartName="/ppt/diagrams/drawing19.xml" ContentType="application/vnd.ms-office.drawingml.diagramDrawing+xml"/>
  <Override PartName="/ppt/diagrams/colors19.xml" ContentType="application/vnd.openxmlformats-officedocument.drawingml.diagramColors+xml"/>
  <Override PartName="/ppt/diagrams/quickStyle19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21.xml" ContentType="application/vnd.openxmlformats-officedocument.drawingml.diagramStyle+xml"/>
  <Override PartName="/ppt/diagrams/layout16.xml" ContentType="application/vnd.openxmlformats-officedocument.drawingml.diagramLayout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diagrams/drawing12.xml" ContentType="application/vnd.ms-office.drawingml.diagramDrawing+xml"/>
  <Override PartName="/ppt/diagrams/colors12.xml" ContentType="application/vnd.openxmlformats-officedocument.drawingml.diagramColors+xml"/>
  <Override PartName="/ppt/diagrams/quickStyle12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layout14.xml" ContentType="application/vnd.openxmlformats-officedocument.drawingml.diagramLayout+xml"/>
  <Override PartName="/ppt/diagrams/drawing15.xml" ContentType="application/vnd.ms-office.drawingml.diagramDrawing+xml"/>
  <Override PartName="/ppt/diagrams/colors15.xml" ContentType="application/vnd.openxmlformats-officedocument.drawingml.diagramColors+xml"/>
  <Override PartName="/ppt/diagrams/quickStyle15.xml" ContentType="application/vnd.openxmlformats-officedocument.drawingml.diagramStyle+xml"/>
  <Override PartName="/ppt/diagrams/layout15.xml" ContentType="application/vnd.openxmlformats-officedocument.drawingml.diagramLayout+xml"/>
  <Override PartName="/ppt/diagrams/drawing14.xml" ContentType="application/vnd.ms-office.drawingml.diagramDrawing+xml"/>
  <Override PartName="/ppt/diagrams/colors14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2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16" r:id="rId2"/>
    <p:sldId id="258" r:id="rId3"/>
    <p:sldId id="279" r:id="rId4"/>
    <p:sldId id="330" r:id="rId5"/>
    <p:sldId id="332" r:id="rId6"/>
    <p:sldId id="370" r:id="rId7"/>
    <p:sldId id="371" r:id="rId8"/>
    <p:sldId id="372" r:id="rId9"/>
    <p:sldId id="364" r:id="rId10"/>
    <p:sldId id="373" r:id="rId11"/>
    <p:sldId id="375" r:id="rId12"/>
    <p:sldId id="377" r:id="rId13"/>
    <p:sldId id="376" r:id="rId14"/>
    <p:sldId id="374" r:id="rId15"/>
    <p:sldId id="338" r:id="rId16"/>
    <p:sldId id="339" r:id="rId17"/>
    <p:sldId id="341" r:id="rId18"/>
    <p:sldId id="342" r:id="rId19"/>
    <p:sldId id="343" r:id="rId20"/>
    <p:sldId id="367" r:id="rId21"/>
    <p:sldId id="337" r:id="rId22"/>
    <p:sldId id="365" r:id="rId23"/>
    <p:sldId id="340" r:id="rId24"/>
    <p:sldId id="366" r:id="rId25"/>
    <p:sldId id="345" r:id="rId26"/>
    <p:sldId id="346" r:id="rId27"/>
    <p:sldId id="378" r:id="rId28"/>
    <p:sldId id="347" r:id="rId29"/>
    <p:sldId id="350" r:id="rId30"/>
    <p:sldId id="351" r:id="rId31"/>
    <p:sldId id="353" r:id="rId32"/>
    <p:sldId id="354" r:id="rId33"/>
    <p:sldId id="356" r:id="rId34"/>
    <p:sldId id="357" r:id="rId35"/>
    <p:sldId id="359" r:id="rId36"/>
    <p:sldId id="360" r:id="rId37"/>
    <p:sldId id="355" r:id="rId38"/>
    <p:sldId id="368" r:id="rId39"/>
    <p:sldId id="362" r:id="rId40"/>
    <p:sldId id="363" r:id="rId41"/>
    <p:sldId id="369" r:id="rId42"/>
    <p:sldId id="348" r:id="rId43"/>
    <p:sldId id="349" r:id="rId44"/>
    <p:sldId id="318" r:id="rId45"/>
    <p:sldId id="319" r:id="rId46"/>
    <p:sldId id="320" r:id="rId47"/>
    <p:sldId id="379" r:id="rId48"/>
  </p:sldIdLst>
  <p:sldSz cx="9144000" cy="6858000" type="screen4x3"/>
  <p:notesSz cx="6815138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rzeshkar" initials="v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600"/>
    <a:srgbClr val="FFEFEF"/>
    <a:srgbClr val="EEE5FF"/>
    <a:srgbClr val="FFFFFF"/>
    <a:srgbClr val="AAF4BC"/>
    <a:srgbClr val="67EB86"/>
    <a:srgbClr val="FFD7D7"/>
    <a:srgbClr val="FFFFE5"/>
    <a:srgbClr val="F5FFEB"/>
    <a:srgbClr val="005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4653" autoAdjust="0"/>
  </p:normalViewPr>
  <p:slideViewPr>
    <p:cSldViewPr>
      <p:cViewPr>
        <p:scale>
          <a:sx n="100" d="100"/>
          <a:sy n="100" d="100"/>
        </p:scale>
        <p:origin x="-582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4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diagrams/_rels/data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A9D591-45C8-4AAC-86ED-DFC5C2C35AC9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430C234-AE22-4276-9ABD-5A44C94FABD8}">
      <dgm:prSet phldrT="[Text]" custT="1"/>
      <dgm:spPr/>
      <dgm:t>
        <a:bodyPr/>
        <a:lstStyle/>
        <a:p>
          <a:pPr rtl="1"/>
          <a:r>
            <a:rPr lang="fa-IR" sz="3200" dirty="0" smtClean="0">
              <a:cs typeface="+mj-cs"/>
            </a:rPr>
            <a:t>تعریف گروه :</a:t>
          </a:r>
          <a:endParaRPr lang="en-US" sz="3200" dirty="0">
            <a:cs typeface="+mj-cs"/>
          </a:endParaRPr>
        </a:p>
      </dgm:t>
    </dgm:pt>
    <dgm:pt modelId="{CC1448E2-C415-4FE3-A409-2E8ABC54A385}" type="parTrans" cxnId="{C0B711F6-3D29-4D13-BC8F-35CAF2963876}">
      <dgm:prSet/>
      <dgm:spPr/>
      <dgm:t>
        <a:bodyPr/>
        <a:lstStyle/>
        <a:p>
          <a:endParaRPr lang="en-US"/>
        </a:p>
      </dgm:t>
    </dgm:pt>
    <dgm:pt modelId="{6B2687E9-6373-4343-A778-8EE9A7B6ECC8}" type="sibTrans" cxnId="{C0B711F6-3D29-4D13-BC8F-35CAF2963876}">
      <dgm:prSet/>
      <dgm:spPr/>
      <dgm:t>
        <a:bodyPr/>
        <a:lstStyle/>
        <a:p>
          <a:endParaRPr lang="en-US"/>
        </a:p>
      </dgm:t>
    </dgm:pt>
    <dgm:pt modelId="{4E4E415C-0772-4369-B62D-79539AFDDF91}">
      <dgm:prSet phldrT="[Text]" custT="1"/>
      <dgm:spPr/>
      <dgm:t>
        <a:bodyPr/>
        <a:lstStyle/>
        <a:p>
          <a:pPr algn="justLow" rtl="1">
            <a:lnSpc>
              <a:spcPct val="100000"/>
            </a:lnSpc>
          </a:pPr>
          <a:r>
            <a:rPr lang="fa-IR" sz="4000" dirty="0" smtClean="0"/>
            <a:t>اجتماع دو یا چند نفر که برای دستیابی به یک یا چند هدف مشترک فعالیت می کند ، و با همدیگر تعامل دارند</a:t>
          </a:r>
          <a:r>
            <a:rPr lang="fa-IR" sz="4000" b="1" dirty="0" smtClean="0">
              <a:cs typeface="+mn-cs"/>
            </a:rPr>
            <a:t>. </a:t>
          </a:r>
          <a:r>
            <a:rPr lang="fa-IR" sz="4000" b="0" dirty="0" smtClean="0">
              <a:solidFill>
                <a:srgbClr val="C00000"/>
              </a:solidFill>
              <a:cs typeface="+mn-cs"/>
            </a:rPr>
            <a:t>(شرمرهورن و دیگران ، 1995) </a:t>
          </a:r>
          <a:endParaRPr lang="en-US" sz="4000" dirty="0"/>
        </a:p>
      </dgm:t>
    </dgm:pt>
    <dgm:pt modelId="{6267B273-D264-4BAF-A593-67F9BE44595C}" type="parTrans" cxnId="{2166910C-D737-46E4-91A4-568CE1BB015F}">
      <dgm:prSet/>
      <dgm:spPr/>
      <dgm:t>
        <a:bodyPr/>
        <a:lstStyle/>
        <a:p>
          <a:endParaRPr lang="en-US"/>
        </a:p>
      </dgm:t>
    </dgm:pt>
    <dgm:pt modelId="{AA9E276B-572A-4F42-9FF1-5AEDCFEE57F0}" type="sibTrans" cxnId="{2166910C-D737-46E4-91A4-568CE1BB015F}">
      <dgm:prSet/>
      <dgm:spPr/>
      <dgm:t>
        <a:bodyPr/>
        <a:lstStyle/>
        <a:p>
          <a:endParaRPr lang="en-US"/>
        </a:p>
      </dgm:t>
    </dgm:pt>
    <dgm:pt modelId="{DF3DF638-8ABA-49C1-90BA-DC131AB0E6CC}">
      <dgm:prSet custT="1"/>
      <dgm:spPr/>
      <dgm:t>
        <a:bodyPr/>
        <a:lstStyle/>
        <a:p>
          <a:pPr algn="justLow" rtl="1"/>
          <a:r>
            <a:rPr lang="fa-IR" sz="3200" b="0" dirty="0" smtClean="0">
              <a:solidFill>
                <a:srgbClr val="005020"/>
              </a:solidFill>
              <a:cs typeface="+mn-cs"/>
            </a:rPr>
            <a:t>ازدید جامعه شناسان به دو یا چند نفر که به طور آزاد با هم در تعامل بوده، هنجارهای جمعی داشته، و در پی کسب هدف های جمعی بوده و هویت مشترکی دارند . </a:t>
          </a:r>
          <a:r>
            <a:rPr lang="fa-IR" sz="3200" b="0" dirty="0" smtClean="0">
              <a:solidFill>
                <a:srgbClr val="C00000"/>
              </a:solidFill>
              <a:cs typeface="+mn-cs"/>
            </a:rPr>
            <a:t>(کریتنروکی نی کی، 2000)</a:t>
          </a:r>
          <a:endParaRPr lang="en-US" sz="3200" b="0" dirty="0">
            <a:solidFill>
              <a:srgbClr val="C00000"/>
            </a:solidFill>
            <a:cs typeface="+mn-cs"/>
          </a:endParaRPr>
        </a:p>
      </dgm:t>
    </dgm:pt>
    <dgm:pt modelId="{97C3B4F8-0F28-4ACE-B96F-25D62FE9C18F}" type="parTrans" cxnId="{11C7A9CA-45DA-4A36-B304-8F37B1C9D307}">
      <dgm:prSet/>
      <dgm:spPr/>
      <dgm:t>
        <a:bodyPr/>
        <a:lstStyle/>
        <a:p>
          <a:endParaRPr lang="en-US"/>
        </a:p>
      </dgm:t>
    </dgm:pt>
    <dgm:pt modelId="{A8128024-EA8D-43A9-A66B-FE90D0469072}" type="sibTrans" cxnId="{11C7A9CA-45DA-4A36-B304-8F37B1C9D307}">
      <dgm:prSet/>
      <dgm:spPr/>
      <dgm:t>
        <a:bodyPr/>
        <a:lstStyle/>
        <a:p>
          <a:endParaRPr lang="en-US"/>
        </a:p>
      </dgm:t>
    </dgm:pt>
    <dgm:pt modelId="{894D5CF3-FB93-49DA-84C7-0F2BB61E9896}" type="pres">
      <dgm:prSet presAssocID="{58A9D591-45C8-4AAC-86ED-DFC5C2C35A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BFCB92-90B1-49AB-AD09-095086F5F803}" type="pres">
      <dgm:prSet presAssocID="{B430C234-AE22-4276-9ABD-5A44C94FABD8}" presName="parentText" presStyleLbl="node1" presStyleIdx="0" presStyleCnt="1" custScaleY="1022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57177-5412-4CEB-841F-49C5E3871534}" type="pres">
      <dgm:prSet presAssocID="{B430C234-AE22-4276-9ABD-5A44C94FABD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E74018-ABE4-42E0-B466-1BEEDF3D7D8D}" type="presOf" srcId="{4E4E415C-0772-4369-B62D-79539AFDDF91}" destId="{74557177-5412-4CEB-841F-49C5E3871534}" srcOrd="0" destOrd="0" presId="urn:microsoft.com/office/officeart/2005/8/layout/vList2"/>
    <dgm:cxn modelId="{8006BFD8-9778-47C8-9AC9-4F30F7BCED9A}" type="presOf" srcId="{DF3DF638-8ABA-49C1-90BA-DC131AB0E6CC}" destId="{74557177-5412-4CEB-841F-49C5E3871534}" srcOrd="0" destOrd="1" presId="urn:microsoft.com/office/officeart/2005/8/layout/vList2"/>
    <dgm:cxn modelId="{0544D95B-ADEB-4279-8A50-2E64352080F4}" type="presOf" srcId="{58A9D591-45C8-4AAC-86ED-DFC5C2C35AC9}" destId="{894D5CF3-FB93-49DA-84C7-0F2BB61E9896}" srcOrd="0" destOrd="0" presId="urn:microsoft.com/office/officeart/2005/8/layout/vList2"/>
    <dgm:cxn modelId="{92F28C7F-4B9F-4192-B69B-0174EF7EFEDC}" type="presOf" srcId="{B430C234-AE22-4276-9ABD-5A44C94FABD8}" destId="{0FBFCB92-90B1-49AB-AD09-095086F5F803}" srcOrd="0" destOrd="0" presId="urn:microsoft.com/office/officeart/2005/8/layout/vList2"/>
    <dgm:cxn modelId="{2166910C-D737-46E4-91A4-568CE1BB015F}" srcId="{B430C234-AE22-4276-9ABD-5A44C94FABD8}" destId="{4E4E415C-0772-4369-B62D-79539AFDDF91}" srcOrd="0" destOrd="0" parTransId="{6267B273-D264-4BAF-A593-67F9BE44595C}" sibTransId="{AA9E276B-572A-4F42-9FF1-5AEDCFEE57F0}"/>
    <dgm:cxn modelId="{C0B711F6-3D29-4D13-BC8F-35CAF2963876}" srcId="{58A9D591-45C8-4AAC-86ED-DFC5C2C35AC9}" destId="{B430C234-AE22-4276-9ABD-5A44C94FABD8}" srcOrd="0" destOrd="0" parTransId="{CC1448E2-C415-4FE3-A409-2E8ABC54A385}" sibTransId="{6B2687E9-6373-4343-A778-8EE9A7B6ECC8}"/>
    <dgm:cxn modelId="{11C7A9CA-45DA-4A36-B304-8F37B1C9D307}" srcId="{B430C234-AE22-4276-9ABD-5A44C94FABD8}" destId="{DF3DF638-8ABA-49C1-90BA-DC131AB0E6CC}" srcOrd="1" destOrd="0" parTransId="{97C3B4F8-0F28-4ACE-B96F-25D62FE9C18F}" sibTransId="{A8128024-EA8D-43A9-A66B-FE90D0469072}"/>
    <dgm:cxn modelId="{A171BC81-2252-411F-AB7D-E8F4E9569A08}" type="presParOf" srcId="{894D5CF3-FB93-49DA-84C7-0F2BB61E9896}" destId="{0FBFCB92-90B1-49AB-AD09-095086F5F803}" srcOrd="0" destOrd="0" presId="urn:microsoft.com/office/officeart/2005/8/layout/vList2"/>
    <dgm:cxn modelId="{98897025-B642-418A-9F7C-48522DCECB73}" type="presParOf" srcId="{894D5CF3-FB93-49DA-84C7-0F2BB61E9896}" destId="{74557177-5412-4CEB-841F-49C5E387153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03B036-F2B5-4D64-8AEB-3A4C7EF418B9}" type="doc">
      <dgm:prSet loTypeId="urn:microsoft.com/office/officeart/2005/8/layout/h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EFE1586-8FCB-4117-9335-5BC3EE77D9FE}">
      <dgm:prSet phldrT="[Text]"/>
      <dgm:spPr>
        <a:solidFill>
          <a:srgbClr val="EEE5FF"/>
        </a:solidFill>
      </dgm:spPr>
      <dgm:t>
        <a:bodyPr/>
        <a:lstStyle/>
        <a:p>
          <a:r>
            <a:rPr lang="fa-IR" dirty="0" smtClean="0"/>
            <a:t>گروه های پراکنده ای که با استفاده از امکانات رایانه ای و مخابراتی در طی زمان و در مناطق جغرافیایی مختلف با هم دیگر ارتباط برقرار می کنند.</a:t>
          </a:r>
          <a:endParaRPr lang="en-US" dirty="0"/>
        </a:p>
      </dgm:t>
    </dgm:pt>
    <dgm:pt modelId="{AE722AD0-5A32-4E55-8EE7-D748B5FFC0EC}" type="parTrans" cxnId="{03702477-C482-4311-8465-6DDA3DBFDAB0}">
      <dgm:prSet/>
      <dgm:spPr/>
      <dgm:t>
        <a:bodyPr/>
        <a:lstStyle/>
        <a:p>
          <a:endParaRPr lang="en-US"/>
        </a:p>
      </dgm:t>
    </dgm:pt>
    <dgm:pt modelId="{73BA0958-3FF6-4796-9C82-B4E797199123}" type="sibTrans" cxnId="{03702477-C482-4311-8465-6DDA3DBFDAB0}">
      <dgm:prSet/>
      <dgm:spPr/>
      <dgm:t>
        <a:bodyPr/>
        <a:lstStyle/>
        <a:p>
          <a:endParaRPr lang="en-US"/>
        </a:p>
      </dgm:t>
    </dgm:pt>
    <dgm:pt modelId="{2A3C8AEA-6C12-443D-9778-C9BBF02177F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fa-IR" sz="2400" dirty="0" smtClean="0">
              <a:solidFill>
                <a:srgbClr val="C00000"/>
              </a:solidFill>
              <a:cs typeface="+mj-cs"/>
            </a:rPr>
            <a:t>عوامل موفقیت:</a:t>
          </a:r>
        </a:p>
        <a:p>
          <a:pPr algn="justLow" rtl="1"/>
          <a:r>
            <a:rPr lang="fa-IR" sz="1300" b="1" dirty="0" smtClean="0"/>
            <a:t>- حمایت و درگیری مدیریت و التزام سازمانی و تیمی داشتن.</a:t>
          </a:r>
        </a:p>
        <a:p>
          <a:pPr algn="justLow" rtl="1"/>
          <a:r>
            <a:rPr lang="fa-IR" sz="1300" b="1" dirty="0" smtClean="0"/>
            <a:t>- درک اهداف آشکار توسط اعضا</a:t>
          </a:r>
        </a:p>
        <a:p>
          <a:pPr algn="justLow" rtl="1"/>
          <a:r>
            <a:rPr lang="fa-IR" sz="1300" b="1" dirty="0" smtClean="0"/>
            <a:t>- فرهنگ ها و هنجارهایی که مبتنی بر اعتماد باشد و به روشنی روش های ارتباطات الکترونیکی را تعریف می کند .</a:t>
          </a:r>
        </a:p>
        <a:p>
          <a:pPr algn="justLow" rtl="1"/>
          <a:r>
            <a:rPr lang="fa-IR" sz="1300" b="1" dirty="0" smtClean="0"/>
            <a:t>- جزئیات قراردادها برای ارسال، دریافت و علایم الکترونیکی و سرانجام محصول کار بیان می شود .</a:t>
          </a:r>
        </a:p>
        <a:p>
          <a:pPr algn="justLow" rtl="1"/>
          <a:r>
            <a:rPr lang="fa-IR" sz="1300" b="1" dirty="0" smtClean="0"/>
            <a:t>- یک زیر ساختار فنی قوی مبتنی بر فن آوری الکترونیکی که به طور مستمر نگهداری و سرویس داده می شود .</a:t>
          </a:r>
        </a:p>
        <a:p>
          <a:pPr algn="justLow" rtl="1"/>
          <a:r>
            <a:rPr lang="fa-IR" sz="1300" b="1" dirty="0" smtClean="0"/>
            <a:t>- آموزش فن آوری اطلاعات الکترونیکی برای کلیه اعضا برنامه ریزی گردد.</a:t>
          </a:r>
          <a:endParaRPr lang="en-US" sz="1300" b="1" dirty="0"/>
        </a:p>
      </dgm:t>
    </dgm:pt>
    <dgm:pt modelId="{F0D1831A-0927-4E90-B54C-DDCFDC6229A8}" type="parTrans" cxnId="{A6299A1D-A500-414B-9619-50234353B27B}">
      <dgm:prSet/>
      <dgm:spPr/>
      <dgm:t>
        <a:bodyPr/>
        <a:lstStyle/>
        <a:p>
          <a:endParaRPr lang="en-US"/>
        </a:p>
      </dgm:t>
    </dgm:pt>
    <dgm:pt modelId="{122B70D2-DCF9-4071-9690-34A6ED9131F0}" type="sibTrans" cxnId="{A6299A1D-A500-414B-9619-50234353B27B}">
      <dgm:prSet/>
      <dgm:spPr/>
      <dgm:t>
        <a:bodyPr/>
        <a:lstStyle/>
        <a:p>
          <a:endParaRPr lang="en-US"/>
        </a:p>
      </dgm:t>
    </dgm:pt>
    <dgm:pt modelId="{FAC644F7-713E-40BF-AAA1-E431BC1BA7AD}">
      <dgm:prSet phldrT="[Text]" custT="1"/>
      <dgm:spPr/>
      <dgm:t>
        <a:bodyPr/>
        <a:lstStyle/>
        <a:p>
          <a:pPr algn="ctr"/>
          <a:r>
            <a:rPr lang="fa-IR" sz="2400" b="1" dirty="0" smtClean="0">
              <a:solidFill>
                <a:srgbClr val="C00000"/>
              </a:solidFill>
              <a:cs typeface="+mj-cs"/>
            </a:rPr>
            <a:t>مشکلات اساسی:</a:t>
          </a:r>
        </a:p>
        <a:p>
          <a:pPr algn="justLow" rtl="1"/>
          <a:r>
            <a:rPr lang="fa-IR" sz="1600" b="1" dirty="0" smtClean="0">
              <a:solidFill>
                <a:schemeClr val="bg1"/>
              </a:solidFill>
            </a:rPr>
            <a:t>- نشر اطلاعات بیشتر از ثبات مکانی اهمیت دارد.</a:t>
          </a:r>
        </a:p>
        <a:p>
          <a:pPr algn="justLow" rtl="1"/>
          <a:r>
            <a:rPr lang="fa-IR" sz="1600" b="1" dirty="0" smtClean="0">
              <a:solidFill>
                <a:schemeClr val="bg1"/>
              </a:solidFill>
            </a:rPr>
            <a:t>- پاسخگویی به صورت باز انجام میشود.</a:t>
          </a:r>
        </a:p>
        <a:p>
          <a:pPr algn="justLow" rtl="1"/>
          <a:r>
            <a:rPr lang="fa-IR" sz="1600" b="1" dirty="0" smtClean="0">
              <a:solidFill>
                <a:schemeClr val="bg1"/>
              </a:solidFill>
            </a:rPr>
            <a:t>- اعضای گروه حضور فیزیکی ندارند و از طریق ارسال اطلاعات با هم مرتبط ند.</a:t>
          </a:r>
        </a:p>
        <a:p>
          <a:pPr algn="justLow" rtl="1"/>
          <a:r>
            <a:rPr lang="fa-IR" sz="1600" b="1" dirty="0" smtClean="0">
              <a:solidFill>
                <a:schemeClr val="bg1"/>
              </a:solidFill>
            </a:rPr>
            <a:t>- فشار برانجام کار به علت فضای متراکم ارتباطی ، زمان و نوع ارتباطات الکترونیکی افزایش می یابد.</a:t>
          </a:r>
        </a:p>
        <a:p>
          <a:pPr algn="justLow" rtl="1"/>
          <a:r>
            <a:rPr lang="fa-IR" sz="1600" b="1" dirty="0" smtClean="0">
              <a:solidFill>
                <a:schemeClr val="bg1"/>
              </a:solidFill>
            </a:rPr>
            <a:t>- اطلاعات به علت وابستگی گروه ها به آن ذخیره می شوند .</a:t>
          </a:r>
          <a:endParaRPr lang="en-US" sz="1600" b="1" dirty="0">
            <a:solidFill>
              <a:schemeClr val="bg1"/>
            </a:solidFill>
          </a:endParaRPr>
        </a:p>
      </dgm:t>
    </dgm:pt>
    <dgm:pt modelId="{F3F566F5-7624-4047-A3B6-E936FB955945}" type="parTrans" cxnId="{A8147174-F19A-4EAC-8E23-ED81C242397E}">
      <dgm:prSet/>
      <dgm:spPr/>
      <dgm:t>
        <a:bodyPr/>
        <a:lstStyle/>
        <a:p>
          <a:endParaRPr lang="en-US"/>
        </a:p>
      </dgm:t>
    </dgm:pt>
    <dgm:pt modelId="{CC51DC1C-1800-45B8-9518-C616DF36E0A0}" type="sibTrans" cxnId="{A8147174-F19A-4EAC-8E23-ED81C242397E}">
      <dgm:prSet/>
      <dgm:spPr/>
      <dgm:t>
        <a:bodyPr/>
        <a:lstStyle/>
        <a:p>
          <a:endParaRPr lang="en-US"/>
        </a:p>
      </dgm:t>
    </dgm:pt>
    <dgm:pt modelId="{F9DDF096-4D89-442D-9B03-00C69387B64A}">
      <dgm:prSet phldrT="[Text]" custT="1"/>
      <dgm:spPr/>
      <dgm:t>
        <a:bodyPr/>
        <a:lstStyle/>
        <a:p>
          <a:pPr algn="ctr"/>
          <a:r>
            <a:rPr lang="fa-IR" sz="2800" dirty="0" smtClean="0">
              <a:solidFill>
                <a:srgbClr val="C00000"/>
              </a:solidFill>
              <a:cs typeface="+mj-cs"/>
            </a:rPr>
            <a:t>مشخصه های مشترک:</a:t>
          </a:r>
        </a:p>
        <a:p>
          <a:pPr algn="justLow" rtl="1"/>
          <a:r>
            <a:rPr lang="fa-IR" sz="1600" b="1" dirty="0" smtClean="0"/>
            <a:t>- سازگاری با تغییر اعضا و گسترش آن</a:t>
          </a:r>
        </a:p>
        <a:p>
          <a:pPr algn="justLow" rtl="1"/>
          <a:r>
            <a:rPr lang="fa-IR" sz="1600" b="1" dirty="0" smtClean="0"/>
            <a:t>- ارتباط از طریق وسایل الکترونیکی</a:t>
          </a:r>
        </a:p>
        <a:p>
          <a:pPr algn="justLow" rtl="1"/>
          <a:r>
            <a:rPr lang="fa-IR" sz="1600" b="1" dirty="0" smtClean="0"/>
            <a:t>- وظایف و نقش رهبری را ظهور می دهد .</a:t>
          </a:r>
        </a:p>
        <a:p>
          <a:pPr algn="justLow" rtl="1"/>
          <a:r>
            <a:rPr lang="fa-IR" sz="1600" b="1" dirty="0" smtClean="0"/>
            <a:t>- از طریق تعیین اهداف کاری مشترک و مسئولیت ها وحدت می یابند .</a:t>
          </a:r>
        </a:p>
        <a:p>
          <a:pPr algn="justLow" rtl="1"/>
          <a:r>
            <a:rPr lang="fa-IR" sz="1600" b="1" dirty="0" smtClean="0"/>
            <a:t>- بر مبنای نتایج مورد نظر هدایت می شوند .</a:t>
          </a:r>
        </a:p>
        <a:p>
          <a:pPr algn="justLow" rtl="1"/>
          <a:endParaRPr lang="en-US" sz="1600" b="1" dirty="0"/>
        </a:p>
      </dgm:t>
    </dgm:pt>
    <dgm:pt modelId="{F6A7499E-8F00-4DCE-B0DF-9707F981017A}" type="parTrans" cxnId="{C2E59C7E-9177-4518-8BFE-AB9B1A1209D1}">
      <dgm:prSet/>
      <dgm:spPr/>
      <dgm:t>
        <a:bodyPr/>
        <a:lstStyle/>
        <a:p>
          <a:endParaRPr lang="en-US"/>
        </a:p>
      </dgm:t>
    </dgm:pt>
    <dgm:pt modelId="{872B2CE7-9FDD-4F8B-A91A-2D502A4852AF}" type="sibTrans" cxnId="{C2E59C7E-9177-4518-8BFE-AB9B1A1209D1}">
      <dgm:prSet/>
      <dgm:spPr/>
      <dgm:t>
        <a:bodyPr/>
        <a:lstStyle/>
        <a:p>
          <a:endParaRPr lang="en-US"/>
        </a:p>
      </dgm:t>
    </dgm:pt>
    <dgm:pt modelId="{95DAB818-7448-452E-8E2F-3172880715E3}" type="pres">
      <dgm:prSet presAssocID="{F603B036-F2B5-4D64-8AEB-3A4C7EF418B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FA0014-0C43-4B0C-A717-7130B3E86F13}" type="pres">
      <dgm:prSet presAssocID="{0EFE1586-8FCB-4117-9335-5BC3EE77D9FE}" presName="roof" presStyleLbl="dkBgShp" presStyleIdx="0" presStyleCnt="2" custScaleY="51111" custLinFactNeighborY="-16667"/>
      <dgm:spPr/>
      <dgm:t>
        <a:bodyPr/>
        <a:lstStyle/>
        <a:p>
          <a:endParaRPr lang="en-US"/>
        </a:p>
      </dgm:t>
    </dgm:pt>
    <dgm:pt modelId="{62947616-FA42-4818-905C-66D67D1EF45D}" type="pres">
      <dgm:prSet presAssocID="{0EFE1586-8FCB-4117-9335-5BC3EE77D9FE}" presName="pillars" presStyleCnt="0"/>
      <dgm:spPr/>
    </dgm:pt>
    <dgm:pt modelId="{73DE3D36-DD50-4C11-A945-7C4E3F99AFB6}" type="pres">
      <dgm:prSet presAssocID="{0EFE1586-8FCB-4117-9335-5BC3EE77D9FE}" presName="pillar1" presStyleLbl="node1" presStyleIdx="0" presStyleCnt="3" custScaleY="129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85770-095E-4CA9-B172-5D025EC567FB}" type="pres">
      <dgm:prSet presAssocID="{FAC644F7-713E-40BF-AAA1-E431BC1BA7AD}" presName="pillarX" presStyleLbl="node1" presStyleIdx="1" presStyleCnt="3" custScaleY="129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2EACD-6A31-411E-8370-FBC4031A6141}" type="pres">
      <dgm:prSet presAssocID="{F9DDF096-4D89-442D-9B03-00C69387B64A}" presName="pillarX" presStyleLbl="node1" presStyleIdx="2" presStyleCnt="3" custScaleY="129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EDBBD-B97C-4AD5-B157-03971E969DD8}" type="pres">
      <dgm:prSet presAssocID="{0EFE1586-8FCB-4117-9335-5BC3EE77D9FE}" presName="base" presStyleLbl="dkBgShp" presStyleIdx="1" presStyleCnt="2" custFlipVert="1" custScaleY="14287" custLinFactNeighborY="92857"/>
      <dgm:spPr/>
    </dgm:pt>
  </dgm:ptLst>
  <dgm:cxnLst>
    <dgm:cxn modelId="{A8147174-F19A-4EAC-8E23-ED81C242397E}" srcId="{0EFE1586-8FCB-4117-9335-5BC3EE77D9FE}" destId="{FAC644F7-713E-40BF-AAA1-E431BC1BA7AD}" srcOrd="1" destOrd="0" parTransId="{F3F566F5-7624-4047-A3B6-E936FB955945}" sibTransId="{CC51DC1C-1800-45B8-9518-C616DF36E0A0}"/>
    <dgm:cxn modelId="{5BAC458D-2C17-4301-8359-D00567DCBD72}" type="presOf" srcId="{F9DDF096-4D89-442D-9B03-00C69387B64A}" destId="{0F92EACD-6A31-411E-8370-FBC4031A6141}" srcOrd="0" destOrd="0" presId="urn:microsoft.com/office/officeart/2005/8/layout/hList3"/>
    <dgm:cxn modelId="{A6299A1D-A500-414B-9619-50234353B27B}" srcId="{0EFE1586-8FCB-4117-9335-5BC3EE77D9FE}" destId="{2A3C8AEA-6C12-443D-9778-C9BBF02177FA}" srcOrd="0" destOrd="0" parTransId="{F0D1831A-0927-4E90-B54C-DDCFDC6229A8}" sibTransId="{122B70D2-DCF9-4071-9690-34A6ED9131F0}"/>
    <dgm:cxn modelId="{011D9325-CB45-4274-927D-31BB729D3724}" type="presOf" srcId="{F603B036-F2B5-4D64-8AEB-3A4C7EF418B9}" destId="{95DAB818-7448-452E-8E2F-3172880715E3}" srcOrd="0" destOrd="0" presId="urn:microsoft.com/office/officeart/2005/8/layout/hList3"/>
    <dgm:cxn modelId="{D3F4A3FE-B4F4-4149-8690-2E74A508703F}" type="presOf" srcId="{2A3C8AEA-6C12-443D-9778-C9BBF02177FA}" destId="{73DE3D36-DD50-4C11-A945-7C4E3F99AFB6}" srcOrd="0" destOrd="0" presId="urn:microsoft.com/office/officeart/2005/8/layout/hList3"/>
    <dgm:cxn modelId="{C2E59C7E-9177-4518-8BFE-AB9B1A1209D1}" srcId="{0EFE1586-8FCB-4117-9335-5BC3EE77D9FE}" destId="{F9DDF096-4D89-442D-9B03-00C69387B64A}" srcOrd="2" destOrd="0" parTransId="{F6A7499E-8F00-4DCE-B0DF-9707F981017A}" sibTransId="{872B2CE7-9FDD-4F8B-A91A-2D502A4852AF}"/>
    <dgm:cxn modelId="{A1C6EA8F-0B5A-4BE6-BE27-11007166452D}" type="presOf" srcId="{FAC644F7-713E-40BF-AAA1-E431BC1BA7AD}" destId="{7B085770-095E-4CA9-B172-5D025EC567FB}" srcOrd="0" destOrd="0" presId="urn:microsoft.com/office/officeart/2005/8/layout/hList3"/>
    <dgm:cxn modelId="{80B1D0FF-0674-4D9C-ABC5-F21891015677}" type="presOf" srcId="{0EFE1586-8FCB-4117-9335-5BC3EE77D9FE}" destId="{F6FA0014-0C43-4B0C-A717-7130B3E86F13}" srcOrd="0" destOrd="0" presId="urn:microsoft.com/office/officeart/2005/8/layout/hList3"/>
    <dgm:cxn modelId="{03702477-C482-4311-8465-6DDA3DBFDAB0}" srcId="{F603B036-F2B5-4D64-8AEB-3A4C7EF418B9}" destId="{0EFE1586-8FCB-4117-9335-5BC3EE77D9FE}" srcOrd="0" destOrd="0" parTransId="{AE722AD0-5A32-4E55-8EE7-D748B5FFC0EC}" sibTransId="{73BA0958-3FF6-4796-9C82-B4E797199123}"/>
    <dgm:cxn modelId="{FEE0CDD9-0308-452D-A8B6-0732A32CA2F0}" type="presParOf" srcId="{95DAB818-7448-452E-8E2F-3172880715E3}" destId="{F6FA0014-0C43-4B0C-A717-7130B3E86F13}" srcOrd="0" destOrd="0" presId="urn:microsoft.com/office/officeart/2005/8/layout/hList3"/>
    <dgm:cxn modelId="{B548EAA5-8CDC-4493-80D3-926F28336DB3}" type="presParOf" srcId="{95DAB818-7448-452E-8E2F-3172880715E3}" destId="{62947616-FA42-4818-905C-66D67D1EF45D}" srcOrd="1" destOrd="0" presId="urn:microsoft.com/office/officeart/2005/8/layout/hList3"/>
    <dgm:cxn modelId="{DDA071FA-B6C5-4DD9-A0F0-53EBF7377263}" type="presParOf" srcId="{62947616-FA42-4818-905C-66D67D1EF45D}" destId="{73DE3D36-DD50-4C11-A945-7C4E3F99AFB6}" srcOrd="0" destOrd="0" presId="urn:microsoft.com/office/officeart/2005/8/layout/hList3"/>
    <dgm:cxn modelId="{44F8565B-8B35-4910-B511-903F10DF6019}" type="presParOf" srcId="{62947616-FA42-4818-905C-66D67D1EF45D}" destId="{7B085770-095E-4CA9-B172-5D025EC567FB}" srcOrd="1" destOrd="0" presId="urn:microsoft.com/office/officeart/2005/8/layout/hList3"/>
    <dgm:cxn modelId="{6F0D59EB-B523-40C5-8D80-327653D3092A}" type="presParOf" srcId="{62947616-FA42-4818-905C-66D67D1EF45D}" destId="{0F92EACD-6A31-411E-8370-FBC4031A6141}" srcOrd="2" destOrd="0" presId="urn:microsoft.com/office/officeart/2005/8/layout/hList3"/>
    <dgm:cxn modelId="{B7568991-4C17-4947-BCF5-27132ADFE027}" type="presParOf" srcId="{95DAB818-7448-452E-8E2F-3172880715E3}" destId="{9FCEDBBD-B97C-4AD5-B157-03971E969DD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F7859B-EA00-44AC-BCF5-FD9C62CEBB64}" type="doc">
      <dgm:prSet loTypeId="urn:microsoft.com/office/officeart/2005/8/layout/process5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EF9DB38-F544-4E49-AC63-49ACA53637D1}">
      <dgm:prSet phldrT="[Text]"/>
      <dgm:spPr>
        <a:solidFill>
          <a:srgbClr val="FFFFFF"/>
        </a:solidFill>
        <a:ln>
          <a:solidFill>
            <a:srgbClr val="C0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a-IR" b="1" dirty="0" smtClean="0"/>
            <a:t>1. تغییر روش تولید در کشاورزی به صورت آیش در هلند</a:t>
          </a:r>
          <a:endParaRPr lang="en-US" b="1" dirty="0"/>
        </a:p>
      </dgm:t>
    </dgm:pt>
    <dgm:pt modelId="{B4DD3BA5-FF48-4ACD-B078-7B0FDB56A10C}" type="parTrans" cxnId="{DBD2610F-26A9-4901-8B5E-A5688B8FE79D}">
      <dgm:prSet/>
      <dgm:spPr/>
      <dgm:t>
        <a:bodyPr/>
        <a:lstStyle/>
        <a:p>
          <a:endParaRPr lang="en-US"/>
        </a:p>
      </dgm:t>
    </dgm:pt>
    <dgm:pt modelId="{6D7B4071-079B-45E2-A5B1-75F3E284AC78}" type="sibTrans" cxnId="{DBD2610F-26A9-4901-8B5E-A5688B8FE79D}">
      <dgm:prSet/>
      <dgm:spPr/>
      <dgm:t>
        <a:bodyPr/>
        <a:lstStyle/>
        <a:p>
          <a:endParaRPr lang="en-US"/>
        </a:p>
      </dgm:t>
    </dgm:pt>
    <dgm:pt modelId="{57096F5D-5778-4433-BA76-2152F8A3AA1E}">
      <dgm:prSet phldrT="[Text]"/>
      <dgm:spPr/>
      <dgm:t>
        <a:bodyPr/>
        <a:lstStyle/>
        <a:p>
          <a:r>
            <a:rPr lang="fa-IR" b="1" dirty="0" smtClean="0"/>
            <a:t>2. افزایش تولیدات کشاورزی</a:t>
          </a:r>
          <a:endParaRPr lang="en-US" b="1" dirty="0"/>
        </a:p>
      </dgm:t>
    </dgm:pt>
    <dgm:pt modelId="{93D8DEC0-13C6-4BE5-A75F-9D76A8F1F8C8}" type="parTrans" cxnId="{1809C9BA-B981-4315-A33F-2F9F4BA45770}">
      <dgm:prSet/>
      <dgm:spPr/>
      <dgm:t>
        <a:bodyPr/>
        <a:lstStyle/>
        <a:p>
          <a:endParaRPr lang="en-US"/>
        </a:p>
      </dgm:t>
    </dgm:pt>
    <dgm:pt modelId="{94FDA314-D2E0-438C-83A3-C1D92F619696}" type="sibTrans" cxnId="{1809C9BA-B981-4315-A33F-2F9F4BA45770}">
      <dgm:prSet/>
      <dgm:spPr/>
      <dgm:t>
        <a:bodyPr/>
        <a:lstStyle/>
        <a:p>
          <a:endParaRPr lang="en-US"/>
        </a:p>
      </dgm:t>
    </dgm:pt>
    <dgm:pt modelId="{EC1FD0D5-8497-4885-9407-6BA413132CBA}">
      <dgm:prSet phldrT="[Text]"/>
      <dgm:spPr/>
      <dgm:t>
        <a:bodyPr/>
        <a:lstStyle/>
        <a:p>
          <a:r>
            <a:rPr lang="fa-IR" b="1" dirty="0" smtClean="0"/>
            <a:t>3. نیاز به بازار</a:t>
          </a:r>
          <a:endParaRPr lang="en-US" b="1" dirty="0"/>
        </a:p>
      </dgm:t>
    </dgm:pt>
    <dgm:pt modelId="{31267B68-B097-46F4-AE5C-56DA35B14FFB}" type="parTrans" cxnId="{B3DABF29-7F12-40C5-9C3C-EE923885E9AD}">
      <dgm:prSet/>
      <dgm:spPr/>
      <dgm:t>
        <a:bodyPr/>
        <a:lstStyle/>
        <a:p>
          <a:endParaRPr lang="en-US"/>
        </a:p>
      </dgm:t>
    </dgm:pt>
    <dgm:pt modelId="{63D2C13F-E804-4565-9AEC-1C87FDE3F148}" type="sibTrans" cxnId="{B3DABF29-7F12-40C5-9C3C-EE923885E9AD}">
      <dgm:prSet/>
      <dgm:spPr/>
      <dgm:t>
        <a:bodyPr/>
        <a:lstStyle/>
        <a:p>
          <a:endParaRPr lang="en-US"/>
        </a:p>
      </dgm:t>
    </dgm:pt>
    <dgm:pt modelId="{C039101F-FDE5-45F2-8967-336B9B56DAC8}">
      <dgm:prSet phldrT="[Text]"/>
      <dgm:spPr/>
      <dgm:t>
        <a:bodyPr/>
        <a:lstStyle/>
        <a:p>
          <a:r>
            <a:rPr lang="fa-IR" b="1" dirty="0" smtClean="0"/>
            <a:t>4. تلاش برای دستیابی به وسیله حمل و نقل مناسب برای حمل کالا</a:t>
          </a:r>
          <a:endParaRPr lang="en-US" b="1" dirty="0"/>
        </a:p>
      </dgm:t>
    </dgm:pt>
    <dgm:pt modelId="{62335FB2-E264-4C18-8A42-A61C3F71482D}" type="parTrans" cxnId="{99D458E5-91FF-4CFD-9C0D-833F289A0E8C}">
      <dgm:prSet/>
      <dgm:spPr/>
      <dgm:t>
        <a:bodyPr/>
        <a:lstStyle/>
        <a:p>
          <a:endParaRPr lang="en-US"/>
        </a:p>
      </dgm:t>
    </dgm:pt>
    <dgm:pt modelId="{2A7BFC0B-DF0E-49AF-BF84-4F2CF11BB88C}" type="sibTrans" cxnId="{99D458E5-91FF-4CFD-9C0D-833F289A0E8C}">
      <dgm:prSet/>
      <dgm:spPr/>
      <dgm:t>
        <a:bodyPr/>
        <a:lstStyle/>
        <a:p>
          <a:endParaRPr lang="en-US"/>
        </a:p>
      </dgm:t>
    </dgm:pt>
    <dgm:pt modelId="{1CC87C88-4916-4C4A-9E3D-B8C6F2CD30FB}">
      <dgm:prSet phldrT="[Text]"/>
      <dgm:spPr/>
      <dgm:t>
        <a:bodyPr/>
        <a:lstStyle/>
        <a:p>
          <a:r>
            <a:rPr lang="fa-IR" b="1" dirty="0" smtClean="0"/>
            <a:t>5. اختراع ماشین بخار</a:t>
          </a:r>
        </a:p>
      </dgm:t>
    </dgm:pt>
    <dgm:pt modelId="{EB24AA64-3CFD-4DE8-8CCC-2112F9760ECF}" type="parTrans" cxnId="{89D80E7F-2EBB-4D51-B14C-7D80F896D94D}">
      <dgm:prSet/>
      <dgm:spPr/>
      <dgm:t>
        <a:bodyPr/>
        <a:lstStyle/>
        <a:p>
          <a:endParaRPr lang="en-US"/>
        </a:p>
      </dgm:t>
    </dgm:pt>
    <dgm:pt modelId="{2D52D4D1-6EDD-44CF-92FD-4AA474A49CB8}" type="sibTrans" cxnId="{89D80E7F-2EBB-4D51-B14C-7D80F896D94D}">
      <dgm:prSet/>
      <dgm:spPr/>
      <dgm:t>
        <a:bodyPr/>
        <a:lstStyle/>
        <a:p>
          <a:endParaRPr lang="en-US"/>
        </a:p>
      </dgm:t>
    </dgm:pt>
    <dgm:pt modelId="{72FC8DAF-A4B4-4F00-867B-FE87295ECADF}">
      <dgm:prSet phldrT="[Text]"/>
      <dgm:spPr/>
      <dgm:t>
        <a:bodyPr/>
        <a:lstStyle/>
        <a:p>
          <a:r>
            <a:rPr lang="fa-IR" b="1" dirty="0" smtClean="0"/>
            <a:t>6. تحولات صنعتی عظیم و انقلاب صنعتی</a:t>
          </a:r>
        </a:p>
      </dgm:t>
    </dgm:pt>
    <dgm:pt modelId="{BCB97919-BC98-4C92-AC0D-6DC9D3A2C8E1}" type="parTrans" cxnId="{2C00F08A-11C3-4A71-BB91-F590A2F566B9}">
      <dgm:prSet/>
      <dgm:spPr/>
      <dgm:t>
        <a:bodyPr/>
        <a:lstStyle/>
        <a:p>
          <a:endParaRPr lang="en-US"/>
        </a:p>
      </dgm:t>
    </dgm:pt>
    <dgm:pt modelId="{4E54584C-02B0-4D03-9506-9195005B84E4}" type="sibTrans" cxnId="{2C00F08A-11C3-4A71-BB91-F590A2F566B9}">
      <dgm:prSet/>
      <dgm:spPr/>
      <dgm:t>
        <a:bodyPr/>
        <a:lstStyle/>
        <a:p>
          <a:endParaRPr lang="en-US"/>
        </a:p>
      </dgm:t>
    </dgm:pt>
    <dgm:pt modelId="{D91A774A-D620-43DD-84C5-62DA649ECF8D}">
      <dgm:prSet phldrT="[Text]"/>
      <dgm:spPr/>
      <dgm:t>
        <a:bodyPr/>
        <a:lstStyle/>
        <a:p>
          <a:r>
            <a:rPr lang="fa-IR" b="1" dirty="0" smtClean="0"/>
            <a:t>7. بروز نتایج حاصل از انقلاب صنعتی</a:t>
          </a:r>
        </a:p>
      </dgm:t>
    </dgm:pt>
    <dgm:pt modelId="{CF0314EE-9B21-49CD-97F9-2F93934BEE98}" type="parTrans" cxnId="{0FB0178F-D90C-4FD8-B83E-63EE5415A94D}">
      <dgm:prSet/>
      <dgm:spPr/>
      <dgm:t>
        <a:bodyPr/>
        <a:lstStyle/>
        <a:p>
          <a:endParaRPr lang="en-US"/>
        </a:p>
      </dgm:t>
    </dgm:pt>
    <dgm:pt modelId="{4E820859-C4B5-452B-AAE6-FEEFB8D252C5}" type="sibTrans" cxnId="{0FB0178F-D90C-4FD8-B83E-63EE5415A94D}">
      <dgm:prSet/>
      <dgm:spPr/>
      <dgm:t>
        <a:bodyPr/>
        <a:lstStyle/>
        <a:p>
          <a:endParaRPr lang="en-US"/>
        </a:p>
      </dgm:t>
    </dgm:pt>
    <dgm:pt modelId="{AA848389-B43D-4D7F-808D-A2F035BB91EF}">
      <dgm:prSet phldrT="[Text]"/>
      <dgm:spPr/>
      <dgm:t>
        <a:bodyPr/>
        <a:lstStyle/>
        <a:p>
          <a:r>
            <a:rPr lang="fa-IR" b="1" dirty="0" smtClean="0"/>
            <a:t>8. مهاجرت زمین داران به شهرها </a:t>
          </a:r>
        </a:p>
      </dgm:t>
    </dgm:pt>
    <dgm:pt modelId="{59F0F65B-35ED-4DB1-ABAC-B3D1CEE9B7E2}" type="parTrans" cxnId="{830C32E7-2F88-49DE-9C4E-1B91B0FB3E8F}">
      <dgm:prSet/>
      <dgm:spPr/>
      <dgm:t>
        <a:bodyPr/>
        <a:lstStyle/>
        <a:p>
          <a:endParaRPr lang="en-US"/>
        </a:p>
      </dgm:t>
    </dgm:pt>
    <dgm:pt modelId="{28F87DD9-232A-4D06-B295-9B7713C00ABC}" type="sibTrans" cxnId="{830C32E7-2F88-49DE-9C4E-1B91B0FB3E8F}">
      <dgm:prSet/>
      <dgm:spPr/>
      <dgm:t>
        <a:bodyPr/>
        <a:lstStyle/>
        <a:p>
          <a:endParaRPr lang="en-US"/>
        </a:p>
      </dgm:t>
    </dgm:pt>
    <dgm:pt modelId="{7DD4A6D3-88F5-4400-9CCE-9236C9EF5D27}">
      <dgm:prSet phldrT="[Text]"/>
      <dgm:spPr/>
      <dgm:t>
        <a:bodyPr/>
        <a:lstStyle/>
        <a:p>
          <a:r>
            <a:rPr lang="fa-IR" b="1" dirty="0" smtClean="0"/>
            <a:t>9. پایه گذاری صنعت توسط ایشان</a:t>
          </a:r>
        </a:p>
      </dgm:t>
    </dgm:pt>
    <dgm:pt modelId="{CF269DBC-FB57-4DE2-B2BF-89403987B792}" type="parTrans" cxnId="{0393490B-62A7-4AE5-BBE4-6404D6C830F1}">
      <dgm:prSet/>
      <dgm:spPr/>
      <dgm:t>
        <a:bodyPr/>
        <a:lstStyle/>
        <a:p>
          <a:endParaRPr lang="en-US"/>
        </a:p>
      </dgm:t>
    </dgm:pt>
    <dgm:pt modelId="{86A03CF5-579E-491F-8216-B49A30A22690}" type="sibTrans" cxnId="{0393490B-62A7-4AE5-BBE4-6404D6C830F1}">
      <dgm:prSet/>
      <dgm:spPr/>
      <dgm:t>
        <a:bodyPr/>
        <a:lstStyle/>
        <a:p>
          <a:endParaRPr lang="en-US"/>
        </a:p>
      </dgm:t>
    </dgm:pt>
    <dgm:pt modelId="{8649CE01-EE14-464E-92FF-D3F8F74DA990}">
      <dgm:prSet phldrT="[Text]"/>
      <dgm:spPr/>
      <dgm:t>
        <a:bodyPr/>
        <a:lstStyle/>
        <a:p>
          <a:r>
            <a:rPr lang="fa-IR" b="1" dirty="0" smtClean="0"/>
            <a:t>10. مهاجرت کارگران از روستاها به شهرها</a:t>
          </a:r>
        </a:p>
      </dgm:t>
    </dgm:pt>
    <dgm:pt modelId="{B10AF4E6-B89F-469E-88D3-88A501DE4FFF}" type="parTrans" cxnId="{ED8EB65E-B074-4B61-AE57-A2FD9D28B9CE}">
      <dgm:prSet/>
      <dgm:spPr/>
      <dgm:t>
        <a:bodyPr/>
        <a:lstStyle/>
        <a:p>
          <a:endParaRPr lang="en-US"/>
        </a:p>
      </dgm:t>
    </dgm:pt>
    <dgm:pt modelId="{F78E9E78-911D-4817-9295-9CB8F3005BE7}" type="sibTrans" cxnId="{ED8EB65E-B074-4B61-AE57-A2FD9D28B9CE}">
      <dgm:prSet/>
      <dgm:spPr/>
      <dgm:t>
        <a:bodyPr/>
        <a:lstStyle/>
        <a:p>
          <a:endParaRPr lang="en-US"/>
        </a:p>
      </dgm:t>
    </dgm:pt>
    <dgm:pt modelId="{27BB7C9E-BCA3-4A81-8FFA-29E45702E30C}">
      <dgm:prSet phldrT="[Text]"/>
      <dgm:spPr/>
      <dgm:t>
        <a:bodyPr/>
        <a:lstStyle/>
        <a:p>
          <a:r>
            <a:rPr lang="fa-IR" b="1" dirty="0" smtClean="0"/>
            <a:t>11. نیاز به کارگران متخصص</a:t>
          </a:r>
        </a:p>
      </dgm:t>
    </dgm:pt>
    <dgm:pt modelId="{6AAF2AA8-CA61-4B10-A52A-9789ECCA64E2}" type="parTrans" cxnId="{10AB620E-2BF6-497D-A6CD-29510DDB85ED}">
      <dgm:prSet/>
      <dgm:spPr/>
      <dgm:t>
        <a:bodyPr/>
        <a:lstStyle/>
        <a:p>
          <a:endParaRPr lang="en-US"/>
        </a:p>
      </dgm:t>
    </dgm:pt>
    <dgm:pt modelId="{6D0BE963-35DF-401A-A3E6-D0DF364F400C}" type="sibTrans" cxnId="{10AB620E-2BF6-497D-A6CD-29510DDB85ED}">
      <dgm:prSet/>
      <dgm:spPr/>
      <dgm:t>
        <a:bodyPr/>
        <a:lstStyle/>
        <a:p>
          <a:endParaRPr lang="en-US"/>
        </a:p>
      </dgm:t>
    </dgm:pt>
    <dgm:pt modelId="{CC0447D7-2988-4C03-BE4A-82A75FA748FA}">
      <dgm:prSet phldrT="[Text]"/>
      <dgm:spPr/>
      <dgm:t>
        <a:bodyPr/>
        <a:lstStyle/>
        <a:p>
          <a:r>
            <a:rPr lang="fa-IR" b="1" dirty="0" smtClean="0"/>
            <a:t>12. آموزش کارگران برای تولید بیشتر</a:t>
          </a:r>
        </a:p>
      </dgm:t>
    </dgm:pt>
    <dgm:pt modelId="{E538F47A-99DC-4489-98DF-144E6F16F1C8}" type="parTrans" cxnId="{A0166398-D362-4353-9481-E1B5F5E525D3}">
      <dgm:prSet/>
      <dgm:spPr/>
      <dgm:t>
        <a:bodyPr/>
        <a:lstStyle/>
        <a:p>
          <a:endParaRPr lang="en-US"/>
        </a:p>
      </dgm:t>
    </dgm:pt>
    <dgm:pt modelId="{AA5AB877-7AD0-420C-B238-248AAC23AD1B}" type="sibTrans" cxnId="{A0166398-D362-4353-9481-E1B5F5E525D3}">
      <dgm:prSet/>
      <dgm:spPr/>
      <dgm:t>
        <a:bodyPr/>
        <a:lstStyle/>
        <a:p>
          <a:endParaRPr lang="en-US"/>
        </a:p>
      </dgm:t>
    </dgm:pt>
    <dgm:pt modelId="{0646D7D0-4C39-415D-842C-A3BBC5637900}">
      <dgm:prSet phldrT="[Text]"/>
      <dgm:spPr/>
      <dgm:t>
        <a:bodyPr/>
        <a:lstStyle/>
        <a:p>
          <a:r>
            <a:rPr lang="fa-IR" b="1" dirty="0" smtClean="0"/>
            <a:t>13. افزایش آگاهی آنان از مسائل</a:t>
          </a:r>
        </a:p>
      </dgm:t>
    </dgm:pt>
    <dgm:pt modelId="{34BB5796-9656-41B5-920A-DD32FEEF018B}" type="parTrans" cxnId="{E21A3806-9040-4718-BC49-ABE1A9E496F4}">
      <dgm:prSet/>
      <dgm:spPr/>
      <dgm:t>
        <a:bodyPr/>
        <a:lstStyle/>
        <a:p>
          <a:endParaRPr lang="en-US"/>
        </a:p>
      </dgm:t>
    </dgm:pt>
    <dgm:pt modelId="{1D20697F-3505-41AE-9CAC-AAD1DA4E934B}" type="sibTrans" cxnId="{E21A3806-9040-4718-BC49-ABE1A9E496F4}">
      <dgm:prSet/>
      <dgm:spPr/>
      <dgm:t>
        <a:bodyPr/>
        <a:lstStyle/>
        <a:p>
          <a:endParaRPr lang="en-US"/>
        </a:p>
      </dgm:t>
    </dgm:pt>
    <dgm:pt modelId="{79F511F5-18C7-47BE-84E4-56E4516561ED}">
      <dgm:prSet phldrT="[Text]"/>
      <dgm:spPr/>
      <dgm:t>
        <a:bodyPr/>
        <a:lstStyle/>
        <a:p>
          <a:r>
            <a:rPr lang="fa-IR" b="1" dirty="0" smtClean="0"/>
            <a:t>14. تشکیل اتحادیه های کارگری </a:t>
          </a:r>
        </a:p>
      </dgm:t>
    </dgm:pt>
    <dgm:pt modelId="{E6195AE7-C0FF-4095-9DE2-33C706787A17}" type="parTrans" cxnId="{CF378AD4-86D7-483A-9F5A-81506137A36C}">
      <dgm:prSet/>
      <dgm:spPr/>
      <dgm:t>
        <a:bodyPr/>
        <a:lstStyle/>
        <a:p>
          <a:endParaRPr lang="en-US"/>
        </a:p>
      </dgm:t>
    </dgm:pt>
    <dgm:pt modelId="{E2683562-3ADB-480A-B204-2AB25423B686}" type="sibTrans" cxnId="{CF378AD4-86D7-483A-9F5A-81506137A36C}">
      <dgm:prSet/>
      <dgm:spPr/>
      <dgm:t>
        <a:bodyPr/>
        <a:lstStyle/>
        <a:p>
          <a:endParaRPr lang="en-US"/>
        </a:p>
      </dgm:t>
    </dgm:pt>
    <dgm:pt modelId="{2849ED85-D22C-4481-A64A-BCEF0347D5F2}">
      <dgm:prSet phldrT="[Text]"/>
      <dgm:spPr/>
      <dgm:t>
        <a:bodyPr/>
        <a:lstStyle/>
        <a:p>
          <a:r>
            <a:rPr lang="fa-IR" b="1" dirty="0" smtClean="0"/>
            <a:t>15. نیاز به شیوه های جدیدی از مدیریت</a:t>
          </a:r>
        </a:p>
      </dgm:t>
    </dgm:pt>
    <dgm:pt modelId="{C7FCFEEF-7003-4ECF-B268-426997C64F7A}" type="parTrans" cxnId="{954065B8-7F0F-48CC-89EE-996679113F07}">
      <dgm:prSet/>
      <dgm:spPr/>
      <dgm:t>
        <a:bodyPr/>
        <a:lstStyle/>
        <a:p>
          <a:endParaRPr lang="en-US"/>
        </a:p>
      </dgm:t>
    </dgm:pt>
    <dgm:pt modelId="{1D22EB5E-DEFE-456C-AB0C-C5EA2F75C39A}" type="sibTrans" cxnId="{954065B8-7F0F-48CC-89EE-996679113F07}">
      <dgm:prSet/>
      <dgm:spPr/>
      <dgm:t>
        <a:bodyPr/>
        <a:lstStyle/>
        <a:p>
          <a:endParaRPr lang="en-US"/>
        </a:p>
      </dgm:t>
    </dgm:pt>
    <dgm:pt modelId="{83B65353-9079-4BC8-B010-BE7E71EF0E99}">
      <dgm:prSet phldrT="[Text]"/>
      <dgm:spPr/>
      <dgm:t>
        <a:bodyPr/>
        <a:lstStyle/>
        <a:p>
          <a:r>
            <a:rPr lang="fa-IR" b="1" dirty="0" smtClean="0"/>
            <a:t>16. ظهور روش های جدید در تولید </a:t>
          </a:r>
        </a:p>
      </dgm:t>
    </dgm:pt>
    <dgm:pt modelId="{0BF385A3-39BB-440D-ADA6-B56694C48D0A}" type="parTrans" cxnId="{95E2CB6A-0778-4582-BC18-76D4C73B4BAD}">
      <dgm:prSet/>
      <dgm:spPr/>
      <dgm:t>
        <a:bodyPr/>
        <a:lstStyle/>
        <a:p>
          <a:endParaRPr lang="en-US"/>
        </a:p>
      </dgm:t>
    </dgm:pt>
    <dgm:pt modelId="{6972BBBB-42E2-4451-8A49-F648CA693BC2}" type="sibTrans" cxnId="{95E2CB6A-0778-4582-BC18-76D4C73B4BAD}">
      <dgm:prSet/>
      <dgm:spPr/>
      <dgm:t>
        <a:bodyPr/>
        <a:lstStyle/>
        <a:p>
          <a:endParaRPr lang="en-US"/>
        </a:p>
      </dgm:t>
    </dgm:pt>
    <dgm:pt modelId="{F2AAAD1E-501A-4C8C-9530-9E2EF65BC503}">
      <dgm:prSet phldrT="[Text]"/>
      <dgm:spPr/>
      <dgm:t>
        <a:bodyPr/>
        <a:lstStyle/>
        <a:p>
          <a:r>
            <a:rPr lang="fa-IR" b="1" dirty="0" smtClean="0"/>
            <a:t>17. ظهور و شروع شکل گیری مکاتب مختلف مدیریت</a:t>
          </a:r>
        </a:p>
      </dgm:t>
    </dgm:pt>
    <dgm:pt modelId="{B0D4AC4E-3578-4AE7-BA24-A0CFF00C101D}" type="parTrans" cxnId="{B3739781-B45F-4185-AC2B-5FAD8B0F8890}">
      <dgm:prSet/>
      <dgm:spPr/>
      <dgm:t>
        <a:bodyPr/>
        <a:lstStyle/>
        <a:p>
          <a:endParaRPr lang="en-US"/>
        </a:p>
      </dgm:t>
    </dgm:pt>
    <dgm:pt modelId="{4A36B877-2829-47D5-BDAC-DD4A86D2358B}" type="sibTrans" cxnId="{B3739781-B45F-4185-AC2B-5FAD8B0F8890}">
      <dgm:prSet/>
      <dgm:spPr/>
      <dgm:t>
        <a:bodyPr/>
        <a:lstStyle/>
        <a:p>
          <a:endParaRPr lang="en-US"/>
        </a:p>
      </dgm:t>
    </dgm:pt>
    <dgm:pt modelId="{BDB1E5B0-84EB-4196-B0A7-29DFFAE2EACB}">
      <dgm:prSet phldrT="[Text]"/>
      <dgm:spPr/>
      <dgm:t>
        <a:bodyPr/>
        <a:lstStyle/>
        <a:p>
          <a:r>
            <a:rPr lang="fa-IR" b="1" dirty="0" smtClean="0"/>
            <a:t>18. تخصصی شدن مدیریت در موضوعات</a:t>
          </a:r>
        </a:p>
      </dgm:t>
    </dgm:pt>
    <dgm:pt modelId="{C528B77A-8AC3-49D7-8B92-6336E73B09E5}" type="parTrans" cxnId="{D6982C3C-CC35-4742-A2E3-382D1301B719}">
      <dgm:prSet/>
      <dgm:spPr/>
      <dgm:t>
        <a:bodyPr/>
        <a:lstStyle/>
        <a:p>
          <a:endParaRPr lang="en-US"/>
        </a:p>
      </dgm:t>
    </dgm:pt>
    <dgm:pt modelId="{49AC2F3C-D341-4E4B-AB63-C4D167BA006F}" type="sibTrans" cxnId="{D6982C3C-CC35-4742-A2E3-382D1301B719}">
      <dgm:prSet/>
      <dgm:spPr/>
      <dgm:t>
        <a:bodyPr/>
        <a:lstStyle/>
        <a:p>
          <a:endParaRPr lang="en-US"/>
        </a:p>
      </dgm:t>
    </dgm:pt>
    <dgm:pt modelId="{CD217438-D2EB-425E-A374-0ED845BC0363}">
      <dgm:prSet phldrT="[Text]"/>
      <dgm:spPr/>
      <dgm:t>
        <a:bodyPr/>
        <a:lstStyle/>
        <a:p>
          <a:r>
            <a:rPr lang="fa-IR" b="1" dirty="0" smtClean="0"/>
            <a:t>19. ظهور و شکل گیری  مدیریت منابع انسانی و سرمایه انسانی</a:t>
          </a:r>
        </a:p>
      </dgm:t>
    </dgm:pt>
    <dgm:pt modelId="{B14936FB-6260-47F9-A312-88C9AA0D302C}" type="parTrans" cxnId="{6EB560ED-873F-42C8-AA6E-FBB8E28BDAD5}">
      <dgm:prSet/>
      <dgm:spPr/>
      <dgm:t>
        <a:bodyPr/>
        <a:lstStyle/>
        <a:p>
          <a:endParaRPr lang="en-US"/>
        </a:p>
      </dgm:t>
    </dgm:pt>
    <dgm:pt modelId="{A6D67580-FFC5-43B5-AF28-C535DFCEEF09}" type="sibTrans" cxnId="{6EB560ED-873F-42C8-AA6E-FBB8E28BDAD5}">
      <dgm:prSet/>
      <dgm:spPr/>
      <dgm:t>
        <a:bodyPr/>
        <a:lstStyle/>
        <a:p>
          <a:endParaRPr lang="en-US"/>
        </a:p>
      </dgm:t>
    </dgm:pt>
    <dgm:pt modelId="{94A8F477-B79E-4F60-A783-B3C9861395A0}">
      <dgm:prSet phldrT="[Text]"/>
      <dgm:spPr/>
      <dgm:t>
        <a:bodyPr/>
        <a:lstStyle/>
        <a:p>
          <a:r>
            <a:rPr lang="fa-IR" b="1" dirty="0" smtClean="0"/>
            <a:t>20. شکل گیری مدیریت رفتار سازمانی</a:t>
          </a:r>
        </a:p>
      </dgm:t>
    </dgm:pt>
    <dgm:pt modelId="{D813217C-BC64-4EC0-AC48-27171F539F88}" type="parTrans" cxnId="{C2F41BC4-4BAD-473B-8331-54F059ABB2B6}">
      <dgm:prSet/>
      <dgm:spPr/>
      <dgm:t>
        <a:bodyPr/>
        <a:lstStyle/>
        <a:p>
          <a:endParaRPr lang="en-US"/>
        </a:p>
      </dgm:t>
    </dgm:pt>
    <dgm:pt modelId="{ABC1AE24-F351-4DAE-8839-38D60943181F}" type="sibTrans" cxnId="{C2F41BC4-4BAD-473B-8331-54F059ABB2B6}">
      <dgm:prSet/>
      <dgm:spPr/>
      <dgm:t>
        <a:bodyPr/>
        <a:lstStyle/>
        <a:p>
          <a:endParaRPr lang="en-US"/>
        </a:p>
      </dgm:t>
    </dgm:pt>
    <dgm:pt modelId="{F1372915-6766-4F46-8EB9-C1F7AD1B2E13}" type="pres">
      <dgm:prSet presAssocID="{EFF7859B-EA00-44AC-BCF5-FD9C62CEBB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226ED3-FB29-40E3-8421-84879B66684F}" type="pres">
      <dgm:prSet presAssocID="{7EF9DB38-F544-4E49-AC63-49ACA53637D1}" presName="node" presStyleLbl="node1" presStyleIdx="0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938C2-99DE-417C-B1F3-B46FD6DBCF28}" type="pres">
      <dgm:prSet presAssocID="{6D7B4071-079B-45E2-A5B1-75F3E284AC78}" presName="sibTrans" presStyleLbl="sibTrans2D1" presStyleIdx="0" presStyleCnt="19"/>
      <dgm:spPr/>
      <dgm:t>
        <a:bodyPr/>
        <a:lstStyle/>
        <a:p>
          <a:endParaRPr lang="en-US"/>
        </a:p>
      </dgm:t>
    </dgm:pt>
    <dgm:pt modelId="{914B03DA-C64C-4B4D-B29F-1919E9D44590}" type="pres">
      <dgm:prSet presAssocID="{6D7B4071-079B-45E2-A5B1-75F3E284AC78}" presName="connectorText" presStyleLbl="sibTrans2D1" presStyleIdx="0" presStyleCnt="19"/>
      <dgm:spPr/>
      <dgm:t>
        <a:bodyPr/>
        <a:lstStyle/>
        <a:p>
          <a:endParaRPr lang="en-US"/>
        </a:p>
      </dgm:t>
    </dgm:pt>
    <dgm:pt modelId="{0779BB81-7714-419B-89B7-054986D91850}" type="pres">
      <dgm:prSet presAssocID="{57096F5D-5778-4433-BA76-2152F8A3AA1E}" presName="node" presStyleLbl="node1" presStyleIdx="1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BAFE5-F0C2-4F51-8133-4DA38FA0194B}" type="pres">
      <dgm:prSet presAssocID="{94FDA314-D2E0-438C-83A3-C1D92F619696}" presName="sibTrans" presStyleLbl="sibTrans2D1" presStyleIdx="1" presStyleCnt="19"/>
      <dgm:spPr/>
      <dgm:t>
        <a:bodyPr/>
        <a:lstStyle/>
        <a:p>
          <a:endParaRPr lang="en-US"/>
        </a:p>
      </dgm:t>
    </dgm:pt>
    <dgm:pt modelId="{832F5ECC-4F36-4055-80D0-6BAEEDC39F0F}" type="pres">
      <dgm:prSet presAssocID="{94FDA314-D2E0-438C-83A3-C1D92F619696}" presName="connectorText" presStyleLbl="sibTrans2D1" presStyleIdx="1" presStyleCnt="19"/>
      <dgm:spPr/>
      <dgm:t>
        <a:bodyPr/>
        <a:lstStyle/>
        <a:p>
          <a:endParaRPr lang="en-US"/>
        </a:p>
      </dgm:t>
    </dgm:pt>
    <dgm:pt modelId="{68C66CD9-F569-446E-A3C9-26C8712AD0A8}" type="pres">
      <dgm:prSet presAssocID="{EC1FD0D5-8497-4885-9407-6BA413132CBA}" presName="node" presStyleLbl="node1" presStyleIdx="2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BF5AE-EC94-4E2D-BCAB-78FD8A2ADACD}" type="pres">
      <dgm:prSet presAssocID="{63D2C13F-E804-4565-9AEC-1C87FDE3F148}" presName="sibTrans" presStyleLbl="sibTrans2D1" presStyleIdx="2" presStyleCnt="19"/>
      <dgm:spPr/>
      <dgm:t>
        <a:bodyPr/>
        <a:lstStyle/>
        <a:p>
          <a:endParaRPr lang="en-US"/>
        </a:p>
      </dgm:t>
    </dgm:pt>
    <dgm:pt modelId="{B97C2B09-CC6E-4388-98B5-D79D0199F540}" type="pres">
      <dgm:prSet presAssocID="{63D2C13F-E804-4565-9AEC-1C87FDE3F148}" presName="connectorText" presStyleLbl="sibTrans2D1" presStyleIdx="2" presStyleCnt="19"/>
      <dgm:spPr/>
      <dgm:t>
        <a:bodyPr/>
        <a:lstStyle/>
        <a:p>
          <a:endParaRPr lang="en-US"/>
        </a:p>
      </dgm:t>
    </dgm:pt>
    <dgm:pt modelId="{268E2675-D1F3-424B-8980-337FFBD22D29}" type="pres">
      <dgm:prSet presAssocID="{C039101F-FDE5-45F2-8967-336B9B56DAC8}" presName="node" presStyleLbl="node1" presStyleIdx="3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F60A8-DD33-48A0-B847-7C54843FB381}" type="pres">
      <dgm:prSet presAssocID="{2A7BFC0B-DF0E-49AF-BF84-4F2CF11BB88C}" presName="sibTrans" presStyleLbl="sibTrans2D1" presStyleIdx="3" presStyleCnt="19"/>
      <dgm:spPr/>
      <dgm:t>
        <a:bodyPr/>
        <a:lstStyle/>
        <a:p>
          <a:endParaRPr lang="en-US"/>
        </a:p>
      </dgm:t>
    </dgm:pt>
    <dgm:pt modelId="{28FAF95B-9DDA-43CE-8E0F-A0C62BC78199}" type="pres">
      <dgm:prSet presAssocID="{2A7BFC0B-DF0E-49AF-BF84-4F2CF11BB88C}" presName="connectorText" presStyleLbl="sibTrans2D1" presStyleIdx="3" presStyleCnt="19"/>
      <dgm:spPr/>
      <dgm:t>
        <a:bodyPr/>
        <a:lstStyle/>
        <a:p>
          <a:endParaRPr lang="en-US"/>
        </a:p>
      </dgm:t>
    </dgm:pt>
    <dgm:pt modelId="{39C780EB-6822-4F3B-A676-706452F39A64}" type="pres">
      <dgm:prSet presAssocID="{1CC87C88-4916-4C4A-9E3D-B8C6F2CD30FB}" presName="node" presStyleLbl="node1" presStyleIdx="4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742A0-7246-406E-AC48-ADB9A643CEEE}" type="pres">
      <dgm:prSet presAssocID="{2D52D4D1-6EDD-44CF-92FD-4AA474A49CB8}" presName="sibTrans" presStyleLbl="sibTrans2D1" presStyleIdx="4" presStyleCnt="19"/>
      <dgm:spPr/>
      <dgm:t>
        <a:bodyPr/>
        <a:lstStyle/>
        <a:p>
          <a:endParaRPr lang="en-US"/>
        </a:p>
      </dgm:t>
    </dgm:pt>
    <dgm:pt modelId="{39CCEBB0-4A3A-418B-9884-6BDDA17773E0}" type="pres">
      <dgm:prSet presAssocID="{2D52D4D1-6EDD-44CF-92FD-4AA474A49CB8}" presName="connectorText" presStyleLbl="sibTrans2D1" presStyleIdx="4" presStyleCnt="19"/>
      <dgm:spPr/>
      <dgm:t>
        <a:bodyPr/>
        <a:lstStyle/>
        <a:p>
          <a:endParaRPr lang="en-US"/>
        </a:p>
      </dgm:t>
    </dgm:pt>
    <dgm:pt modelId="{A6E23311-96E1-4F8F-BD13-869F189E764F}" type="pres">
      <dgm:prSet presAssocID="{72FC8DAF-A4B4-4F00-867B-FE87295ECADF}" presName="node" presStyleLbl="node1" presStyleIdx="5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8EB01-602C-46A1-8C74-7D1DE1E77F98}" type="pres">
      <dgm:prSet presAssocID="{4E54584C-02B0-4D03-9506-9195005B84E4}" presName="sibTrans" presStyleLbl="sibTrans2D1" presStyleIdx="5" presStyleCnt="19"/>
      <dgm:spPr/>
      <dgm:t>
        <a:bodyPr/>
        <a:lstStyle/>
        <a:p>
          <a:endParaRPr lang="en-US"/>
        </a:p>
      </dgm:t>
    </dgm:pt>
    <dgm:pt modelId="{5AA242A2-784C-4232-957E-93B07F87DA2F}" type="pres">
      <dgm:prSet presAssocID="{4E54584C-02B0-4D03-9506-9195005B84E4}" presName="connectorText" presStyleLbl="sibTrans2D1" presStyleIdx="5" presStyleCnt="19"/>
      <dgm:spPr/>
      <dgm:t>
        <a:bodyPr/>
        <a:lstStyle/>
        <a:p>
          <a:endParaRPr lang="en-US"/>
        </a:p>
      </dgm:t>
    </dgm:pt>
    <dgm:pt modelId="{4DDF0F93-645B-42EB-9CAE-FAF6B6AA7D76}" type="pres">
      <dgm:prSet presAssocID="{D91A774A-D620-43DD-84C5-62DA649ECF8D}" presName="node" presStyleLbl="node1" presStyleIdx="6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0916C-7776-4755-95C6-19B21C80908A}" type="pres">
      <dgm:prSet presAssocID="{4E820859-C4B5-452B-AAE6-FEEFB8D252C5}" presName="sibTrans" presStyleLbl="sibTrans2D1" presStyleIdx="6" presStyleCnt="19"/>
      <dgm:spPr/>
      <dgm:t>
        <a:bodyPr/>
        <a:lstStyle/>
        <a:p>
          <a:endParaRPr lang="en-US"/>
        </a:p>
      </dgm:t>
    </dgm:pt>
    <dgm:pt modelId="{531A0138-563C-4967-AF13-B499B6AD700E}" type="pres">
      <dgm:prSet presAssocID="{4E820859-C4B5-452B-AAE6-FEEFB8D252C5}" presName="connectorText" presStyleLbl="sibTrans2D1" presStyleIdx="6" presStyleCnt="19"/>
      <dgm:spPr/>
      <dgm:t>
        <a:bodyPr/>
        <a:lstStyle/>
        <a:p>
          <a:endParaRPr lang="en-US"/>
        </a:p>
      </dgm:t>
    </dgm:pt>
    <dgm:pt modelId="{C6BDEB04-B3BE-42AE-93DF-4E4203FD6418}" type="pres">
      <dgm:prSet presAssocID="{AA848389-B43D-4D7F-808D-A2F035BB91EF}" presName="node" presStyleLbl="node1" presStyleIdx="7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E4D75-C8DA-448C-85A4-EB619C481729}" type="pres">
      <dgm:prSet presAssocID="{28F87DD9-232A-4D06-B295-9B7713C00ABC}" presName="sibTrans" presStyleLbl="sibTrans2D1" presStyleIdx="7" presStyleCnt="19"/>
      <dgm:spPr/>
      <dgm:t>
        <a:bodyPr/>
        <a:lstStyle/>
        <a:p>
          <a:endParaRPr lang="en-US"/>
        </a:p>
      </dgm:t>
    </dgm:pt>
    <dgm:pt modelId="{898BC8FB-6462-408F-99E2-9AA5B4EA938A}" type="pres">
      <dgm:prSet presAssocID="{28F87DD9-232A-4D06-B295-9B7713C00ABC}" presName="connectorText" presStyleLbl="sibTrans2D1" presStyleIdx="7" presStyleCnt="19"/>
      <dgm:spPr/>
      <dgm:t>
        <a:bodyPr/>
        <a:lstStyle/>
        <a:p>
          <a:endParaRPr lang="en-US"/>
        </a:p>
      </dgm:t>
    </dgm:pt>
    <dgm:pt modelId="{FA1D03C2-76B9-4CA2-B291-5ABEE114893C}" type="pres">
      <dgm:prSet presAssocID="{7DD4A6D3-88F5-4400-9CCE-9236C9EF5D27}" presName="node" presStyleLbl="node1" presStyleIdx="8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23543-03D2-4863-9632-7A50393A6ABA}" type="pres">
      <dgm:prSet presAssocID="{86A03CF5-579E-491F-8216-B49A30A22690}" presName="sibTrans" presStyleLbl="sibTrans2D1" presStyleIdx="8" presStyleCnt="19"/>
      <dgm:spPr/>
      <dgm:t>
        <a:bodyPr/>
        <a:lstStyle/>
        <a:p>
          <a:endParaRPr lang="en-US"/>
        </a:p>
      </dgm:t>
    </dgm:pt>
    <dgm:pt modelId="{C3DC3680-083C-456E-AACD-EBEFB5DB682B}" type="pres">
      <dgm:prSet presAssocID="{86A03CF5-579E-491F-8216-B49A30A22690}" presName="connectorText" presStyleLbl="sibTrans2D1" presStyleIdx="8" presStyleCnt="19"/>
      <dgm:spPr/>
      <dgm:t>
        <a:bodyPr/>
        <a:lstStyle/>
        <a:p>
          <a:endParaRPr lang="en-US"/>
        </a:p>
      </dgm:t>
    </dgm:pt>
    <dgm:pt modelId="{9EFD53A0-2407-4CB9-9004-CAAA8D81559C}" type="pres">
      <dgm:prSet presAssocID="{8649CE01-EE14-464E-92FF-D3F8F74DA990}" presName="node" presStyleLbl="node1" presStyleIdx="9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F8492-5E12-4F07-BC81-17EB156620DF}" type="pres">
      <dgm:prSet presAssocID="{F78E9E78-911D-4817-9295-9CB8F3005BE7}" presName="sibTrans" presStyleLbl="sibTrans2D1" presStyleIdx="9" presStyleCnt="19"/>
      <dgm:spPr/>
      <dgm:t>
        <a:bodyPr/>
        <a:lstStyle/>
        <a:p>
          <a:endParaRPr lang="en-US"/>
        </a:p>
      </dgm:t>
    </dgm:pt>
    <dgm:pt modelId="{C49B5589-0384-46E8-BFFA-E543B73DE0FD}" type="pres">
      <dgm:prSet presAssocID="{F78E9E78-911D-4817-9295-9CB8F3005BE7}" presName="connectorText" presStyleLbl="sibTrans2D1" presStyleIdx="9" presStyleCnt="19"/>
      <dgm:spPr/>
      <dgm:t>
        <a:bodyPr/>
        <a:lstStyle/>
        <a:p>
          <a:endParaRPr lang="en-US"/>
        </a:p>
      </dgm:t>
    </dgm:pt>
    <dgm:pt modelId="{8E7E57BD-37F1-400A-A68A-B0B364367AC5}" type="pres">
      <dgm:prSet presAssocID="{27BB7C9E-BCA3-4A81-8FFA-29E45702E30C}" presName="node" presStyleLbl="node1" presStyleIdx="10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EB0FF-2392-4CDA-9D0A-09A1D50376BA}" type="pres">
      <dgm:prSet presAssocID="{6D0BE963-35DF-401A-A3E6-D0DF364F400C}" presName="sibTrans" presStyleLbl="sibTrans2D1" presStyleIdx="10" presStyleCnt="19"/>
      <dgm:spPr/>
      <dgm:t>
        <a:bodyPr/>
        <a:lstStyle/>
        <a:p>
          <a:endParaRPr lang="en-US"/>
        </a:p>
      </dgm:t>
    </dgm:pt>
    <dgm:pt modelId="{71AB4CFA-EE5B-4256-8895-65CC675490E7}" type="pres">
      <dgm:prSet presAssocID="{6D0BE963-35DF-401A-A3E6-D0DF364F400C}" presName="connectorText" presStyleLbl="sibTrans2D1" presStyleIdx="10" presStyleCnt="19"/>
      <dgm:spPr/>
      <dgm:t>
        <a:bodyPr/>
        <a:lstStyle/>
        <a:p>
          <a:endParaRPr lang="en-US"/>
        </a:p>
      </dgm:t>
    </dgm:pt>
    <dgm:pt modelId="{308E7EAF-7B4A-4D1A-868D-A5E91A8C0BBE}" type="pres">
      <dgm:prSet presAssocID="{CC0447D7-2988-4C03-BE4A-82A75FA748FA}" presName="node" presStyleLbl="node1" presStyleIdx="11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60B9A-A629-4CBB-9B86-EEEFEA36BE79}" type="pres">
      <dgm:prSet presAssocID="{AA5AB877-7AD0-420C-B238-248AAC23AD1B}" presName="sibTrans" presStyleLbl="sibTrans2D1" presStyleIdx="11" presStyleCnt="19"/>
      <dgm:spPr/>
      <dgm:t>
        <a:bodyPr/>
        <a:lstStyle/>
        <a:p>
          <a:endParaRPr lang="en-US"/>
        </a:p>
      </dgm:t>
    </dgm:pt>
    <dgm:pt modelId="{E1289E5F-CB1E-483C-9830-E9E88EAC98DF}" type="pres">
      <dgm:prSet presAssocID="{AA5AB877-7AD0-420C-B238-248AAC23AD1B}" presName="connectorText" presStyleLbl="sibTrans2D1" presStyleIdx="11" presStyleCnt="19"/>
      <dgm:spPr/>
      <dgm:t>
        <a:bodyPr/>
        <a:lstStyle/>
        <a:p>
          <a:endParaRPr lang="en-US"/>
        </a:p>
      </dgm:t>
    </dgm:pt>
    <dgm:pt modelId="{90EE0069-0A74-4513-8A65-42649853BF62}" type="pres">
      <dgm:prSet presAssocID="{0646D7D0-4C39-415D-842C-A3BBC5637900}" presName="node" presStyleLbl="node1" presStyleIdx="12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66866-AE48-43BC-88D3-E090F6A509C4}" type="pres">
      <dgm:prSet presAssocID="{1D20697F-3505-41AE-9CAC-AAD1DA4E934B}" presName="sibTrans" presStyleLbl="sibTrans2D1" presStyleIdx="12" presStyleCnt="19"/>
      <dgm:spPr/>
      <dgm:t>
        <a:bodyPr/>
        <a:lstStyle/>
        <a:p>
          <a:endParaRPr lang="en-US"/>
        </a:p>
      </dgm:t>
    </dgm:pt>
    <dgm:pt modelId="{3D49E7AB-DC73-4183-9125-DE16CC89C029}" type="pres">
      <dgm:prSet presAssocID="{1D20697F-3505-41AE-9CAC-AAD1DA4E934B}" presName="connectorText" presStyleLbl="sibTrans2D1" presStyleIdx="12" presStyleCnt="19"/>
      <dgm:spPr/>
      <dgm:t>
        <a:bodyPr/>
        <a:lstStyle/>
        <a:p>
          <a:endParaRPr lang="en-US"/>
        </a:p>
      </dgm:t>
    </dgm:pt>
    <dgm:pt modelId="{7A3F5CE6-ADB0-4285-B492-B640368FD78D}" type="pres">
      <dgm:prSet presAssocID="{79F511F5-18C7-47BE-84E4-56E4516561ED}" presName="node" presStyleLbl="node1" presStyleIdx="13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F7691-BE85-4AE6-BFE8-7076F5E82107}" type="pres">
      <dgm:prSet presAssocID="{E2683562-3ADB-480A-B204-2AB25423B686}" presName="sibTrans" presStyleLbl="sibTrans2D1" presStyleIdx="13" presStyleCnt="19"/>
      <dgm:spPr/>
      <dgm:t>
        <a:bodyPr/>
        <a:lstStyle/>
        <a:p>
          <a:endParaRPr lang="en-US"/>
        </a:p>
      </dgm:t>
    </dgm:pt>
    <dgm:pt modelId="{11A69CE9-7857-425C-895D-28E43E0A2C88}" type="pres">
      <dgm:prSet presAssocID="{E2683562-3ADB-480A-B204-2AB25423B686}" presName="connectorText" presStyleLbl="sibTrans2D1" presStyleIdx="13" presStyleCnt="19"/>
      <dgm:spPr/>
      <dgm:t>
        <a:bodyPr/>
        <a:lstStyle/>
        <a:p>
          <a:endParaRPr lang="en-US"/>
        </a:p>
      </dgm:t>
    </dgm:pt>
    <dgm:pt modelId="{09B27E6B-888C-42CC-BADF-5D79825BF9C6}" type="pres">
      <dgm:prSet presAssocID="{2849ED85-D22C-4481-A64A-BCEF0347D5F2}" presName="node" presStyleLbl="node1" presStyleIdx="14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57F93-307C-4376-AAA5-992F07CADAE5}" type="pres">
      <dgm:prSet presAssocID="{1D22EB5E-DEFE-456C-AB0C-C5EA2F75C39A}" presName="sibTrans" presStyleLbl="sibTrans2D1" presStyleIdx="14" presStyleCnt="19"/>
      <dgm:spPr/>
      <dgm:t>
        <a:bodyPr/>
        <a:lstStyle/>
        <a:p>
          <a:endParaRPr lang="en-US"/>
        </a:p>
      </dgm:t>
    </dgm:pt>
    <dgm:pt modelId="{E41A62AD-CB1C-418A-941E-539686DA9222}" type="pres">
      <dgm:prSet presAssocID="{1D22EB5E-DEFE-456C-AB0C-C5EA2F75C39A}" presName="connectorText" presStyleLbl="sibTrans2D1" presStyleIdx="14" presStyleCnt="19"/>
      <dgm:spPr/>
      <dgm:t>
        <a:bodyPr/>
        <a:lstStyle/>
        <a:p>
          <a:endParaRPr lang="en-US"/>
        </a:p>
      </dgm:t>
    </dgm:pt>
    <dgm:pt modelId="{2B9C0177-1161-46ED-8526-E00C0D5DF691}" type="pres">
      <dgm:prSet presAssocID="{83B65353-9079-4BC8-B010-BE7E71EF0E99}" presName="node" presStyleLbl="node1" presStyleIdx="15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6E740-CD80-44AF-9EA2-912386227F34}" type="pres">
      <dgm:prSet presAssocID="{6972BBBB-42E2-4451-8A49-F648CA693BC2}" presName="sibTrans" presStyleLbl="sibTrans2D1" presStyleIdx="15" presStyleCnt="19"/>
      <dgm:spPr/>
      <dgm:t>
        <a:bodyPr/>
        <a:lstStyle/>
        <a:p>
          <a:endParaRPr lang="en-US"/>
        </a:p>
      </dgm:t>
    </dgm:pt>
    <dgm:pt modelId="{8209ABD6-4160-47A0-97A3-4AC12D5DE4CD}" type="pres">
      <dgm:prSet presAssocID="{6972BBBB-42E2-4451-8A49-F648CA693BC2}" presName="connectorText" presStyleLbl="sibTrans2D1" presStyleIdx="15" presStyleCnt="19"/>
      <dgm:spPr/>
      <dgm:t>
        <a:bodyPr/>
        <a:lstStyle/>
        <a:p>
          <a:endParaRPr lang="en-US"/>
        </a:p>
      </dgm:t>
    </dgm:pt>
    <dgm:pt modelId="{0F8318B1-C8BA-43F3-B743-BD6B58A90B0C}" type="pres">
      <dgm:prSet presAssocID="{F2AAAD1E-501A-4C8C-9530-9E2EF65BC503}" presName="node" presStyleLbl="node1" presStyleIdx="16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5E1AF-8629-4C02-B7E4-B602CCC01EE9}" type="pres">
      <dgm:prSet presAssocID="{4A36B877-2829-47D5-BDAC-DD4A86D2358B}" presName="sibTrans" presStyleLbl="sibTrans2D1" presStyleIdx="16" presStyleCnt="19"/>
      <dgm:spPr/>
      <dgm:t>
        <a:bodyPr/>
        <a:lstStyle/>
        <a:p>
          <a:endParaRPr lang="en-US"/>
        </a:p>
      </dgm:t>
    </dgm:pt>
    <dgm:pt modelId="{6FD441F9-4E90-4437-B7E5-60D248ED9F27}" type="pres">
      <dgm:prSet presAssocID="{4A36B877-2829-47D5-BDAC-DD4A86D2358B}" presName="connectorText" presStyleLbl="sibTrans2D1" presStyleIdx="16" presStyleCnt="19"/>
      <dgm:spPr/>
      <dgm:t>
        <a:bodyPr/>
        <a:lstStyle/>
        <a:p>
          <a:endParaRPr lang="en-US"/>
        </a:p>
      </dgm:t>
    </dgm:pt>
    <dgm:pt modelId="{0F5BFFF8-1B5C-4E81-AEEA-237DA28F2776}" type="pres">
      <dgm:prSet presAssocID="{BDB1E5B0-84EB-4196-B0A7-29DFFAE2EACB}" presName="node" presStyleLbl="node1" presStyleIdx="17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3CA2E-3A42-49B4-B7FF-A49BC02E11D8}" type="pres">
      <dgm:prSet presAssocID="{49AC2F3C-D341-4E4B-AB63-C4D167BA006F}" presName="sibTrans" presStyleLbl="sibTrans2D1" presStyleIdx="17" presStyleCnt="19"/>
      <dgm:spPr/>
      <dgm:t>
        <a:bodyPr/>
        <a:lstStyle/>
        <a:p>
          <a:endParaRPr lang="en-US"/>
        </a:p>
      </dgm:t>
    </dgm:pt>
    <dgm:pt modelId="{62703DC5-4BDD-4682-ACE8-F2075B1F3415}" type="pres">
      <dgm:prSet presAssocID="{49AC2F3C-D341-4E4B-AB63-C4D167BA006F}" presName="connectorText" presStyleLbl="sibTrans2D1" presStyleIdx="17" presStyleCnt="19"/>
      <dgm:spPr/>
      <dgm:t>
        <a:bodyPr/>
        <a:lstStyle/>
        <a:p>
          <a:endParaRPr lang="en-US"/>
        </a:p>
      </dgm:t>
    </dgm:pt>
    <dgm:pt modelId="{D980A7BE-F42C-496D-976A-251BC66F4443}" type="pres">
      <dgm:prSet presAssocID="{CD217438-D2EB-425E-A374-0ED845BC0363}" presName="node" presStyleLbl="node1" presStyleIdx="18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03C0A-4291-4B07-9C3E-6ABAEC832A8A}" type="pres">
      <dgm:prSet presAssocID="{A6D67580-FFC5-43B5-AF28-C535DFCEEF09}" presName="sibTrans" presStyleLbl="sibTrans2D1" presStyleIdx="18" presStyleCnt="19"/>
      <dgm:spPr/>
      <dgm:t>
        <a:bodyPr/>
        <a:lstStyle/>
        <a:p>
          <a:endParaRPr lang="en-US"/>
        </a:p>
      </dgm:t>
    </dgm:pt>
    <dgm:pt modelId="{6DB1A7F0-50B4-451E-BBD5-4631ACD58938}" type="pres">
      <dgm:prSet presAssocID="{A6D67580-FFC5-43B5-AF28-C535DFCEEF09}" presName="connectorText" presStyleLbl="sibTrans2D1" presStyleIdx="18" presStyleCnt="19"/>
      <dgm:spPr/>
      <dgm:t>
        <a:bodyPr/>
        <a:lstStyle/>
        <a:p>
          <a:endParaRPr lang="en-US"/>
        </a:p>
      </dgm:t>
    </dgm:pt>
    <dgm:pt modelId="{33028824-52D1-4DC4-8DAB-C5385FC75680}" type="pres">
      <dgm:prSet presAssocID="{94A8F477-B79E-4F60-A783-B3C9861395A0}" presName="node" presStyleLbl="node1" presStyleIdx="19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28BEE4-6EDF-4F59-9C07-A32A53EEE311}" type="presOf" srcId="{63D2C13F-E804-4565-9AEC-1C87FDE3F148}" destId="{2D2BF5AE-EC94-4E2D-BCAB-78FD8A2ADACD}" srcOrd="0" destOrd="0" presId="urn:microsoft.com/office/officeart/2005/8/layout/process5"/>
    <dgm:cxn modelId="{9C36E771-E08B-4384-8930-F30C1B5951D9}" type="presOf" srcId="{CC0447D7-2988-4C03-BE4A-82A75FA748FA}" destId="{308E7EAF-7B4A-4D1A-868D-A5E91A8C0BBE}" srcOrd="0" destOrd="0" presId="urn:microsoft.com/office/officeart/2005/8/layout/process5"/>
    <dgm:cxn modelId="{5D5C718A-78D4-4BAD-BFD8-BE9724FC621A}" type="presOf" srcId="{CD217438-D2EB-425E-A374-0ED845BC0363}" destId="{D980A7BE-F42C-496D-976A-251BC66F4443}" srcOrd="0" destOrd="0" presId="urn:microsoft.com/office/officeart/2005/8/layout/process5"/>
    <dgm:cxn modelId="{9ED6E525-E6FC-4E8B-8A3D-A2F7F7523239}" type="presOf" srcId="{1D22EB5E-DEFE-456C-AB0C-C5EA2F75C39A}" destId="{E6D57F93-307C-4376-AAA5-992F07CADAE5}" srcOrd="0" destOrd="0" presId="urn:microsoft.com/office/officeart/2005/8/layout/process5"/>
    <dgm:cxn modelId="{6A165CCF-A3DE-4524-B096-F01F73447C24}" type="presOf" srcId="{2A7BFC0B-DF0E-49AF-BF84-4F2CF11BB88C}" destId="{28FAF95B-9DDA-43CE-8E0F-A0C62BC78199}" srcOrd="1" destOrd="0" presId="urn:microsoft.com/office/officeart/2005/8/layout/process5"/>
    <dgm:cxn modelId="{F99D571F-C35B-4E60-AFFB-A0A4B42831D5}" type="presOf" srcId="{F2AAAD1E-501A-4C8C-9530-9E2EF65BC503}" destId="{0F8318B1-C8BA-43F3-B743-BD6B58A90B0C}" srcOrd="0" destOrd="0" presId="urn:microsoft.com/office/officeart/2005/8/layout/process5"/>
    <dgm:cxn modelId="{95E2CB6A-0778-4582-BC18-76D4C73B4BAD}" srcId="{EFF7859B-EA00-44AC-BCF5-FD9C62CEBB64}" destId="{83B65353-9079-4BC8-B010-BE7E71EF0E99}" srcOrd="15" destOrd="0" parTransId="{0BF385A3-39BB-440D-ADA6-B56694C48D0A}" sibTransId="{6972BBBB-42E2-4451-8A49-F648CA693BC2}"/>
    <dgm:cxn modelId="{E4DD0AA8-05EB-43C8-82ED-7AE3ED5256EB}" type="presOf" srcId="{4E820859-C4B5-452B-AAE6-FEEFB8D252C5}" destId="{A5B0916C-7776-4755-95C6-19B21C80908A}" srcOrd="0" destOrd="0" presId="urn:microsoft.com/office/officeart/2005/8/layout/process5"/>
    <dgm:cxn modelId="{1E155C12-64F3-498F-AE13-1610521DC09D}" type="presOf" srcId="{0646D7D0-4C39-415D-842C-A3BBC5637900}" destId="{90EE0069-0A74-4513-8A65-42649853BF62}" srcOrd="0" destOrd="0" presId="urn:microsoft.com/office/officeart/2005/8/layout/process5"/>
    <dgm:cxn modelId="{52E723FB-7D80-4FA8-9A28-FE5672CF2F24}" type="presOf" srcId="{2D52D4D1-6EDD-44CF-92FD-4AA474A49CB8}" destId="{052742A0-7246-406E-AC48-ADB9A643CEEE}" srcOrd="0" destOrd="0" presId="urn:microsoft.com/office/officeart/2005/8/layout/process5"/>
    <dgm:cxn modelId="{C2F41BC4-4BAD-473B-8331-54F059ABB2B6}" srcId="{EFF7859B-EA00-44AC-BCF5-FD9C62CEBB64}" destId="{94A8F477-B79E-4F60-A783-B3C9861395A0}" srcOrd="19" destOrd="0" parTransId="{D813217C-BC64-4EC0-AC48-27171F539F88}" sibTransId="{ABC1AE24-F351-4DAE-8839-38D60943181F}"/>
    <dgm:cxn modelId="{894CC268-97EA-4A4A-932C-E223E2880DF5}" type="presOf" srcId="{BDB1E5B0-84EB-4196-B0A7-29DFFAE2EACB}" destId="{0F5BFFF8-1B5C-4E81-AEEA-237DA28F2776}" srcOrd="0" destOrd="0" presId="urn:microsoft.com/office/officeart/2005/8/layout/process5"/>
    <dgm:cxn modelId="{0FB0178F-D90C-4FD8-B83E-63EE5415A94D}" srcId="{EFF7859B-EA00-44AC-BCF5-FD9C62CEBB64}" destId="{D91A774A-D620-43DD-84C5-62DA649ECF8D}" srcOrd="6" destOrd="0" parTransId="{CF0314EE-9B21-49CD-97F9-2F93934BEE98}" sibTransId="{4E820859-C4B5-452B-AAE6-FEEFB8D252C5}"/>
    <dgm:cxn modelId="{E7E9EBD0-783F-4254-9AA2-85341ADF958C}" type="presOf" srcId="{C039101F-FDE5-45F2-8967-336B9B56DAC8}" destId="{268E2675-D1F3-424B-8980-337FFBD22D29}" srcOrd="0" destOrd="0" presId="urn:microsoft.com/office/officeart/2005/8/layout/process5"/>
    <dgm:cxn modelId="{8F995514-859D-4113-8AE9-0FAF7320C89F}" type="presOf" srcId="{2D52D4D1-6EDD-44CF-92FD-4AA474A49CB8}" destId="{39CCEBB0-4A3A-418B-9884-6BDDA17773E0}" srcOrd="1" destOrd="0" presId="urn:microsoft.com/office/officeart/2005/8/layout/process5"/>
    <dgm:cxn modelId="{80827E7A-5EE1-47AA-8ADE-8855718E0A17}" type="presOf" srcId="{2849ED85-D22C-4481-A64A-BCEF0347D5F2}" destId="{09B27E6B-888C-42CC-BADF-5D79825BF9C6}" srcOrd="0" destOrd="0" presId="urn:microsoft.com/office/officeart/2005/8/layout/process5"/>
    <dgm:cxn modelId="{CEA8E77C-2CA3-4E4F-9DD9-DC803564911F}" type="presOf" srcId="{28F87DD9-232A-4D06-B295-9B7713C00ABC}" destId="{898BC8FB-6462-408F-99E2-9AA5B4EA938A}" srcOrd="1" destOrd="0" presId="urn:microsoft.com/office/officeart/2005/8/layout/process5"/>
    <dgm:cxn modelId="{A0614254-47CA-4BBC-8D23-8E328B599D50}" type="presOf" srcId="{4A36B877-2829-47D5-BDAC-DD4A86D2358B}" destId="{6C95E1AF-8629-4C02-B7E4-B602CCC01EE9}" srcOrd="0" destOrd="0" presId="urn:microsoft.com/office/officeart/2005/8/layout/process5"/>
    <dgm:cxn modelId="{56B480BF-9340-4EAE-A210-74F8731BE9E0}" type="presOf" srcId="{EFF7859B-EA00-44AC-BCF5-FD9C62CEBB64}" destId="{F1372915-6766-4F46-8EB9-C1F7AD1B2E13}" srcOrd="0" destOrd="0" presId="urn:microsoft.com/office/officeart/2005/8/layout/process5"/>
    <dgm:cxn modelId="{49AC3A15-F621-430C-9645-E408D43D8AF1}" type="presOf" srcId="{1CC87C88-4916-4C4A-9E3D-B8C6F2CD30FB}" destId="{39C780EB-6822-4F3B-A676-706452F39A64}" srcOrd="0" destOrd="0" presId="urn:microsoft.com/office/officeart/2005/8/layout/process5"/>
    <dgm:cxn modelId="{3C0B51CD-9C9B-4B30-95C1-766626B10DD8}" type="presOf" srcId="{1D20697F-3505-41AE-9CAC-AAD1DA4E934B}" destId="{3D49E7AB-DC73-4183-9125-DE16CC89C029}" srcOrd="1" destOrd="0" presId="urn:microsoft.com/office/officeart/2005/8/layout/process5"/>
    <dgm:cxn modelId="{26C6F671-B677-4537-8855-393F8F770CC1}" type="presOf" srcId="{1D20697F-3505-41AE-9CAC-AAD1DA4E934B}" destId="{53666866-AE48-43BC-88D3-E090F6A509C4}" srcOrd="0" destOrd="0" presId="urn:microsoft.com/office/officeart/2005/8/layout/process5"/>
    <dgm:cxn modelId="{99D458E5-91FF-4CFD-9C0D-833F289A0E8C}" srcId="{EFF7859B-EA00-44AC-BCF5-FD9C62CEBB64}" destId="{C039101F-FDE5-45F2-8967-336B9B56DAC8}" srcOrd="3" destOrd="0" parTransId="{62335FB2-E264-4C18-8A42-A61C3F71482D}" sibTransId="{2A7BFC0B-DF0E-49AF-BF84-4F2CF11BB88C}"/>
    <dgm:cxn modelId="{97352748-DC4A-4FDA-9C30-1CD49BD93190}" type="presOf" srcId="{4E54584C-02B0-4D03-9506-9195005B84E4}" destId="{5AA242A2-784C-4232-957E-93B07F87DA2F}" srcOrd="1" destOrd="0" presId="urn:microsoft.com/office/officeart/2005/8/layout/process5"/>
    <dgm:cxn modelId="{B3739781-B45F-4185-AC2B-5FAD8B0F8890}" srcId="{EFF7859B-EA00-44AC-BCF5-FD9C62CEBB64}" destId="{F2AAAD1E-501A-4C8C-9530-9E2EF65BC503}" srcOrd="16" destOrd="0" parTransId="{B0D4AC4E-3578-4AE7-BA24-A0CFF00C101D}" sibTransId="{4A36B877-2829-47D5-BDAC-DD4A86D2358B}"/>
    <dgm:cxn modelId="{965C31D9-1FED-4E5A-BC1E-31AA31EFB7D9}" type="presOf" srcId="{72FC8DAF-A4B4-4F00-867B-FE87295ECADF}" destId="{A6E23311-96E1-4F8F-BD13-869F189E764F}" srcOrd="0" destOrd="0" presId="urn:microsoft.com/office/officeart/2005/8/layout/process5"/>
    <dgm:cxn modelId="{22F8402A-0FAC-49F8-B979-7AF09BD15583}" type="presOf" srcId="{6972BBBB-42E2-4451-8A49-F648CA693BC2}" destId="{8209ABD6-4160-47A0-97A3-4AC12D5DE4CD}" srcOrd="1" destOrd="0" presId="urn:microsoft.com/office/officeart/2005/8/layout/process5"/>
    <dgm:cxn modelId="{96B33B34-D75F-4572-8F14-FCC07204C0C1}" type="presOf" srcId="{E2683562-3ADB-480A-B204-2AB25423B686}" destId="{122F7691-BE85-4AE6-BFE8-7076F5E82107}" srcOrd="0" destOrd="0" presId="urn:microsoft.com/office/officeart/2005/8/layout/process5"/>
    <dgm:cxn modelId="{85CBED8D-182A-4710-8282-5AB7C9ED5557}" type="presOf" srcId="{AA5AB877-7AD0-420C-B238-248AAC23AD1B}" destId="{E1289E5F-CB1E-483C-9830-E9E88EAC98DF}" srcOrd="1" destOrd="0" presId="urn:microsoft.com/office/officeart/2005/8/layout/process5"/>
    <dgm:cxn modelId="{100B8552-2FAF-4FE3-8D8C-E1A86B9A23F4}" type="presOf" srcId="{6D0BE963-35DF-401A-A3E6-D0DF364F400C}" destId="{71AB4CFA-EE5B-4256-8895-65CC675490E7}" srcOrd="1" destOrd="0" presId="urn:microsoft.com/office/officeart/2005/8/layout/process5"/>
    <dgm:cxn modelId="{84436BEC-F98C-455E-9255-75786F583777}" type="presOf" srcId="{79F511F5-18C7-47BE-84E4-56E4516561ED}" destId="{7A3F5CE6-ADB0-4285-B492-B640368FD78D}" srcOrd="0" destOrd="0" presId="urn:microsoft.com/office/officeart/2005/8/layout/process5"/>
    <dgm:cxn modelId="{F0EA3E46-8AAB-494D-ADD0-286C2889230D}" type="presOf" srcId="{A6D67580-FFC5-43B5-AF28-C535DFCEEF09}" destId="{6DB1A7F0-50B4-451E-BBD5-4631ACD58938}" srcOrd="1" destOrd="0" presId="urn:microsoft.com/office/officeart/2005/8/layout/process5"/>
    <dgm:cxn modelId="{DCE54FE9-DB36-4375-9C24-DA389E0CA23C}" type="presOf" srcId="{49AC2F3C-D341-4E4B-AB63-C4D167BA006F}" destId="{B8A3CA2E-3A42-49B4-B7FF-A49BC02E11D8}" srcOrd="0" destOrd="0" presId="urn:microsoft.com/office/officeart/2005/8/layout/process5"/>
    <dgm:cxn modelId="{0FB8D347-3181-4FAD-A405-A66EB6DA64D4}" type="presOf" srcId="{2A7BFC0B-DF0E-49AF-BF84-4F2CF11BB88C}" destId="{216F60A8-DD33-48A0-B847-7C54843FB381}" srcOrd="0" destOrd="0" presId="urn:microsoft.com/office/officeart/2005/8/layout/process5"/>
    <dgm:cxn modelId="{1809C9BA-B981-4315-A33F-2F9F4BA45770}" srcId="{EFF7859B-EA00-44AC-BCF5-FD9C62CEBB64}" destId="{57096F5D-5778-4433-BA76-2152F8A3AA1E}" srcOrd="1" destOrd="0" parTransId="{93D8DEC0-13C6-4BE5-A75F-9D76A8F1F8C8}" sibTransId="{94FDA314-D2E0-438C-83A3-C1D92F619696}"/>
    <dgm:cxn modelId="{3FC10326-E13A-4565-AB82-1EEC9E4B796D}" type="presOf" srcId="{94FDA314-D2E0-438C-83A3-C1D92F619696}" destId="{711BAFE5-F0C2-4F51-8133-4DA38FA0194B}" srcOrd="0" destOrd="0" presId="urn:microsoft.com/office/officeart/2005/8/layout/process5"/>
    <dgm:cxn modelId="{954065B8-7F0F-48CC-89EE-996679113F07}" srcId="{EFF7859B-EA00-44AC-BCF5-FD9C62CEBB64}" destId="{2849ED85-D22C-4481-A64A-BCEF0347D5F2}" srcOrd="14" destOrd="0" parTransId="{C7FCFEEF-7003-4ECF-B268-426997C64F7A}" sibTransId="{1D22EB5E-DEFE-456C-AB0C-C5EA2F75C39A}"/>
    <dgm:cxn modelId="{9DC227E7-F68F-490D-8D4D-28E9267DB660}" type="presOf" srcId="{28F87DD9-232A-4D06-B295-9B7713C00ABC}" destId="{1C8E4D75-C8DA-448C-85A4-EB619C481729}" srcOrd="0" destOrd="0" presId="urn:microsoft.com/office/officeart/2005/8/layout/process5"/>
    <dgm:cxn modelId="{DDA933EA-A688-4F8C-9279-2F5E64165009}" type="presOf" srcId="{94A8F477-B79E-4F60-A783-B3C9861395A0}" destId="{33028824-52D1-4DC4-8DAB-C5385FC75680}" srcOrd="0" destOrd="0" presId="urn:microsoft.com/office/officeart/2005/8/layout/process5"/>
    <dgm:cxn modelId="{9E61426A-8C7D-45E0-9BB1-E95135EDBA9D}" type="presOf" srcId="{86A03CF5-579E-491F-8216-B49A30A22690}" destId="{C3DC3680-083C-456E-AACD-EBEFB5DB682B}" srcOrd="1" destOrd="0" presId="urn:microsoft.com/office/officeart/2005/8/layout/process5"/>
    <dgm:cxn modelId="{D6982C3C-CC35-4742-A2E3-382D1301B719}" srcId="{EFF7859B-EA00-44AC-BCF5-FD9C62CEBB64}" destId="{BDB1E5B0-84EB-4196-B0A7-29DFFAE2EACB}" srcOrd="17" destOrd="0" parTransId="{C528B77A-8AC3-49D7-8B92-6336E73B09E5}" sibTransId="{49AC2F3C-D341-4E4B-AB63-C4D167BA006F}"/>
    <dgm:cxn modelId="{E21A3806-9040-4718-BC49-ABE1A9E496F4}" srcId="{EFF7859B-EA00-44AC-BCF5-FD9C62CEBB64}" destId="{0646D7D0-4C39-415D-842C-A3BBC5637900}" srcOrd="12" destOrd="0" parTransId="{34BB5796-9656-41B5-920A-DD32FEEF018B}" sibTransId="{1D20697F-3505-41AE-9CAC-AAD1DA4E934B}"/>
    <dgm:cxn modelId="{21EB97F7-B697-4E3D-BB82-19E3C8EF2822}" type="presOf" srcId="{4E820859-C4B5-452B-AAE6-FEEFB8D252C5}" destId="{531A0138-563C-4967-AF13-B499B6AD700E}" srcOrd="1" destOrd="0" presId="urn:microsoft.com/office/officeart/2005/8/layout/process5"/>
    <dgm:cxn modelId="{830C32E7-2F88-49DE-9C4E-1B91B0FB3E8F}" srcId="{EFF7859B-EA00-44AC-BCF5-FD9C62CEBB64}" destId="{AA848389-B43D-4D7F-808D-A2F035BB91EF}" srcOrd="7" destOrd="0" parTransId="{59F0F65B-35ED-4DB1-ABAC-B3D1CEE9B7E2}" sibTransId="{28F87DD9-232A-4D06-B295-9B7713C00ABC}"/>
    <dgm:cxn modelId="{7B70DCAA-6F7A-47EB-87D6-242673AAA1A4}" type="presOf" srcId="{8649CE01-EE14-464E-92FF-D3F8F74DA990}" destId="{9EFD53A0-2407-4CB9-9004-CAAA8D81559C}" srcOrd="0" destOrd="0" presId="urn:microsoft.com/office/officeart/2005/8/layout/process5"/>
    <dgm:cxn modelId="{18A60C6F-4B30-4188-9065-6EEC1038F1D0}" type="presOf" srcId="{27BB7C9E-BCA3-4A81-8FFA-29E45702E30C}" destId="{8E7E57BD-37F1-400A-A68A-B0B364367AC5}" srcOrd="0" destOrd="0" presId="urn:microsoft.com/office/officeart/2005/8/layout/process5"/>
    <dgm:cxn modelId="{A0166398-D362-4353-9481-E1B5F5E525D3}" srcId="{EFF7859B-EA00-44AC-BCF5-FD9C62CEBB64}" destId="{CC0447D7-2988-4C03-BE4A-82A75FA748FA}" srcOrd="11" destOrd="0" parTransId="{E538F47A-99DC-4489-98DF-144E6F16F1C8}" sibTransId="{AA5AB877-7AD0-420C-B238-248AAC23AD1B}"/>
    <dgm:cxn modelId="{ED8EB65E-B074-4B61-AE57-A2FD9D28B9CE}" srcId="{EFF7859B-EA00-44AC-BCF5-FD9C62CEBB64}" destId="{8649CE01-EE14-464E-92FF-D3F8F74DA990}" srcOrd="9" destOrd="0" parTransId="{B10AF4E6-B89F-469E-88D3-88A501DE4FFF}" sibTransId="{F78E9E78-911D-4817-9295-9CB8F3005BE7}"/>
    <dgm:cxn modelId="{BD5BADC9-DFB5-46CD-B58D-B2A883B14B5B}" type="presOf" srcId="{6D7B4071-079B-45E2-A5B1-75F3E284AC78}" destId="{922938C2-99DE-417C-B1F3-B46FD6DBCF28}" srcOrd="0" destOrd="0" presId="urn:microsoft.com/office/officeart/2005/8/layout/process5"/>
    <dgm:cxn modelId="{6EB560ED-873F-42C8-AA6E-FBB8E28BDAD5}" srcId="{EFF7859B-EA00-44AC-BCF5-FD9C62CEBB64}" destId="{CD217438-D2EB-425E-A374-0ED845BC0363}" srcOrd="18" destOrd="0" parTransId="{B14936FB-6260-47F9-A312-88C9AA0D302C}" sibTransId="{A6D67580-FFC5-43B5-AF28-C535DFCEEF09}"/>
    <dgm:cxn modelId="{CC40A1B4-49C9-4391-B596-2D6CF9677CFF}" type="presOf" srcId="{63D2C13F-E804-4565-9AEC-1C87FDE3F148}" destId="{B97C2B09-CC6E-4388-98B5-D79D0199F540}" srcOrd="1" destOrd="0" presId="urn:microsoft.com/office/officeart/2005/8/layout/process5"/>
    <dgm:cxn modelId="{D83C7225-FC83-406E-B313-B116FAB9D45D}" type="presOf" srcId="{86A03CF5-579E-491F-8216-B49A30A22690}" destId="{43E23543-03D2-4863-9632-7A50393A6ABA}" srcOrd="0" destOrd="0" presId="urn:microsoft.com/office/officeart/2005/8/layout/process5"/>
    <dgm:cxn modelId="{2387B248-EE05-4688-9B98-35395520974E}" type="presOf" srcId="{AA5AB877-7AD0-420C-B238-248AAC23AD1B}" destId="{97C60B9A-A629-4CBB-9B86-EEEFEA36BE79}" srcOrd="0" destOrd="0" presId="urn:microsoft.com/office/officeart/2005/8/layout/process5"/>
    <dgm:cxn modelId="{AF9D8154-E23E-4E48-B2EF-C06C6B219553}" type="presOf" srcId="{4A36B877-2829-47D5-BDAC-DD4A86D2358B}" destId="{6FD441F9-4E90-4437-B7E5-60D248ED9F27}" srcOrd="1" destOrd="0" presId="urn:microsoft.com/office/officeart/2005/8/layout/process5"/>
    <dgm:cxn modelId="{40E179F5-DCAD-4761-9E99-2D2A132FD5C2}" type="presOf" srcId="{49AC2F3C-D341-4E4B-AB63-C4D167BA006F}" destId="{62703DC5-4BDD-4682-ACE8-F2075B1F3415}" srcOrd="1" destOrd="0" presId="urn:microsoft.com/office/officeart/2005/8/layout/process5"/>
    <dgm:cxn modelId="{10AB620E-2BF6-497D-A6CD-29510DDB85ED}" srcId="{EFF7859B-EA00-44AC-BCF5-FD9C62CEBB64}" destId="{27BB7C9E-BCA3-4A81-8FFA-29E45702E30C}" srcOrd="10" destOrd="0" parTransId="{6AAF2AA8-CA61-4B10-A52A-9789ECCA64E2}" sibTransId="{6D0BE963-35DF-401A-A3E6-D0DF364F400C}"/>
    <dgm:cxn modelId="{6CE27F28-95E0-4C64-A774-8F186A16C2E1}" type="presOf" srcId="{AA848389-B43D-4D7F-808D-A2F035BB91EF}" destId="{C6BDEB04-B3BE-42AE-93DF-4E4203FD6418}" srcOrd="0" destOrd="0" presId="urn:microsoft.com/office/officeart/2005/8/layout/process5"/>
    <dgm:cxn modelId="{191C9D46-2C0F-4816-A7DE-825F02737306}" type="presOf" srcId="{1D22EB5E-DEFE-456C-AB0C-C5EA2F75C39A}" destId="{E41A62AD-CB1C-418A-941E-539686DA9222}" srcOrd="1" destOrd="0" presId="urn:microsoft.com/office/officeart/2005/8/layout/process5"/>
    <dgm:cxn modelId="{244B163F-26D8-4857-AFD8-FDED6849E696}" type="presOf" srcId="{E2683562-3ADB-480A-B204-2AB25423B686}" destId="{11A69CE9-7857-425C-895D-28E43E0A2C88}" srcOrd="1" destOrd="0" presId="urn:microsoft.com/office/officeart/2005/8/layout/process5"/>
    <dgm:cxn modelId="{F42D9818-0ED2-4D13-83E6-DFC1B22F737B}" type="presOf" srcId="{7DD4A6D3-88F5-4400-9CCE-9236C9EF5D27}" destId="{FA1D03C2-76B9-4CA2-B291-5ABEE114893C}" srcOrd="0" destOrd="0" presId="urn:microsoft.com/office/officeart/2005/8/layout/process5"/>
    <dgm:cxn modelId="{12A1D8DB-19D5-47BB-BCF4-70E415843706}" type="presOf" srcId="{7EF9DB38-F544-4E49-AC63-49ACA53637D1}" destId="{88226ED3-FB29-40E3-8421-84879B66684F}" srcOrd="0" destOrd="0" presId="urn:microsoft.com/office/officeart/2005/8/layout/process5"/>
    <dgm:cxn modelId="{53D0BE4D-A2F9-4087-8096-862AB7738D3E}" type="presOf" srcId="{83B65353-9079-4BC8-B010-BE7E71EF0E99}" destId="{2B9C0177-1161-46ED-8526-E00C0D5DF691}" srcOrd="0" destOrd="0" presId="urn:microsoft.com/office/officeart/2005/8/layout/process5"/>
    <dgm:cxn modelId="{89D511FB-6A8F-496F-8DCF-4A3329D90638}" type="presOf" srcId="{57096F5D-5778-4433-BA76-2152F8A3AA1E}" destId="{0779BB81-7714-419B-89B7-054986D91850}" srcOrd="0" destOrd="0" presId="urn:microsoft.com/office/officeart/2005/8/layout/process5"/>
    <dgm:cxn modelId="{EDD6437A-D23D-46C7-A8B3-EAB12D0E7CF4}" type="presOf" srcId="{94FDA314-D2E0-438C-83A3-C1D92F619696}" destId="{832F5ECC-4F36-4055-80D0-6BAEEDC39F0F}" srcOrd="1" destOrd="0" presId="urn:microsoft.com/office/officeart/2005/8/layout/process5"/>
    <dgm:cxn modelId="{DF5A3C79-A5C5-45EA-B924-698CBDD5F0CE}" type="presOf" srcId="{A6D67580-FFC5-43B5-AF28-C535DFCEEF09}" destId="{39003C0A-4291-4B07-9C3E-6ABAEC832A8A}" srcOrd="0" destOrd="0" presId="urn:microsoft.com/office/officeart/2005/8/layout/process5"/>
    <dgm:cxn modelId="{DBD2610F-26A9-4901-8B5E-A5688B8FE79D}" srcId="{EFF7859B-EA00-44AC-BCF5-FD9C62CEBB64}" destId="{7EF9DB38-F544-4E49-AC63-49ACA53637D1}" srcOrd="0" destOrd="0" parTransId="{B4DD3BA5-FF48-4ACD-B078-7B0FDB56A10C}" sibTransId="{6D7B4071-079B-45E2-A5B1-75F3E284AC78}"/>
    <dgm:cxn modelId="{C209475C-11D2-4295-9A87-0816F16EEA5B}" type="presOf" srcId="{6D7B4071-079B-45E2-A5B1-75F3E284AC78}" destId="{914B03DA-C64C-4B4D-B29F-1919E9D44590}" srcOrd="1" destOrd="0" presId="urn:microsoft.com/office/officeart/2005/8/layout/process5"/>
    <dgm:cxn modelId="{400339B8-C6BF-48BB-AD61-47C8950B6A6E}" type="presOf" srcId="{F78E9E78-911D-4817-9295-9CB8F3005BE7}" destId="{C49B5589-0384-46E8-BFFA-E543B73DE0FD}" srcOrd="1" destOrd="0" presId="urn:microsoft.com/office/officeart/2005/8/layout/process5"/>
    <dgm:cxn modelId="{C78737A8-179C-4895-886A-C04E10078C6B}" type="presOf" srcId="{EC1FD0D5-8497-4885-9407-6BA413132CBA}" destId="{68C66CD9-F569-446E-A3C9-26C8712AD0A8}" srcOrd="0" destOrd="0" presId="urn:microsoft.com/office/officeart/2005/8/layout/process5"/>
    <dgm:cxn modelId="{DDFA1561-7818-4B51-8399-7E72EEFFD066}" type="presOf" srcId="{D91A774A-D620-43DD-84C5-62DA649ECF8D}" destId="{4DDF0F93-645B-42EB-9CAE-FAF6B6AA7D76}" srcOrd="0" destOrd="0" presId="urn:microsoft.com/office/officeart/2005/8/layout/process5"/>
    <dgm:cxn modelId="{B3DABF29-7F12-40C5-9C3C-EE923885E9AD}" srcId="{EFF7859B-EA00-44AC-BCF5-FD9C62CEBB64}" destId="{EC1FD0D5-8497-4885-9407-6BA413132CBA}" srcOrd="2" destOrd="0" parTransId="{31267B68-B097-46F4-AE5C-56DA35B14FFB}" sibTransId="{63D2C13F-E804-4565-9AEC-1C87FDE3F148}"/>
    <dgm:cxn modelId="{6E38FACE-E466-4DC9-BF58-5FB33CEEF8A5}" type="presOf" srcId="{6972BBBB-42E2-4451-8A49-F648CA693BC2}" destId="{FCC6E740-CD80-44AF-9EA2-912386227F34}" srcOrd="0" destOrd="0" presId="urn:microsoft.com/office/officeart/2005/8/layout/process5"/>
    <dgm:cxn modelId="{BBFE0B80-684E-4D65-9E7F-B33109767377}" type="presOf" srcId="{6D0BE963-35DF-401A-A3E6-D0DF364F400C}" destId="{319EB0FF-2392-4CDA-9D0A-09A1D50376BA}" srcOrd="0" destOrd="0" presId="urn:microsoft.com/office/officeart/2005/8/layout/process5"/>
    <dgm:cxn modelId="{53ECE18D-C7D8-4F89-8BEC-059D8CF3BE34}" type="presOf" srcId="{F78E9E78-911D-4817-9295-9CB8F3005BE7}" destId="{800F8492-5E12-4F07-BC81-17EB156620DF}" srcOrd="0" destOrd="0" presId="urn:microsoft.com/office/officeart/2005/8/layout/process5"/>
    <dgm:cxn modelId="{0393490B-62A7-4AE5-BBE4-6404D6C830F1}" srcId="{EFF7859B-EA00-44AC-BCF5-FD9C62CEBB64}" destId="{7DD4A6D3-88F5-4400-9CCE-9236C9EF5D27}" srcOrd="8" destOrd="0" parTransId="{CF269DBC-FB57-4DE2-B2BF-89403987B792}" sibTransId="{86A03CF5-579E-491F-8216-B49A30A22690}"/>
    <dgm:cxn modelId="{89D80E7F-2EBB-4D51-B14C-7D80F896D94D}" srcId="{EFF7859B-EA00-44AC-BCF5-FD9C62CEBB64}" destId="{1CC87C88-4916-4C4A-9E3D-B8C6F2CD30FB}" srcOrd="4" destOrd="0" parTransId="{EB24AA64-3CFD-4DE8-8CCC-2112F9760ECF}" sibTransId="{2D52D4D1-6EDD-44CF-92FD-4AA474A49CB8}"/>
    <dgm:cxn modelId="{CF378AD4-86D7-483A-9F5A-81506137A36C}" srcId="{EFF7859B-EA00-44AC-BCF5-FD9C62CEBB64}" destId="{79F511F5-18C7-47BE-84E4-56E4516561ED}" srcOrd="13" destOrd="0" parTransId="{E6195AE7-C0FF-4095-9DE2-33C706787A17}" sibTransId="{E2683562-3ADB-480A-B204-2AB25423B686}"/>
    <dgm:cxn modelId="{3E28F875-8A74-4190-B87F-F1E667CDECAB}" type="presOf" srcId="{4E54584C-02B0-4D03-9506-9195005B84E4}" destId="{7D28EB01-602C-46A1-8C74-7D1DE1E77F98}" srcOrd="0" destOrd="0" presId="urn:microsoft.com/office/officeart/2005/8/layout/process5"/>
    <dgm:cxn modelId="{2C00F08A-11C3-4A71-BB91-F590A2F566B9}" srcId="{EFF7859B-EA00-44AC-BCF5-FD9C62CEBB64}" destId="{72FC8DAF-A4B4-4F00-867B-FE87295ECADF}" srcOrd="5" destOrd="0" parTransId="{BCB97919-BC98-4C92-AC0D-6DC9D3A2C8E1}" sibTransId="{4E54584C-02B0-4D03-9506-9195005B84E4}"/>
    <dgm:cxn modelId="{3BE1D83B-E30C-4DAB-B71A-776B750759EC}" type="presParOf" srcId="{F1372915-6766-4F46-8EB9-C1F7AD1B2E13}" destId="{88226ED3-FB29-40E3-8421-84879B66684F}" srcOrd="0" destOrd="0" presId="urn:microsoft.com/office/officeart/2005/8/layout/process5"/>
    <dgm:cxn modelId="{1294732A-85BB-4D2F-A596-79EC01EE591E}" type="presParOf" srcId="{F1372915-6766-4F46-8EB9-C1F7AD1B2E13}" destId="{922938C2-99DE-417C-B1F3-B46FD6DBCF28}" srcOrd="1" destOrd="0" presId="urn:microsoft.com/office/officeart/2005/8/layout/process5"/>
    <dgm:cxn modelId="{598D24C9-74CC-4F39-9FDE-B895614B504F}" type="presParOf" srcId="{922938C2-99DE-417C-B1F3-B46FD6DBCF28}" destId="{914B03DA-C64C-4B4D-B29F-1919E9D44590}" srcOrd="0" destOrd="0" presId="urn:microsoft.com/office/officeart/2005/8/layout/process5"/>
    <dgm:cxn modelId="{283C4A52-4880-44F4-ADC1-10CBC475590F}" type="presParOf" srcId="{F1372915-6766-4F46-8EB9-C1F7AD1B2E13}" destId="{0779BB81-7714-419B-89B7-054986D91850}" srcOrd="2" destOrd="0" presId="urn:microsoft.com/office/officeart/2005/8/layout/process5"/>
    <dgm:cxn modelId="{BB11F2BF-061B-449C-BD66-5C5D0C9B6CC4}" type="presParOf" srcId="{F1372915-6766-4F46-8EB9-C1F7AD1B2E13}" destId="{711BAFE5-F0C2-4F51-8133-4DA38FA0194B}" srcOrd="3" destOrd="0" presId="urn:microsoft.com/office/officeart/2005/8/layout/process5"/>
    <dgm:cxn modelId="{0879E2EB-1DA1-42F9-A10C-0A4813E34D85}" type="presParOf" srcId="{711BAFE5-F0C2-4F51-8133-4DA38FA0194B}" destId="{832F5ECC-4F36-4055-80D0-6BAEEDC39F0F}" srcOrd="0" destOrd="0" presId="urn:microsoft.com/office/officeart/2005/8/layout/process5"/>
    <dgm:cxn modelId="{369C5610-E193-44B5-8C0F-11CCF5477FB7}" type="presParOf" srcId="{F1372915-6766-4F46-8EB9-C1F7AD1B2E13}" destId="{68C66CD9-F569-446E-A3C9-26C8712AD0A8}" srcOrd="4" destOrd="0" presId="urn:microsoft.com/office/officeart/2005/8/layout/process5"/>
    <dgm:cxn modelId="{4CC616FB-7559-41AC-A573-C5B3A3263874}" type="presParOf" srcId="{F1372915-6766-4F46-8EB9-C1F7AD1B2E13}" destId="{2D2BF5AE-EC94-4E2D-BCAB-78FD8A2ADACD}" srcOrd="5" destOrd="0" presId="urn:microsoft.com/office/officeart/2005/8/layout/process5"/>
    <dgm:cxn modelId="{3667B485-6001-4FEC-8E9E-7CF52D189959}" type="presParOf" srcId="{2D2BF5AE-EC94-4E2D-BCAB-78FD8A2ADACD}" destId="{B97C2B09-CC6E-4388-98B5-D79D0199F540}" srcOrd="0" destOrd="0" presId="urn:microsoft.com/office/officeart/2005/8/layout/process5"/>
    <dgm:cxn modelId="{F12EDAE5-EDA1-4238-BB74-F75A3CB12F94}" type="presParOf" srcId="{F1372915-6766-4F46-8EB9-C1F7AD1B2E13}" destId="{268E2675-D1F3-424B-8980-337FFBD22D29}" srcOrd="6" destOrd="0" presId="urn:microsoft.com/office/officeart/2005/8/layout/process5"/>
    <dgm:cxn modelId="{D67495C2-8B10-4CB4-A3CD-61009D199971}" type="presParOf" srcId="{F1372915-6766-4F46-8EB9-C1F7AD1B2E13}" destId="{216F60A8-DD33-48A0-B847-7C54843FB381}" srcOrd="7" destOrd="0" presId="urn:microsoft.com/office/officeart/2005/8/layout/process5"/>
    <dgm:cxn modelId="{B86D2284-0360-4917-9869-AE93DB3A0A72}" type="presParOf" srcId="{216F60A8-DD33-48A0-B847-7C54843FB381}" destId="{28FAF95B-9DDA-43CE-8E0F-A0C62BC78199}" srcOrd="0" destOrd="0" presId="urn:microsoft.com/office/officeart/2005/8/layout/process5"/>
    <dgm:cxn modelId="{A9C6EEB5-E5D4-4075-A59B-B6FD77C8BE5E}" type="presParOf" srcId="{F1372915-6766-4F46-8EB9-C1F7AD1B2E13}" destId="{39C780EB-6822-4F3B-A676-706452F39A64}" srcOrd="8" destOrd="0" presId="urn:microsoft.com/office/officeart/2005/8/layout/process5"/>
    <dgm:cxn modelId="{59F38ECC-0556-428B-B91F-021646D84447}" type="presParOf" srcId="{F1372915-6766-4F46-8EB9-C1F7AD1B2E13}" destId="{052742A0-7246-406E-AC48-ADB9A643CEEE}" srcOrd="9" destOrd="0" presId="urn:microsoft.com/office/officeart/2005/8/layout/process5"/>
    <dgm:cxn modelId="{CA44287A-BC06-408A-A60F-0BB98ABA7676}" type="presParOf" srcId="{052742A0-7246-406E-AC48-ADB9A643CEEE}" destId="{39CCEBB0-4A3A-418B-9884-6BDDA17773E0}" srcOrd="0" destOrd="0" presId="urn:microsoft.com/office/officeart/2005/8/layout/process5"/>
    <dgm:cxn modelId="{A410F812-C4FC-4FBA-8129-F5306FC0A9B9}" type="presParOf" srcId="{F1372915-6766-4F46-8EB9-C1F7AD1B2E13}" destId="{A6E23311-96E1-4F8F-BD13-869F189E764F}" srcOrd="10" destOrd="0" presId="urn:microsoft.com/office/officeart/2005/8/layout/process5"/>
    <dgm:cxn modelId="{7E3919CF-4272-47F7-820C-45F2FB82317F}" type="presParOf" srcId="{F1372915-6766-4F46-8EB9-C1F7AD1B2E13}" destId="{7D28EB01-602C-46A1-8C74-7D1DE1E77F98}" srcOrd="11" destOrd="0" presId="urn:microsoft.com/office/officeart/2005/8/layout/process5"/>
    <dgm:cxn modelId="{2163C32D-9B16-4B61-BA8E-ED64D224E5B6}" type="presParOf" srcId="{7D28EB01-602C-46A1-8C74-7D1DE1E77F98}" destId="{5AA242A2-784C-4232-957E-93B07F87DA2F}" srcOrd="0" destOrd="0" presId="urn:microsoft.com/office/officeart/2005/8/layout/process5"/>
    <dgm:cxn modelId="{1BAD7871-F924-4EE5-83A8-EA8E5C21C558}" type="presParOf" srcId="{F1372915-6766-4F46-8EB9-C1F7AD1B2E13}" destId="{4DDF0F93-645B-42EB-9CAE-FAF6B6AA7D76}" srcOrd="12" destOrd="0" presId="urn:microsoft.com/office/officeart/2005/8/layout/process5"/>
    <dgm:cxn modelId="{3318BC46-D290-4F02-8ADF-05DDBB207747}" type="presParOf" srcId="{F1372915-6766-4F46-8EB9-C1F7AD1B2E13}" destId="{A5B0916C-7776-4755-95C6-19B21C80908A}" srcOrd="13" destOrd="0" presId="urn:microsoft.com/office/officeart/2005/8/layout/process5"/>
    <dgm:cxn modelId="{7F1C2529-4F0A-47E2-B117-7A87A65B9B46}" type="presParOf" srcId="{A5B0916C-7776-4755-95C6-19B21C80908A}" destId="{531A0138-563C-4967-AF13-B499B6AD700E}" srcOrd="0" destOrd="0" presId="urn:microsoft.com/office/officeart/2005/8/layout/process5"/>
    <dgm:cxn modelId="{30F9C87E-278A-4F57-B162-C7FE4668FF6D}" type="presParOf" srcId="{F1372915-6766-4F46-8EB9-C1F7AD1B2E13}" destId="{C6BDEB04-B3BE-42AE-93DF-4E4203FD6418}" srcOrd="14" destOrd="0" presId="urn:microsoft.com/office/officeart/2005/8/layout/process5"/>
    <dgm:cxn modelId="{9F7CC86F-EE03-4E08-BF6C-FDFB0C3A7B2F}" type="presParOf" srcId="{F1372915-6766-4F46-8EB9-C1F7AD1B2E13}" destId="{1C8E4D75-C8DA-448C-85A4-EB619C481729}" srcOrd="15" destOrd="0" presId="urn:microsoft.com/office/officeart/2005/8/layout/process5"/>
    <dgm:cxn modelId="{11301B36-5D95-456B-9CBB-FA0F9A5569EF}" type="presParOf" srcId="{1C8E4D75-C8DA-448C-85A4-EB619C481729}" destId="{898BC8FB-6462-408F-99E2-9AA5B4EA938A}" srcOrd="0" destOrd="0" presId="urn:microsoft.com/office/officeart/2005/8/layout/process5"/>
    <dgm:cxn modelId="{2270F425-0C61-4C69-B0EC-8505ACB55C8A}" type="presParOf" srcId="{F1372915-6766-4F46-8EB9-C1F7AD1B2E13}" destId="{FA1D03C2-76B9-4CA2-B291-5ABEE114893C}" srcOrd="16" destOrd="0" presId="urn:microsoft.com/office/officeart/2005/8/layout/process5"/>
    <dgm:cxn modelId="{752675B1-69B8-4D53-90E4-C8A085F2A0FC}" type="presParOf" srcId="{F1372915-6766-4F46-8EB9-C1F7AD1B2E13}" destId="{43E23543-03D2-4863-9632-7A50393A6ABA}" srcOrd="17" destOrd="0" presId="urn:microsoft.com/office/officeart/2005/8/layout/process5"/>
    <dgm:cxn modelId="{8EBBA466-A8F1-4F37-9DF9-403329510D71}" type="presParOf" srcId="{43E23543-03D2-4863-9632-7A50393A6ABA}" destId="{C3DC3680-083C-456E-AACD-EBEFB5DB682B}" srcOrd="0" destOrd="0" presId="urn:microsoft.com/office/officeart/2005/8/layout/process5"/>
    <dgm:cxn modelId="{DF88C06C-2776-4A21-9BC5-BF00A3BFAA53}" type="presParOf" srcId="{F1372915-6766-4F46-8EB9-C1F7AD1B2E13}" destId="{9EFD53A0-2407-4CB9-9004-CAAA8D81559C}" srcOrd="18" destOrd="0" presId="urn:microsoft.com/office/officeart/2005/8/layout/process5"/>
    <dgm:cxn modelId="{8898FDBD-2CD6-4B66-928B-0D67F7C7EF5B}" type="presParOf" srcId="{F1372915-6766-4F46-8EB9-C1F7AD1B2E13}" destId="{800F8492-5E12-4F07-BC81-17EB156620DF}" srcOrd="19" destOrd="0" presId="urn:microsoft.com/office/officeart/2005/8/layout/process5"/>
    <dgm:cxn modelId="{260758DA-E0EC-4422-9226-7EEA03865360}" type="presParOf" srcId="{800F8492-5E12-4F07-BC81-17EB156620DF}" destId="{C49B5589-0384-46E8-BFFA-E543B73DE0FD}" srcOrd="0" destOrd="0" presId="urn:microsoft.com/office/officeart/2005/8/layout/process5"/>
    <dgm:cxn modelId="{AA26DB46-8579-4579-A842-42D0BD0AD9CD}" type="presParOf" srcId="{F1372915-6766-4F46-8EB9-C1F7AD1B2E13}" destId="{8E7E57BD-37F1-400A-A68A-B0B364367AC5}" srcOrd="20" destOrd="0" presId="urn:microsoft.com/office/officeart/2005/8/layout/process5"/>
    <dgm:cxn modelId="{5D9D260E-4295-4510-A9F8-2C026AA6CA8A}" type="presParOf" srcId="{F1372915-6766-4F46-8EB9-C1F7AD1B2E13}" destId="{319EB0FF-2392-4CDA-9D0A-09A1D50376BA}" srcOrd="21" destOrd="0" presId="urn:microsoft.com/office/officeart/2005/8/layout/process5"/>
    <dgm:cxn modelId="{FE89A8DB-FF32-400A-BED7-58B000FD38ED}" type="presParOf" srcId="{319EB0FF-2392-4CDA-9D0A-09A1D50376BA}" destId="{71AB4CFA-EE5B-4256-8895-65CC675490E7}" srcOrd="0" destOrd="0" presId="urn:microsoft.com/office/officeart/2005/8/layout/process5"/>
    <dgm:cxn modelId="{00DA1F36-E481-4026-8E8A-3FD4EBEC7764}" type="presParOf" srcId="{F1372915-6766-4F46-8EB9-C1F7AD1B2E13}" destId="{308E7EAF-7B4A-4D1A-868D-A5E91A8C0BBE}" srcOrd="22" destOrd="0" presId="urn:microsoft.com/office/officeart/2005/8/layout/process5"/>
    <dgm:cxn modelId="{FD0FED55-907D-41B1-85F9-C1C51E49E3E2}" type="presParOf" srcId="{F1372915-6766-4F46-8EB9-C1F7AD1B2E13}" destId="{97C60B9A-A629-4CBB-9B86-EEEFEA36BE79}" srcOrd="23" destOrd="0" presId="urn:microsoft.com/office/officeart/2005/8/layout/process5"/>
    <dgm:cxn modelId="{4A69007A-E636-47B7-9874-ABDFA207018E}" type="presParOf" srcId="{97C60B9A-A629-4CBB-9B86-EEEFEA36BE79}" destId="{E1289E5F-CB1E-483C-9830-E9E88EAC98DF}" srcOrd="0" destOrd="0" presId="urn:microsoft.com/office/officeart/2005/8/layout/process5"/>
    <dgm:cxn modelId="{11AC7BFE-3BC7-44BE-80A4-FD0F03FEEAF5}" type="presParOf" srcId="{F1372915-6766-4F46-8EB9-C1F7AD1B2E13}" destId="{90EE0069-0A74-4513-8A65-42649853BF62}" srcOrd="24" destOrd="0" presId="urn:microsoft.com/office/officeart/2005/8/layout/process5"/>
    <dgm:cxn modelId="{17587426-F5B9-4BA3-919F-7BD9A956AC30}" type="presParOf" srcId="{F1372915-6766-4F46-8EB9-C1F7AD1B2E13}" destId="{53666866-AE48-43BC-88D3-E090F6A509C4}" srcOrd="25" destOrd="0" presId="urn:microsoft.com/office/officeart/2005/8/layout/process5"/>
    <dgm:cxn modelId="{64E95BE1-6D40-402E-8F8B-CB43B9FEF040}" type="presParOf" srcId="{53666866-AE48-43BC-88D3-E090F6A509C4}" destId="{3D49E7AB-DC73-4183-9125-DE16CC89C029}" srcOrd="0" destOrd="0" presId="urn:microsoft.com/office/officeart/2005/8/layout/process5"/>
    <dgm:cxn modelId="{FB6B3856-1870-49E5-893D-452EC7F80039}" type="presParOf" srcId="{F1372915-6766-4F46-8EB9-C1F7AD1B2E13}" destId="{7A3F5CE6-ADB0-4285-B492-B640368FD78D}" srcOrd="26" destOrd="0" presId="urn:microsoft.com/office/officeart/2005/8/layout/process5"/>
    <dgm:cxn modelId="{7625D345-A9B2-4638-AC35-776B6EA573E9}" type="presParOf" srcId="{F1372915-6766-4F46-8EB9-C1F7AD1B2E13}" destId="{122F7691-BE85-4AE6-BFE8-7076F5E82107}" srcOrd="27" destOrd="0" presId="urn:microsoft.com/office/officeart/2005/8/layout/process5"/>
    <dgm:cxn modelId="{690EB4F7-DF4B-412F-B2C7-ED4ECAA53B66}" type="presParOf" srcId="{122F7691-BE85-4AE6-BFE8-7076F5E82107}" destId="{11A69CE9-7857-425C-895D-28E43E0A2C88}" srcOrd="0" destOrd="0" presId="urn:microsoft.com/office/officeart/2005/8/layout/process5"/>
    <dgm:cxn modelId="{92CC3AE2-1949-42C2-B360-EBDFE1D600A8}" type="presParOf" srcId="{F1372915-6766-4F46-8EB9-C1F7AD1B2E13}" destId="{09B27E6B-888C-42CC-BADF-5D79825BF9C6}" srcOrd="28" destOrd="0" presId="urn:microsoft.com/office/officeart/2005/8/layout/process5"/>
    <dgm:cxn modelId="{23AF22E9-1944-414A-AF38-61CD8CEC3B4A}" type="presParOf" srcId="{F1372915-6766-4F46-8EB9-C1F7AD1B2E13}" destId="{E6D57F93-307C-4376-AAA5-992F07CADAE5}" srcOrd="29" destOrd="0" presId="urn:microsoft.com/office/officeart/2005/8/layout/process5"/>
    <dgm:cxn modelId="{AE1CB959-9F9A-4CA4-BD7D-011062985A9E}" type="presParOf" srcId="{E6D57F93-307C-4376-AAA5-992F07CADAE5}" destId="{E41A62AD-CB1C-418A-941E-539686DA9222}" srcOrd="0" destOrd="0" presId="urn:microsoft.com/office/officeart/2005/8/layout/process5"/>
    <dgm:cxn modelId="{527FD3BD-5039-4A41-B2F2-06070BD4BCEE}" type="presParOf" srcId="{F1372915-6766-4F46-8EB9-C1F7AD1B2E13}" destId="{2B9C0177-1161-46ED-8526-E00C0D5DF691}" srcOrd="30" destOrd="0" presId="urn:microsoft.com/office/officeart/2005/8/layout/process5"/>
    <dgm:cxn modelId="{1C116A1D-C783-4F85-ACDA-8A3A2E0BE566}" type="presParOf" srcId="{F1372915-6766-4F46-8EB9-C1F7AD1B2E13}" destId="{FCC6E740-CD80-44AF-9EA2-912386227F34}" srcOrd="31" destOrd="0" presId="urn:microsoft.com/office/officeart/2005/8/layout/process5"/>
    <dgm:cxn modelId="{E04A6441-E302-41D8-A40B-47A6BBD37D29}" type="presParOf" srcId="{FCC6E740-CD80-44AF-9EA2-912386227F34}" destId="{8209ABD6-4160-47A0-97A3-4AC12D5DE4CD}" srcOrd="0" destOrd="0" presId="urn:microsoft.com/office/officeart/2005/8/layout/process5"/>
    <dgm:cxn modelId="{DDA2946C-33F2-4823-B74B-EB27E009B492}" type="presParOf" srcId="{F1372915-6766-4F46-8EB9-C1F7AD1B2E13}" destId="{0F8318B1-C8BA-43F3-B743-BD6B58A90B0C}" srcOrd="32" destOrd="0" presId="urn:microsoft.com/office/officeart/2005/8/layout/process5"/>
    <dgm:cxn modelId="{DD6684C1-3C39-4C37-98AB-5B0DCB452BEB}" type="presParOf" srcId="{F1372915-6766-4F46-8EB9-C1F7AD1B2E13}" destId="{6C95E1AF-8629-4C02-B7E4-B602CCC01EE9}" srcOrd="33" destOrd="0" presId="urn:microsoft.com/office/officeart/2005/8/layout/process5"/>
    <dgm:cxn modelId="{65F2BEDB-081F-416D-ACB0-85F8F250813B}" type="presParOf" srcId="{6C95E1AF-8629-4C02-B7E4-B602CCC01EE9}" destId="{6FD441F9-4E90-4437-B7E5-60D248ED9F27}" srcOrd="0" destOrd="0" presId="urn:microsoft.com/office/officeart/2005/8/layout/process5"/>
    <dgm:cxn modelId="{8F19A9DA-6A9A-48DA-876D-E68C410A851D}" type="presParOf" srcId="{F1372915-6766-4F46-8EB9-C1F7AD1B2E13}" destId="{0F5BFFF8-1B5C-4E81-AEEA-237DA28F2776}" srcOrd="34" destOrd="0" presId="urn:microsoft.com/office/officeart/2005/8/layout/process5"/>
    <dgm:cxn modelId="{83E28D3D-0059-4979-922F-B3B9889B3D08}" type="presParOf" srcId="{F1372915-6766-4F46-8EB9-C1F7AD1B2E13}" destId="{B8A3CA2E-3A42-49B4-B7FF-A49BC02E11D8}" srcOrd="35" destOrd="0" presId="urn:microsoft.com/office/officeart/2005/8/layout/process5"/>
    <dgm:cxn modelId="{EE71E4CB-0460-4D91-8F40-5F93A2F889A5}" type="presParOf" srcId="{B8A3CA2E-3A42-49B4-B7FF-A49BC02E11D8}" destId="{62703DC5-4BDD-4682-ACE8-F2075B1F3415}" srcOrd="0" destOrd="0" presId="urn:microsoft.com/office/officeart/2005/8/layout/process5"/>
    <dgm:cxn modelId="{96FF8FFD-A5B6-40AE-8042-BA43C52C71B7}" type="presParOf" srcId="{F1372915-6766-4F46-8EB9-C1F7AD1B2E13}" destId="{D980A7BE-F42C-496D-976A-251BC66F4443}" srcOrd="36" destOrd="0" presId="urn:microsoft.com/office/officeart/2005/8/layout/process5"/>
    <dgm:cxn modelId="{F39150A9-13E3-4048-A45A-48ADEE4B8F67}" type="presParOf" srcId="{F1372915-6766-4F46-8EB9-C1F7AD1B2E13}" destId="{39003C0A-4291-4B07-9C3E-6ABAEC832A8A}" srcOrd="37" destOrd="0" presId="urn:microsoft.com/office/officeart/2005/8/layout/process5"/>
    <dgm:cxn modelId="{276D3EDF-7243-41CB-AB52-4901D9ADB65F}" type="presParOf" srcId="{39003C0A-4291-4B07-9C3E-6ABAEC832A8A}" destId="{6DB1A7F0-50B4-451E-BBD5-4631ACD58938}" srcOrd="0" destOrd="0" presId="urn:microsoft.com/office/officeart/2005/8/layout/process5"/>
    <dgm:cxn modelId="{8A61E8AC-5731-4964-9D21-B9EF3C768632}" type="presParOf" srcId="{F1372915-6766-4F46-8EB9-C1F7AD1B2E13}" destId="{33028824-52D1-4DC4-8DAB-C5385FC75680}" srcOrd="3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D375A84-7E3D-4F82-B197-1487283F04AF}" type="doc">
      <dgm:prSet loTypeId="urn:microsoft.com/office/officeart/2005/8/layout/chevron2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422E316-CAB8-489A-B08D-007A1CC8156E}">
      <dgm:prSet phldrT="[Text]" custT="1"/>
      <dgm:spPr/>
      <dgm:t>
        <a:bodyPr tIns="122400" anchor="ctr" anchorCtr="0"/>
        <a:lstStyle/>
        <a:p>
          <a:r>
            <a:rPr lang="fa-IR" sz="2000" dirty="0" smtClean="0">
              <a:solidFill>
                <a:srgbClr val="C00000"/>
              </a:solidFill>
              <a:cs typeface="+mj-cs"/>
            </a:rPr>
            <a:t>1</a:t>
          </a:r>
          <a:endParaRPr lang="en-US" sz="2000" dirty="0">
            <a:solidFill>
              <a:srgbClr val="C00000"/>
            </a:solidFill>
            <a:cs typeface="+mj-cs"/>
          </a:endParaRPr>
        </a:p>
      </dgm:t>
    </dgm:pt>
    <dgm:pt modelId="{83DD289A-AAD0-4F95-84BA-2176505C46FB}" type="parTrans" cxnId="{74E17EA3-65D4-487B-80F8-383009C13766}">
      <dgm:prSet/>
      <dgm:spPr/>
      <dgm:t>
        <a:bodyPr/>
        <a:lstStyle/>
        <a:p>
          <a:endParaRPr lang="en-US"/>
        </a:p>
      </dgm:t>
    </dgm:pt>
    <dgm:pt modelId="{81FFFCBF-439D-4175-B269-CDDE4F971C99}" type="sibTrans" cxnId="{74E17EA3-65D4-487B-80F8-383009C13766}">
      <dgm:prSet/>
      <dgm:spPr/>
      <dgm:t>
        <a:bodyPr/>
        <a:lstStyle/>
        <a:p>
          <a:endParaRPr lang="en-US"/>
        </a:p>
      </dgm:t>
    </dgm:pt>
    <dgm:pt modelId="{F14B4B50-8897-44C1-98EA-C6EDA358BF91}">
      <dgm:prSet phldrT="[Text]"/>
      <dgm:spPr>
        <a:solidFill>
          <a:srgbClr val="FFFFFF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pPr algn="justLow" rtl="1"/>
          <a:r>
            <a:rPr lang="fa-IR" dirty="0" smtClean="0">
              <a:solidFill>
                <a:srgbClr val="005020"/>
              </a:solidFill>
              <a:cs typeface="+mn-cs"/>
            </a:rPr>
            <a:t>رهبری ، جمعی باشد .</a:t>
          </a:r>
          <a:endParaRPr lang="en-US" dirty="0">
            <a:solidFill>
              <a:srgbClr val="005020"/>
            </a:solidFill>
            <a:cs typeface="+mn-cs"/>
          </a:endParaRPr>
        </a:p>
      </dgm:t>
    </dgm:pt>
    <dgm:pt modelId="{AC38E8DB-CF52-4E40-8406-DE663400B294}" type="parTrans" cxnId="{FBC737CB-2E4D-42B4-9DF6-C318EF8F7E03}">
      <dgm:prSet/>
      <dgm:spPr/>
      <dgm:t>
        <a:bodyPr/>
        <a:lstStyle/>
        <a:p>
          <a:endParaRPr lang="en-US"/>
        </a:p>
      </dgm:t>
    </dgm:pt>
    <dgm:pt modelId="{95A16BE7-2AD0-4A8B-BB1F-B0303BC8E08B}" type="sibTrans" cxnId="{FBC737CB-2E4D-42B4-9DF6-C318EF8F7E03}">
      <dgm:prSet/>
      <dgm:spPr/>
      <dgm:t>
        <a:bodyPr/>
        <a:lstStyle/>
        <a:p>
          <a:endParaRPr lang="en-US"/>
        </a:p>
      </dgm:t>
    </dgm:pt>
    <dgm:pt modelId="{469D45BC-703D-4B69-8284-0BE507ACF788}">
      <dgm:prSet phldrT="[Text]" custT="1"/>
      <dgm:spPr/>
      <dgm:t>
        <a:bodyPr tIns="122400" anchor="ctr" anchorCtr="0"/>
        <a:lstStyle/>
        <a:p>
          <a:r>
            <a:rPr lang="fa-IR" sz="2000" dirty="0" smtClean="0">
              <a:solidFill>
                <a:srgbClr val="C00000"/>
              </a:solidFill>
              <a:cs typeface="+mj-cs"/>
            </a:rPr>
            <a:t>2</a:t>
          </a:r>
          <a:endParaRPr lang="en-US" sz="2000" dirty="0">
            <a:solidFill>
              <a:srgbClr val="C00000"/>
            </a:solidFill>
            <a:cs typeface="+mj-cs"/>
          </a:endParaRPr>
        </a:p>
      </dgm:t>
    </dgm:pt>
    <dgm:pt modelId="{457DA76B-52F8-413C-BDF6-DD39B32C78C0}" type="parTrans" cxnId="{85E3A767-53DC-47FF-A1B4-C9D7D9DFA01C}">
      <dgm:prSet/>
      <dgm:spPr/>
      <dgm:t>
        <a:bodyPr/>
        <a:lstStyle/>
        <a:p>
          <a:endParaRPr lang="en-US"/>
        </a:p>
      </dgm:t>
    </dgm:pt>
    <dgm:pt modelId="{8D8E5019-0513-45FC-9B15-F0D1B9AADE88}" type="sibTrans" cxnId="{85E3A767-53DC-47FF-A1B4-C9D7D9DFA01C}">
      <dgm:prSet/>
      <dgm:spPr/>
      <dgm:t>
        <a:bodyPr/>
        <a:lstStyle/>
        <a:p>
          <a:endParaRPr lang="en-US"/>
        </a:p>
      </dgm:t>
    </dgm:pt>
    <dgm:pt modelId="{99DE2208-10B8-4A3E-88A6-61A2A833918C}">
      <dgm:prSet phldrT="[Text]"/>
      <dgm:spPr>
        <a:solidFill>
          <a:srgbClr val="FFFFFF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pPr algn="justLow" rtl="1"/>
          <a:r>
            <a:rPr lang="fa-IR" dirty="0" smtClean="0">
              <a:solidFill>
                <a:srgbClr val="005020"/>
              </a:solidFill>
              <a:cs typeface="+mn-cs"/>
            </a:rPr>
            <a:t>پاسخگویی از صرفاً فردی به گروهی تبدیل شود .</a:t>
          </a:r>
          <a:endParaRPr lang="en-US" dirty="0">
            <a:solidFill>
              <a:srgbClr val="005020"/>
            </a:solidFill>
            <a:cs typeface="+mn-cs"/>
          </a:endParaRPr>
        </a:p>
      </dgm:t>
    </dgm:pt>
    <dgm:pt modelId="{1979C670-B25A-4631-B813-FA40795179BB}" type="parTrans" cxnId="{85C51EC4-E93E-4084-A4F6-05A304742B86}">
      <dgm:prSet/>
      <dgm:spPr/>
      <dgm:t>
        <a:bodyPr/>
        <a:lstStyle/>
        <a:p>
          <a:endParaRPr lang="en-US"/>
        </a:p>
      </dgm:t>
    </dgm:pt>
    <dgm:pt modelId="{6A5C1EC6-95A0-4DF2-8BE1-9B29C9D443F8}" type="sibTrans" cxnId="{85C51EC4-E93E-4084-A4F6-05A304742B86}">
      <dgm:prSet/>
      <dgm:spPr/>
      <dgm:t>
        <a:bodyPr/>
        <a:lstStyle/>
        <a:p>
          <a:endParaRPr lang="en-US"/>
        </a:p>
      </dgm:t>
    </dgm:pt>
    <dgm:pt modelId="{D8C746C5-755C-4A15-A64F-4FFEF829C0A7}">
      <dgm:prSet phldrT="[Text]" custT="1"/>
      <dgm:spPr/>
      <dgm:t>
        <a:bodyPr tIns="122400" anchor="ctr" anchorCtr="0"/>
        <a:lstStyle/>
        <a:p>
          <a:r>
            <a:rPr lang="fa-IR" sz="2000" dirty="0" smtClean="0">
              <a:solidFill>
                <a:srgbClr val="C00000"/>
              </a:solidFill>
              <a:cs typeface="+mj-cs"/>
            </a:rPr>
            <a:t>3</a:t>
          </a:r>
          <a:endParaRPr lang="en-US" sz="2000" dirty="0">
            <a:solidFill>
              <a:srgbClr val="C00000"/>
            </a:solidFill>
            <a:cs typeface="+mj-cs"/>
          </a:endParaRPr>
        </a:p>
      </dgm:t>
    </dgm:pt>
    <dgm:pt modelId="{5EA62C20-36D2-418E-8C88-294C4F005893}" type="parTrans" cxnId="{510614C5-BB6B-42FD-B234-44F03CF03071}">
      <dgm:prSet/>
      <dgm:spPr/>
      <dgm:t>
        <a:bodyPr/>
        <a:lstStyle/>
        <a:p>
          <a:endParaRPr lang="en-US"/>
        </a:p>
      </dgm:t>
    </dgm:pt>
    <dgm:pt modelId="{3C5AAEDC-13A9-476A-AF66-74ADF3E270D4}" type="sibTrans" cxnId="{510614C5-BB6B-42FD-B234-44F03CF03071}">
      <dgm:prSet/>
      <dgm:spPr/>
      <dgm:t>
        <a:bodyPr/>
        <a:lstStyle/>
        <a:p>
          <a:endParaRPr lang="en-US"/>
        </a:p>
      </dgm:t>
    </dgm:pt>
    <dgm:pt modelId="{D16038C2-C976-4D89-B3F2-17CB2AF9D630}">
      <dgm:prSet phldrT="[Text]"/>
      <dgm:spPr>
        <a:solidFill>
          <a:srgbClr val="FFFFFF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pPr algn="justLow" rtl="1"/>
          <a:r>
            <a:rPr lang="fa-IR" dirty="0" smtClean="0">
              <a:solidFill>
                <a:srgbClr val="005020"/>
              </a:solidFill>
              <a:cs typeface="+mn-cs"/>
            </a:rPr>
            <a:t>گروه مقصد یا رسالت خود را تدوین کند .</a:t>
          </a:r>
          <a:endParaRPr lang="en-US" dirty="0">
            <a:solidFill>
              <a:srgbClr val="005020"/>
            </a:solidFill>
            <a:cs typeface="+mn-cs"/>
          </a:endParaRPr>
        </a:p>
      </dgm:t>
    </dgm:pt>
    <dgm:pt modelId="{9846D75F-50A9-4BFF-9399-FB3F2121B958}" type="parTrans" cxnId="{726CD015-F89D-4F6C-A15F-31AB765CF600}">
      <dgm:prSet/>
      <dgm:spPr/>
      <dgm:t>
        <a:bodyPr/>
        <a:lstStyle/>
        <a:p>
          <a:endParaRPr lang="en-US"/>
        </a:p>
      </dgm:t>
    </dgm:pt>
    <dgm:pt modelId="{87A3CF66-F775-4290-9631-9FF1DAD64547}" type="sibTrans" cxnId="{726CD015-F89D-4F6C-A15F-31AB765CF600}">
      <dgm:prSet/>
      <dgm:spPr/>
      <dgm:t>
        <a:bodyPr/>
        <a:lstStyle/>
        <a:p>
          <a:endParaRPr lang="en-US"/>
        </a:p>
      </dgm:t>
    </dgm:pt>
    <dgm:pt modelId="{54CF1008-75B6-4D03-9AC4-BC9E70CAF4C9}">
      <dgm:prSet phldrT="[Text]"/>
      <dgm:spPr>
        <a:solidFill>
          <a:srgbClr val="FFFFFF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pPr algn="justLow" rtl="1"/>
          <a:r>
            <a:rPr lang="fa-IR" dirty="0" smtClean="0">
              <a:solidFill>
                <a:srgbClr val="005020"/>
              </a:solidFill>
              <a:cs typeface="+mn-cs"/>
            </a:rPr>
            <a:t>اثر بخشی با نتایج و محصول جمعی گروه سنجیده شود .</a:t>
          </a:r>
          <a:endParaRPr lang="en-US" dirty="0">
            <a:solidFill>
              <a:srgbClr val="005020"/>
            </a:solidFill>
            <a:cs typeface="+mn-cs"/>
          </a:endParaRPr>
        </a:p>
      </dgm:t>
    </dgm:pt>
    <dgm:pt modelId="{C7E505B2-D45F-4AB3-BA33-4F7B543195F1}" type="parTrans" cxnId="{1EB7FF74-D00F-4D08-9D12-CC76730CBB4F}">
      <dgm:prSet/>
      <dgm:spPr/>
      <dgm:t>
        <a:bodyPr/>
        <a:lstStyle/>
        <a:p>
          <a:endParaRPr lang="en-US"/>
        </a:p>
      </dgm:t>
    </dgm:pt>
    <dgm:pt modelId="{3C5D90D6-0983-4015-B9B9-64F489A9C840}" type="sibTrans" cxnId="{1EB7FF74-D00F-4D08-9D12-CC76730CBB4F}">
      <dgm:prSet/>
      <dgm:spPr/>
      <dgm:t>
        <a:bodyPr/>
        <a:lstStyle/>
        <a:p>
          <a:endParaRPr lang="en-US"/>
        </a:p>
      </dgm:t>
    </dgm:pt>
    <dgm:pt modelId="{00A61157-2E21-4249-AF42-EBBBAC8AE084}">
      <dgm:prSet phldrT="[Text]" custT="1"/>
      <dgm:spPr/>
      <dgm:t>
        <a:bodyPr tIns="122400" anchor="ctr" anchorCtr="0"/>
        <a:lstStyle/>
        <a:p>
          <a:r>
            <a:rPr lang="fa-IR" sz="2000" dirty="0" smtClean="0">
              <a:solidFill>
                <a:srgbClr val="C00000"/>
              </a:solidFill>
              <a:cs typeface="+mj-cs"/>
            </a:rPr>
            <a:t>4</a:t>
          </a:r>
          <a:endParaRPr lang="en-US" sz="2000" dirty="0">
            <a:solidFill>
              <a:srgbClr val="C00000"/>
            </a:solidFill>
            <a:cs typeface="+mj-cs"/>
          </a:endParaRPr>
        </a:p>
      </dgm:t>
    </dgm:pt>
    <dgm:pt modelId="{54B5ECBC-F24A-46E3-832B-B83C3D9B9845}" type="parTrans" cxnId="{002A9A97-64CD-4AEF-9EB4-8D8484C38BF3}">
      <dgm:prSet/>
      <dgm:spPr/>
      <dgm:t>
        <a:bodyPr/>
        <a:lstStyle/>
        <a:p>
          <a:endParaRPr lang="en-US"/>
        </a:p>
      </dgm:t>
    </dgm:pt>
    <dgm:pt modelId="{873243FD-9ADD-4E67-A9C0-0A4EAFA52A18}" type="sibTrans" cxnId="{002A9A97-64CD-4AEF-9EB4-8D8484C38BF3}">
      <dgm:prSet/>
      <dgm:spPr/>
      <dgm:t>
        <a:bodyPr/>
        <a:lstStyle/>
        <a:p>
          <a:endParaRPr lang="en-US"/>
        </a:p>
      </dgm:t>
    </dgm:pt>
    <dgm:pt modelId="{D6F3807B-A39D-47DB-9719-792639837260}">
      <dgm:prSet phldrT="[Text]"/>
      <dgm:spPr>
        <a:solidFill>
          <a:srgbClr val="FFFFFF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pPr algn="justLow" rtl="1"/>
          <a:r>
            <a:rPr lang="fa-IR" dirty="0" smtClean="0">
              <a:solidFill>
                <a:srgbClr val="005020"/>
              </a:solidFill>
              <a:cs typeface="+mn-cs"/>
            </a:rPr>
            <a:t>طریق زندگی حل مسئله باشد نه فعالیتی پاره وقت .</a:t>
          </a:r>
          <a:endParaRPr lang="en-US" dirty="0">
            <a:solidFill>
              <a:srgbClr val="005020"/>
            </a:solidFill>
            <a:cs typeface="+mn-cs"/>
          </a:endParaRPr>
        </a:p>
      </dgm:t>
    </dgm:pt>
    <dgm:pt modelId="{371D8D06-6C08-4A62-ACFC-539134BB313C}" type="parTrans" cxnId="{C742AC01-5028-4B29-A122-4C505E9B2759}">
      <dgm:prSet/>
      <dgm:spPr/>
      <dgm:t>
        <a:bodyPr/>
        <a:lstStyle/>
        <a:p>
          <a:endParaRPr lang="en-US"/>
        </a:p>
      </dgm:t>
    </dgm:pt>
    <dgm:pt modelId="{BFBF84F7-E8F1-48D2-92B3-FC6F03BC911D}" type="sibTrans" cxnId="{C742AC01-5028-4B29-A122-4C505E9B2759}">
      <dgm:prSet/>
      <dgm:spPr/>
      <dgm:t>
        <a:bodyPr/>
        <a:lstStyle/>
        <a:p>
          <a:endParaRPr lang="en-US"/>
        </a:p>
      </dgm:t>
    </dgm:pt>
    <dgm:pt modelId="{EB4574CC-8C46-4853-A4F4-060CF57002F5}">
      <dgm:prSet phldrT="[Text]" custT="1"/>
      <dgm:spPr/>
      <dgm:t>
        <a:bodyPr tIns="122400" anchor="ctr" anchorCtr="0"/>
        <a:lstStyle/>
        <a:p>
          <a:r>
            <a:rPr lang="fa-IR" sz="2000" dirty="0" smtClean="0">
              <a:solidFill>
                <a:srgbClr val="C00000"/>
              </a:solidFill>
              <a:cs typeface="+mj-cs"/>
            </a:rPr>
            <a:t>5</a:t>
          </a:r>
          <a:endParaRPr lang="en-US" sz="2000" dirty="0">
            <a:solidFill>
              <a:srgbClr val="C00000"/>
            </a:solidFill>
            <a:cs typeface="+mj-cs"/>
          </a:endParaRPr>
        </a:p>
      </dgm:t>
    </dgm:pt>
    <dgm:pt modelId="{ED91CD62-A763-4DED-A5BA-5CE1B9913A50}" type="parTrans" cxnId="{FFAE4575-9BEC-4721-9BAF-D30FA0854FB0}">
      <dgm:prSet/>
      <dgm:spPr/>
      <dgm:t>
        <a:bodyPr/>
        <a:lstStyle/>
        <a:p>
          <a:endParaRPr lang="en-US"/>
        </a:p>
      </dgm:t>
    </dgm:pt>
    <dgm:pt modelId="{C1B12729-9D2A-4C29-AA2F-CBF00CA3068B}" type="sibTrans" cxnId="{FFAE4575-9BEC-4721-9BAF-D30FA0854FB0}">
      <dgm:prSet/>
      <dgm:spPr/>
      <dgm:t>
        <a:bodyPr/>
        <a:lstStyle/>
        <a:p>
          <a:endParaRPr lang="en-US"/>
        </a:p>
      </dgm:t>
    </dgm:pt>
    <dgm:pt modelId="{AA9F40B7-B076-45AB-AEA8-89A02A874B84}" type="pres">
      <dgm:prSet presAssocID="{9D375A84-7E3D-4F82-B197-1487283F04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59E20C-8C65-4639-9ECC-75F9786997AD}" type="pres">
      <dgm:prSet presAssocID="{3422E316-CAB8-489A-B08D-007A1CC8156E}" presName="composite" presStyleCnt="0"/>
      <dgm:spPr/>
    </dgm:pt>
    <dgm:pt modelId="{FC9083AA-0742-43BE-AE90-045A35FB59EF}" type="pres">
      <dgm:prSet presAssocID="{3422E316-CAB8-489A-B08D-007A1CC8156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50D47-3B62-46B4-9318-4F78A685F11C}" type="pres">
      <dgm:prSet presAssocID="{3422E316-CAB8-489A-B08D-007A1CC8156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E0164-7A0A-43A7-BBE4-65D1FCF91774}" type="pres">
      <dgm:prSet presAssocID="{81FFFCBF-439D-4175-B269-CDDE4F971C99}" presName="sp" presStyleCnt="0"/>
      <dgm:spPr/>
    </dgm:pt>
    <dgm:pt modelId="{7D1E2248-D21E-4C86-A353-DCCFD351F3C3}" type="pres">
      <dgm:prSet presAssocID="{469D45BC-703D-4B69-8284-0BE507ACF788}" presName="composite" presStyleCnt="0"/>
      <dgm:spPr/>
    </dgm:pt>
    <dgm:pt modelId="{BC26CA1B-EE40-4D04-8651-A6F0A4A57581}" type="pres">
      <dgm:prSet presAssocID="{469D45BC-703D-4B69-8284-0BE507ACF78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81CE3-445B-4C44-B088-F0BB96F03159}" type="pres">
      <dgm:prSet presAssocID="{469D45BC-703D-4B69-8284-0BE507ACF78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66CDE-4112-46F5-8871-09168EF42BE5}" type="pres">
      <dgm:prSet presAssocID="{8D8E5019-0513-45FC-9B15-F0D1B9AADE88}" presName="sp" presStyleCnt="0"/>
      <dgm:spPr/>
    </dgm:pt>
    <dgm:pt modelId="{E3D4E23A-9FEB-496B-8D5D-343F67DE7CCF}" type="pres">
      <dgm:prSet presAssocID="{D8C746C5-755C-4A15-A64F-4FFEF829C0A7}" presName="composite" presStyleCnt="0"/>
      <dgm:spPr/>
    </dgm:pt>
    <dgm:pt modelId="{C30A551A-5BA3-450E-A309-5B38A1D5744C}" type="pres">
      <dgm:prSet presAssocID="{D8C746C5-755C-4A15-A64F-4FFEF829C0A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ADD6F-42E4-4093-83EF-9E0634D56DBB}" type="pres">
      <dgm:prSet presAssocID="{D8C746C5-755C-4A15-A64F-4FFEF829C0A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F9A0E-DFDE-40C8-82D9-737ECE456D8F}" type="pres">
      <dgm:prSet presAssocID="{3C5AAEDC-13A9-476A-AF66-74ADF3E270D4}" presName="sp" presStyleCnt="0"/>
      <dgm:spPr/>
    </dgm:pt>
    <dgm:pt modelId="{1B82AA8A-A869-4B2D-A342-610C24507928}" type="pres">
      <dgm:prSet presAssocID="{00A61157-2E21-4249-AF42-EBBBAC8AE084}" presName="composite" presStyleCnt="0"/>
      <dgm:spPr/>
    </dgm:pt>
    <dgm:pt modelId="{092F5817-AA03-43FC-A12A-B231257EFDCD}" type="pres">
      <dgm:prSet presAssocID="{00A61157-2E21-4249-AF42-EBBBAC8AE08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60B82-F9E7-4646-95E8-27DD90CF7BEA}" type="pres">
      <dgm:prSet presAssocID="{00A61157-2E21-4249-AF42-EBBBAC8AE08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B3195-B299-49E0-A37E-5D516E17DA1B}" type="pres">
      <dgm:prSet presAssocID="{873243FD-9ADD-4E67-A9C0-0A4EAFA52A18}" presName="sp" presStyleCnt="0"/>
      <dgm:spPr/>
    </dgm:pt>
    <dgm:pt modelId="{14D8F9CB-936A-4B51-83C5-E9A3E4BCB472}" type="pres">
      <dgm:prSet presAssocID="{EB4574CC-8C46-4853-A4F4-060CF57002F5}" presName="composite" presStyleCnt="0"/>
      <dgm:spPr/>
    </dgm:pt>
    <dgm:pt modelId="{C48A0E46-05CE-4056-8DE3-FCD6E5F66281}" type="pres">
      <dgm:prSet presAssocID="{EB4574CC-8C46-4853-A4F4-060CF57002F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C980A-F951-4844-9BB7-8EAF4847CC37}" type="pres">
      <dgm:prSet presAssocID="{EB4574CC-8C46-4853-A4F4-060CF57002F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74E244-F290-4291-A792-A95F25BEF1F1}" type="presOf" srcId="{D16038C2-C976-4D89-B3F2-17CB2AF9D630}" destId="{B24ADD6F-42E4-4093-83EF-9E0634D56DBB}" srcOrd="0" destOrd="0" presId="urn:microsoft.com/office/officeart/2005/8/layout/chevron2"/>
    <dgm:cxn modelId="{FFAE4575-9BEC-4721-9BAF-D30FA0854FB0}" srcId="{9D375A84-7E3D-4F82-B197-1487283F04AF}" destId="{EB4574CC-8C46-4853-A4F4-060CF57002F5}" srcOrd="4" destOrd="0" parTransId="{ED91CD62-A763-4DED-A5BA-5CE1B9913A50}" sibTransId="{C1B12729-9D2A-4C29-AA2F-CBF00CA3068B}"/>
    <dgm:cxn modelId="{002A9A97-64CD-4AEF-9EB4-8D8484C38BF3}" srcId="{9D375A84-7E3D-4F82-B197-1487283F04AF}" destId="{00A61157-2E21-4249-AF42-EBBBAC8AE084}" srcOrd="3" destOrd="0" parTransId="{54B5ECBC-F24A-46E3-832B-B83C3D9B9845}" sibTransId="{873243FD-9ADD-4E67-A9C0-0A4EAFA52A18}"/>
    <dgm:cxn modelId="{510614C5-BB6B-42FD-B234-44F03CF03071}" srcId="{9D375A84-7E3D-4F82-B197-1487283F04AF}" destId="{D8C746C5-755C-4A15-A64F-4FFEF829C0A7}" srcOrd="2" destOrd="0" parTransId="{5EA62C20-36D2-418E-8C88-294C4F005893}" sibTransId="{3C5AAEDC-13A9-476A-AF66-74ADF3E270D4}"/>
    <dgm:cxn modelId="{1EB7FF74-D00F-4D08-9D12-CC76730CBB4F}" srcId="{EB4574CC-8C46-4853-A4F4-060CF57002F5}" destId="{54CF1008-75B6-4D03-9AC4-BC9E70CAF4C9}" srcOrd="0" destOrd="0" parTransId="{C7E505B2-D45F-4AB3-BA33-4F7B543195F1}" sibTransId="{3C5D90D6-0983-4015-B9B9-64F489A9C840}"/>
    <dgm:cxn modelId="{38B97616-E2CD-40F5-91EF-E44612FB88BD}" type="presOf" srcId="{D6F3807B-A39D-47DB-9719-792639837260}" destId="{E9D60B82-F9E7-4646-95E8-27DD90CF7BEA}" srcOrd="0" destOrd="0" presId="urn:microsoft.com/office/officeart/2005/8/layout/chevron2"/>
    <dgm:cxn modelId="{C742AC01-5028-4B29-A122-4C505E9B2759}" srcId="{00A61157-2E21-4249-AF42-EBBBAC8AE084}" destId="{D6F3807B-A39D-47DB-9719-792639837260}" srcOrd="0" destOrd="0" parTransId="{371D8D06-6C08-4A62-ACFC-539134BB313C}" sibTransId="{BFBF84F7-E8F1-48D2-92B3-FC6F03BC911D}"/>
    <dgm:cxn modelId="{9C7A447F-64DC-4ABD-88B7-D0C261519B61}" type="presOf" srcId="{469D45BC-703D-4B69-8284-0BE507ACF788}" destId="{BC26CA1B-EE40-4D04-8651-A6F0A4A57581}" srcOrd="0" destOrd="0" presId="urn:microsoft.com/office/officeart/2005/8/layout/chevron2"/>
    <dgm:cxn modelId="{8C83AE5E-7B04-4324-B693-B2EE7BAA18C7}" type="presOf" srcId="{99DE2208-10B8-4A3E-88A6-61A2A833918C}" destId="{4B581CE3-445B-4C44-B088-F0BB96F03159}" srcOrd="0" destOrd="0" presId="urn:microsoft.com/office/officeart/2005/8/layout/chevron2"/>
    <dgm:cxn modelId="{FBC737CB-2E4D-42B4-9DF6-C318EF8F7E03}" srcId="{3422E316-CAB8-489A-B08D-007A1CC8156E}" destId="{F14B4B50-8897-44C1-98EA-C6EDA358BF91}" srcOrd="0" destOrd="0" parTransId="{AC38E8DB-CF52-4E40-8406-DE663400B294}" sibTransId="{95A16BE7-2AD0-4A8B-BB1F-B0303BC8E08B}"/>
    <dgm:cxn modelId="{89B537C7-B2C7-48D9-A02C-9477CDD31EE5}" type="presOf" srcId="{3422E316-CAB8-489A-B08D-007A1CC8156E}" destId="{FC9083AA-0742-43BE-AE90-045A35FB59EF}" srcOrd="0" destOrd="0" presId="urn:microsoft.com/office/officeart/2005/8/layout/chevron2"/>
    <dgm:cxn modelId="{A48BC072-7161-4869-9385-A98A108F66C0}" type="presOf" srcId="{00A61157-2E21-4249-AF42-EBBBAC8AE084}" destId="{092F5817-AA03-43FC-A12A-B231257EFDCD}" srcOrd="0" destOrd="0" presId="urn:microsoft.com/office/officeart/2005/8/layout/chevron2"/>
    <dgm:cxn modelId="{C775EE4D-06B2-483E-9A25-767F1C763160}" type="presOf" srcId="{EB4574CC-8C46-4853-A4F4-060CF57002F5}" destId="{C48A0E46-05CE-4056-8DE3-FCD6E5F66281}" srcOrd="0" destOrd="0" presId="urn:microsoft.com/office/officeart/2005/8/layout/chevron2"/>
    <dgm:cxn modelId="{B32FCBFE-6B2D-4D34-A94B-12F3230C213F}" type="presOf" srcId="{54CF1008-75B6-4D03-9AC4-BC9E70CAF4C9}" destId="{6B3C980A-F951-4844-9BB7-8EAF4847CC37}" srcOrd="0" destOrd="0" presId="urn:microsoft.com/office/officeart/2005/8/layout/chevron2"/>
    <dgm:cxn modelId="{905E86D6-0C6F-46C0-9AA7-D4F823729DA3}" type="presOf" srcId="{9D375A84-7E3D-4F82-B197-1487283F04AF}" destId="{AA9F40B7-B076-45AB-AEA8-89A02A874B84}" srcOrd="0" destOrd="0" presId="urn:microsoft.com/office/officeart/2005/8/layout/chevron2"/>
    <dgm:cxn modelId="{85E3A767-53DC-47FF-A1B4-C9D7D9DFA01C}" srcId="{9D375A84-7E3D-4F82-B197-1487283F04AF}" destId="{469D45BC-703D-4B69-8284-0BE507ACF788}" srcOrd="1" destOrd="0" parTransId="{457DA76B-52F8-413C-BDF6-DD39B32C78C0}" sibTransId="{8D8E5019-0513-45FC-9B15-F0D1B9AADE88}"/>
    <dgm:cxn modelId="{74E17EA3-65D4-487B-80F8-383009C13766}" srcId="{9D375A84-7E3D-4F82-B197-1487283F04AF}" destId="{3422E316-CAB8-489A-B08D-007A1CC8156E}" srcOrd="0" destOrd="0" parTransId="{83DD289A-AAD0-4F95-84BA-2176505C46FB}" sibTransId="{81FFFCBF-439D-4175-B269-CDDE4F971C99}"/>
    <dgm:cxn modelId="{46B96225-7411-4A6D-B05B-6ECF73FEDDED}" type="presOf" srcId="{F14B4B50-8897-44C1-98EA-C6EDA358BF91}" destId="{F0C50D47-3B62-46B4-9318-4F78A685F11C}" srcOrd="0" destOrd="0" presId="urn:microsoft.com/office/officeart/2005/8/layout/chevron2"/>
    <dgm:cxn modelId="{FF676DE3-6767-43A1-8A32-B8A3341BFC0D}" type="presOf" srcId="{D8C746C5-755C-4A15-A64F-4FFEF829C0A7}" destId="{C30A551A-5BA3-450E-A309-5B38A1D5744C}" srcOrd="0" destOrd="0" presId="urn:microsoft.com/office/officeart/2005/8/layout/chevron2"/>
    <dgm:cxn modelId="{85C51EC4-E93E-4084-A4F6-05A304742B86}" srcId="{469D45BC-703D-4B69-8284-0BE507ACF788}" destId="{99DE2208-10B8-4A3E-88A6-61A2A833918C}" srcOrd="0" destOrd="0" parTransId="{1979C670-B25A-4631-B813-FA40795179BB}" sibTransId="{6A5C1EC6-95A0-4DF2-8BE1-9B29C9D443F8}"/>
    <dgm:cxn modelId="{726CD015-F89D-4F6C-A15F-31AB765CF600}" srcId="{D8C746C5-755C-4A15-A64F-4FFEF829C0A7}" destId="{D16038C2-C976-4D89-B3F2-17CB2AF9D630}" srcOrd="0" destOrd="0" parTransId="{9846D75F-50A9-4BFF-9399-FB3F2121B958}" sibTransId="{87A3CF66-F775-4290-9631-9FF1DAD64547}"/>
    <dgm:cxn modelId="{C83AAB0B-9998-44DE-96A6-3E37B33A51EA}" type="presParOf" srcId="{AA9F40B7-B076-45AB-AEA8-89A02A874B84}" destId="{CC59E20C-8C65-4639-9ECC-75F9786997AD}" srcOrd="0" destOrd="0" presId="urn:microsoft.com/office/officeart/2005/8/layout/chevron2"/>
    <dgm:cxn modelId="{27623413-CAC6-43F4-B84E-2AAAE86D7778}" type="presParOf" srcId="{CC59E20C-8C65-4639-9ECC-75F9786997AD}" destId="{FC9083AA-0742-43BE-AE90-045A35FB59EF}" srcOrd="0" destOrd="0" presId="urn:microsoft.com/office/officeart/2005/8/layout/chevron2"/>
    <dgm:cxn modelId="{DA5950E1-4553-4B94-9C1A-A4A45ADA2B4F}" type="presParOf" srcId="{CC59E20C-8C65-4639-9ECC-75F9786997AD}" destId="{F0C50D47-3B62-46B4-9318-4F78A685F11C}" srcOrd="1" destOrd="0" presId="urn:microsoft.com/office/officeart/2005/8/layout/chevron2"/>
    <dgm:cxn modelId="{04FF7342-2B83-4A7F-9C9C-E0E393D92E35}" type="presParOf" srcId="{AA9F40B7-B076-45AB-AEA8-89A02A874B84}" destId="{089E0164-7A0A-43A7-BBE4-65D1FCF91774}" srcOrd="1" destOrd="0" presId="urn:microsoft.com/office/officeart/2005/8/layout/chevron2"/>
    <dgm:cxn modelId="{46768FEC-3FF0-4FD0-B80F-24E4E1FBB852}" type="presParOf" srcId="{AA9F40B7-B076-45AB-AEA8-89A02A874B84}" destId="{7D1E2248-D21E-4C86-A353-DCCFD351F3C3}" srcOrd="2" destOrd="0" presId="urn:microsoft.com/office/officeart/2005/8/layout/chevron2"/>
    <dgm:cxn modelId="{FEDE058A-19A1-4641-B3A8-EF875614ACE6}" type="presParOf" srcId="{7D1E2248-D21E-4C86-A353-DCCFD351F3C3}" destId="{BC26CA1B-EE40-4D04-8651-A6F0A4A57581}" srcOrd="0" destOrd="0" presId="urn:microsoft.com/office/officeart/2005/8/layout/chevron2"/>
    <dgm:cxn modelId="{6E943F8D-E234-491F-8668-A0F8B7050DE1}" type="presParOf" srcId="{7D1E2248-D21E-4C86-A353-DCCFD351F3C3}" destId="{4B581CE3-445B-4C44-B088-F0BB96F03159}" srcOrd="1" destOrd="0" presId="urn:microsoft.com/office/officeart/2005/8/layout/chevron2"/>
    <dgm:cxn modelId="{58A9F67D-0E04-47CF-82C0-19E17FCD7407}" type="presParOf" srcId="{AA9F40B7-B076-45AB-AEA8-89A02A874B84}" destId="{F3F66CDE-4112-46F5-8871-09168EF42BE5}" srcOrd="3" destOrd="0" presId="urn:microsoft.com/office/officeart/2005/8/layout/chevron2"/>
    <dgm:cxn modelId="{090915BA-D2FD-47C6-9088-B20528359296}" type="presParOf" srcId="{AA9F40B7-B076-45AB-AEA8-89A02A874B84}" destId="{E3D4E23A-9FEB-496B-8D5D-343F67DE7CCF}" srcOrd="4" destOrd="0" presId="urn:microsoft.com/office/officeart/2005/8/layout/chevron2"/>
    <dgm:cxn modelId="{0887C682-D76F-4139-890A-0D8610141D55}" type="presParOf" srcId="{E3D4E23A-9FEB-496B-8D5D-343F67DE7CCF}" destId="{C30A551A-5BA3-450E-A309-5B38A1D5744C}" srcOrd="0" destOrd="0" presId="urn:microsoft.com/office/officeart/2005/8/layout/chevron2"/>
    <dgm:cxn modelId="{8B3C516D-7D44-4BCF-A4D5-5651306398D8}" type="presParOf" srcId="{E3D4E23A-9FEB-496B-8D5D-343F67DE7CCF}" destId="{B24ADD6F-42E4-4093-83EF-9E0634D56DBB}" srcOrd="1" destOrd="0" presId="urn:microsoft.com/office/officeart/2005/8/layout/chevron2"/>
    <dgm:cxn modelId="{A7AD24E8-A197-448D-8233-4CA3A1B19F99}" type="presParOf" srcId="{AA9F40B7-B076-45AB-AEA8-89A02A874B84}" destId="{3E3F9A0E-DFDE-40C8-82D9-737ECE456D8F}" srcOrd="5" destOrd="0" presId="urn:microsoft.com/office/officeart/2005/8/layout/chevron2"/>
    <dgm:cxn modelId="{8DE0B960-298B-4CAE-BC21-4734065939D4}" type="presParOf" srcId="{AA9F40B7-B076-45AB-AEA8-89A02A874B84}" destId="{1B82AA8A-A869-4B2D-A342-610C24507928}" srcOrd="6" destOrd="0" presId="urn:microsoft.com/office/officeart/2005/8/layout/chevron2"/>
    <dgm:cxn modelId="{7DEC3DE5-A373-494B-8E2C-C0D46009D6D6}" type="presParOf" srcId="{1B82AA8A-A869-4B2D-A342-610C24507928}" destId="{092F5817-AA03-43FC-A12A-B231257EFDCD}" srcOrd="0" destOrd="0" presId="urn:microsoft.com/office/officeart/2005/8/layout/chevron2"/>
    <dgm:cxn modelId="{F1DFC600-DBE6-4965-9BCA-CE4395632568}" type="presParOf" srcId="{1B82AA8A-A869-4B2D-A342-610C24507928}" destId="{E9D60B82-F9E7-4646-95E8-27DD90CF7BEA}" srcOrd="1" destOrd="0" presId="urn:microsoft.com/office/officeart/2005/8/layout/chevron2"/>
    <dgm:cxn modelId="{2635547D-5A9C-4468-A0B5-2D1A2AD9C96F}" type="presParOf" srcId="{AA9F40B7-B076-45AB-AEA8-89A02A874B84}" destId="{418B3195-B299-49E0-A37E-5D516E17DA1B}" srcOrd="7" destOrd="0" presId="urn:microsoft.com/office/officeart/2005/8/layout/chevron2"/>
    <dgm:cxn modelId="{B01871DF-249C-4C4E-999E-6A17DAF3529C}" type="presParOf" srcId="{AA9F40B7-B076-45AB-AEA8-89A02A874B84}" destId="{14D8F9CB-936A-4B51-83C5-E9A3E4BCB472}" srcOrd="8" destOrd="0" presId="urn:microsoft.com/office/officeart/2005/8/layout/chevron2"/>
    <dgm:cxn modelId="{3F48BE20-0827-405D-A8A0-342552BCD5DB}" type="presParOf" srcId="{14D8F9CB-936A-4B51-83C5-E9A3E4BCB472}" destId="{C48A0E46-05CE-4056-8DE3-FCD6E5F66281}" srcOrd="0" destOrd="0" presId="urn:microsoft.com/office/officeart/2005/8/layout/chevron2"/>
    <dgm:cxn modelId="{3C2EBD72-035B-444A-BD63-3CE7A4636F92}" type="presParOf" srcId="{14D8F9CB-936A-4B51-83C5-E9A3E4BCB472}" destId="{6B3C980A-F951-4844-9BB7-8EAF4847CC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D375A84-7E3D-4F82-B197-1487283F04AF}" type="doc">
      <dgm:prSet loTypeId="urn:microsoft.com/office/officeart/2005/8/layout/chevron2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422E316-CAB8-489A-B08D-007A1CC8156E}">
      <dgm:prSet phldrT="[Text]" custT="1"/>
      <dgm:spPr/>
      <dgm:t>
        <a:bodyPr tIns="122400" anchor="ctr" anchorCtr="0"/>
        <a:lstStyle/>
        <a:p>
          <a:r>
            <a:rPr lang="fa-IR" sz="2000" dirty="0" smtClean="0">
              <a:solidFill>
                <a:srgbClr val="C00000"/>
              </a:solidFill>
              <a:cs typeface="+mj-cs"/>
            </a:rPr>
            <a:t>1</a:t>
          </a:r>
          <a:endParaRPr lang="en-US" sz="2000" dirty="0">
            <a:solidFill>
              <a:srgbClr val="C00000"/>
            </a:solidFill>
            <a:cs typeface="+mj-cs"/>
          </a:endParaRPr>
        </a:p>
      </dgm:t>
    </dgm:pt>
    <dgm:pt modelId="{83DD289A-AAD0-4F95-84BA-2176505C46FB}" type="parTrans" cxnId="{74E17EA3-65D4-487B-80F8-383009C13766}">
      <dgm:prSet/>
      <dgm:spPr/>
      <dgm:t>
        <a:bodyPr/>
        <a:lstStyle/>
        <a:p>
          <a:endParaRPr lang="en-US"/>
        </a:p>
      </dgm:t>
    </dgm:pt>
    <dgm:pt modelId="{81FFFCBF-439D-4175-B269-CDDE4F971C99}" type="sibTrans" cxnId="{74E17EA3-65D4-487B-80F8-383009C13766}">
      <dgm:prSet/>
      <dgm:spPr/>
      <dgm:t>
        <a:bodyPr/>
        <a:lstStyle/>
        <a:p>
          <a:endParaRPr lang="en-US"/>
        </a:p>
      </dgm:t>
    </dgm:pt>
    <dgm:pt modelId="{F14B4B50-8897-44C1-98EA-C6EDA358BF91}">
      <dgm:prSet phldrT="[Text]"/>
      <dgm:spPr>
        <a:solidFill>
          <a:srgbClr val="FFFFFF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pPr algn="justLow" rtl="1"/>
          <a:r>
            <a:rPr lang="fa-IR" dirty="0" smtClean="0">
              <a:solidFill>
                <a:srgbClr val="005020"/>
              </a:solidFill>
              <a:cs typeface="+mn-cs"/>
            </a:rPr>
            <a:t>همه ی اعضای تیم هدف ها را شناخته و پذیرفته باشند .</a:t>
          </a:r>
          <a:endParaRPr lang="en-US" dirty="0">
            <a:solidFill>
              <a:srgbClr val="005020"/>
            </a:solidFill>
            <a:cs typeface="+mn-cs"/>
          </a:endParaRPr>
        </a:p>
      </dgm:t>
    </dgm:pt>
    <dgm:pt modelId="{AC38E8DB-CF52-4E40-8406-DE663400B294}" type="parTrans" cxnId="{FBC737CB-2E4D-42B4-9DF6-C318EF8F7E03}">
      <dgm:prSet/>
      <dgm:spPr/>
      <dgm:t>
        <a:bodyPr/>
        <a:lstStyle/>
        <a:p>
          <a:endParaRPr lang="en-US"/>
        </a:p>
      </dgm:t>
    </dgm:pt>
    <dgm:pt modelId="{95A16BE7-2AD0-4A8B-BB1F-B0303BC8E08B}" type="sibTrans" cxnId="{FBC737CB-2E4D-42B4-9DF6-C318EF8F7E03}">
      <dgm:prSet/>
      <dgm:spPr/>
      <dgm:t>
        <a:bodyPr/>
        <a:lstStyle/>
        <a:p>
          <a:endParaRPr lang="en-US"/>
        </a:p>
      </dgm:t>
    </dgm:pt>
    <dgm:pt modelId="{469D45BC-703D-4B69-8284-0BE507ACF788}">
      <dgm:prSet phldrT="[Text]" custT="1"/>
      <dgm:spPr/>
      <dgm:t>
        <a:bodyPr tIns="122400" anchor="ctr" anchorCtr="0"/>
        <a:lstStyle/>
        <a:p>
          <a:r>
            <a:rPr lang="fa-IR" sz="2000" dirty="0" smtClean="0">
              <a:solidFill>
                <a:srgbClr val="C00000"/>
              </a:solidFill>
              <a:cs typeface="+mj-cs"/>
            </a:rPr>
            <a:t>2</a:t>
          </a:r>
          <a:endParaRPr lang="en-US" sz="2000" dirty="0">
            <a:solidFill>
              <a:srgbClr val="C00000"/>
            </a:solidFill>
            <a:cs typeface="+mj-cs"/>
          </a:endParaRPr>
        </a:p>
      </dgm:t>
    </dgm:pt>
    <dgm:pt modelId="{457DA76B-52F8-413C-BDF6-DD39B32C78C0}" type="parTrans" cxnId="{85E3A767-53DC-47FF-A1B4-C9D7D9DFA01C}">
      <dgm:prSet/>
      <dgm:spPr/>
      <dgm:t>
        <a:bodyPr/>
        <a:lstStyle/>
        <a:p>
          <a:endParaRPr lang="en-US"/>
        </a:p>
      </dgm:t>
    </dgm:pt>
    <dgm:pt modelId="{8D8E5019-0513-45FC-9B15-F0D1B9AADE88}" type="sibTrans" cxnId="{85E3A767-53DC-47FF-A1B4-C9D7D9DFA01C}">
      <dgm:prSet/>
      <dgm:spPr/>
      <dgm:t>
        <a:bodyPr/>
        <a:lstStyle/>
        <a:p>
          <a:endParaRPr lang="en-US"/>
        </a:p>
      </dgm:t>
    </dgm:pt>
    <dgm:pt modelId="{99DE2208-10B8-4A3E-88A6-61A2A833918C}">
      <dgm:prSet phldrT="[Text]"/>
      <dgm:spPr>
        <a:solidFill>
          <a:srgbClr val="FFFFFF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pPr algn="justLow" rtl="1"/>
          <a:r>
            <a:rPr lang="fa-IR" dirty="0" smtClean="0">
              <a:solidFill>
                <a:srgbClr val="005020"/>
              </a:solidFill>
              <a:cs typeface="+mn-cs"/>
            </a:rPr>
            <a:t>اعضای تیم مهارت های لازم را کسب کرده باشند .</a:t>
          </a:r>
          <a:endParaRPr lang="en-US" dirty="0">
            <a:solidFill>
              <a:srgbClr val="005020"/>
            </a:solidFill>
            <a:cs typeface="+mn-cs"/>
          </a:endParaRPr>
        </a:p>
      </dgm:t>
    </dgm:pt>
    <dgm:pt modelId="{1979C670-B25A-4631-B813-FA40795179BB}" type="parTrans" cxnId="{85C51EC4-E93E-4084-A4F6-05A304742B86}">
      <dgm:prSet/>
      <dgm:spPr/>
      <dgm:t>
        <a:bodyPr/>
        <a:lstStyle/>
        <a:p>
          <a:endParaRPr lang="en-US"/>
        </a:p>
      </dgm:t>
    </dgm:pt>
    <dgm:pt modelId="{6A5C1EC6-95A0-4DF2-8BE1-9B29C9D443F8}" type="sibTrans" cxnId="{85C51EC4-E93E-4084-A4F6-05A304742B86}">
      <dgm:prSet/>
      <dgm:spPr/>
      <dgm:t>
        <a:bodyPr/>
        <a:lstStyle/>
        <a:p>
          <a:endParaRPr lang="en-US"/>
        </a:p>
      </dgm:t>
    </dgm:pt>
    <dgm:pt modelId="{D8C746C5-755C-4A15-A64F-4FFEF829C0A7}">
      <dgm:prSet phldrT="[Text]" custT="1"/>
      <dgm:spPr/>
      <dgm:t>
        <a:bodyPr tIns="122400" anchor="ctr" anchorCtr="0"/>
        <a:lstStyle/>
        <a:p>
          <a:r>
            <a:rPr lang="fa-IR" sz="2000" dirty="0" smtClean="0">
              <a:solidFill>
                <a:srgbClr val="C00000"/>
              </a:solidFill>
              <a:cs typeface="+mj-cs"/>
            </a:rPr>
            <a:t>3</a:t>
          </a:r>
          <a:endParaRPr lang="en-US" sz="2000" dirty="0">
            <a:solidFill>
              <a:srgbClr val="C00000"/>
            </a:solidFill>
            <a:cs typeface="+mj-cs"/>
          </a:endParaRPr>
        </a:p>
      </dgm:t>
    </dgm:pt>
    <dgm:pt modelId="{5EA62C20-36D2-418E-8C88-294C4F005893}" type="parTrans" cxnId="{510614C5-BB6B-42FD-B234-44F03CF03071}">
      <dgm:prSet/>
      <dgm:spPr/>
      <dgm:t>
        <a:bodyPr/>
        <a:lstStyle/>
        <a:p>
          <a:endParaRPr lang="en-US"/>
        </a:p>
      </dgm:t>
    </dgm:pt>
    <dgm:pt modelId="{3C5AAEDC-13A9-476A-AF66-74ADF3E270D4}" type="sibTrans" cxnId="{510614C5-BB6B-42FD-B234-44F03CF03071}">
      <dgm:prSet/>
      <dgm:spPr/>
      <dgm:t>
        <a:bodyPr/>
        <a:lstStyle/>
        <a:p>
          <a:endParaRPr lang="en-US"/>
        </a:p>
      </dgm:t>
    </dgm:pt>
    <dgm:pt modelId="{D16038C2-C976-4D89-B3F2-17CB2AF9D630}">
      <dgm:prSet phldrT="[Text]"/>
      <dgm:spPr>
        <a:solidFill>
          <a:srgbClr val="FFFFFF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pPr algn="justLow" rtl="1"/>
          <a:r>
            <a:rPr lang="fa-IR" dirty="0" smtClean="0">
              <a:solidFill>
                <a:srgbClr val="005020"/>
              </a:solidFill>
              <a:cs typeface="+mn-cs"/>
            </a:rPr>
            <a:t>اعضا اولویت های تیم را شناسایی کرده و پذیرفته باشند .</a:t>
          </a:r>
          <a:endParaRPr lang="en-US" dirty="0">
            <a:solidFill>
              <a:srgbClr val="005020"/>
            </a:solidFill>
            <a:cs typeface="+mn-cs"/>
          </a:endParaRPr>
        </a:p>
      </dgm:t>
    </dgm:pt>
    <dgm:pt modelId="{9846D75F-50A9-4BFF-9399-FB3F2121B958}" type="parTrans" cxnId="{726CD015-F89D-4F6C-A15F-31AB765CF600}">
      <dgm:prSet/>
      <dgm:spPr/>
      <dgm:t>
        <a:bodyPr/>
        <a:lstStyle/>
        <a:p>
          <a:endParaRPr lang="en-US"/>
        </a:p>
      </dgm:t>
    </dgm:pt>
    <dgm:pt modelId="{87A3CF66-F775-4290-9631-9FF1DAD64547}" type="sibTrans" cxnId="{726CD015-F89D-4F6C-A15F-31AB765CF600}">
      <dgm:prSet/>
      <dgm:spPr/>
      <dgm:t>
        <a:bodyPr/>
        <a:lstStyle/>
        <a:p>
          <a:endParaRPr lang="en-US"/>
        </a:p>
      </dgm:t>
    </dgm:pt>
    <dgm:pt modelId="{54CF1008-75B6-4D03-9AC4-BC9E70CAF4C9}">
      <dgm:prSet phldrT="[Text]"/>
      <dgm:spPr>
        <a:solidFill>
          <a:srgbClr val="FFFFFF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pPr algn="justLow" rtl="1"/>
          <a:r>
            <a:rPr lang="fa-IR" dirty="0" smtClean="0">
              <a:solidFill>
                <a:srgbClr val="005020"/>
              </a:solidFill>
              <a:cs typeface="+mn-cs"/>
            </a:rPr>
            <a:t>تیم چشم انداز مشترکی برای انجام کارش داشته باشد .</a:t>
          </a:r>
          <a:endParaRPr lang="en-US" dirty="0">
            <a:solidFill>
              <a:srgbClr val="005020"/>
            </a:solidFill>
            <a:cs typeface="+mn-cs"/>
          </a:endParaRPr>
        </a:p>
      </dgm:t>
    </dgm:pt>
    <dgm:pt modelId="{C7E505B2-D45F-4AB3-BA33-4F7B543195F1}" type="parTrans" cxnId="{1EB7FF74-D00F-4D08-9D12-CC76730CBB4F}">
      <dgm:prSet/>
      <dgm:spPr/>
      <dgm:t>
        <a:bodyPr/>
        <a:lstStyle/>
        <a:p>
          <a:endParaRPr lang="en-US"/>
        </a:p>
      </dgm:t>
    </dgm:pt>
    <dgm:pt modelId="{3C5D90D6-0983-4015-B9B9-64F489A9C840}" type="sibTrans" cxnId="{1EB7FF74-D00F-4D08-9D12-CC76730CBB4F}">
      <dgm:prSet/>
      <dgm:spPr/>
      <dgm:t>
        <a:bodyPr/>
        <a:lstStyle/>
        <a:p>
          <a:endParaRPr lang="en-US"/>
        </a:p>
      </dgm:t>
    </dgm:pt>
    <dgm:pt modelId="{00A61157-2E21-4249-AF42-EBBBAC8AE084}">
      <dgm:prSet phldrT="[Text]" custT="1"/>
      <dgm:spPr/>
      <dgm:t>
        <a:bodyPr tIns="122400" anchor="ctr" anchorCtr="0"/>
        <a:lstStyle/>
        <a:p>
          <a:r>
            <a:rPr lang="fa-IR" sz="2000" dirty="0" smtClean="0">
              <a:solidFill>
                <a:srgbClr val="C00000"/>
              </a:solidFill>
              <a:cs typeface="+mj-cs"/>
            </a:rPr>
            <a:t>4</a:t>
          </a:r>
          <a:endParaRPr lang="en-US" sz="2000" dirty="0">
            <a:solidFill>
              <a:srgbClr val="C00000"/>
            </a:solidFill>
            <a:cs typeface="+mj-cs"/>
          </a:endParaRPr>
        </a:p>
      </dgm:t>
    </dgm:pt>
    <dgm:pt modelId="{54B5ECBC-F24A-46E3-832B-B83C3D9B9845}" type="parTrans" cxnId="{002A9A97-64CD-4AEF-9EB4-8D8484C38BF3}">
      <dgm:prSet/>
      <dgm:spPr/>
      <dgm:t>
        <a:bodyPr/>
        <a:lstStyle/>
        <a:p>
          <a:endParaRPr lang="en-US"/>
        </a:p>
      </dgm:t>
    </dgm:pt>
    <dgm:pt modelId="{873243FD-9ADD-4E67-A9C0-0A4EAFA52A18}" type="sibTrans" cxnId="{002A9A97-64CD-4AEF-9EB4-8D8484C38BF3}">
      <dgm:prSet/>
      <dgm:spPr/>
      <dgm:t>
        <a:bodyPr/>
        <a:lstStyle/>
        <a:p>
          <a:endParaRPr lang="en-US"/>
        </a:p>
      </dgm:t>
    </dgm:pt>
    <dgm:pt modelId="{D6F3807B-A39D-47DB-9719-792639837260}">
      <dgm:prSet phldrT="[Text]"/>
      <dgm:spPr>
        <a:solidFill>
          <a:srgbClr val="FFFFFF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pPr algn="justLow" rtl="1"/>
          <a:r>
            <a:rPr lang="fa-IR" dirty="0" smtClean="0">
              <a:solidFill>
                <a:srgbClr val="005020"/>
              </a:solidFill>
              <a:cs typeface="+mn-cs"/>
            </a:rPr>
            <a:t>اعضای تیم مالکیت کار خود را داشته باشند .</a:t>
          </a:r>
          <a:endParaRPr lang="en-US" dirty="0">
            <a:solidFill>
              <a:srgbClr val="005020"/>
            </a:solidFill>
            <a:cs typeface="+mn-cs"/>
          </a:endParaRPr>
        </a:p>
      </dgm:t>
    </dgm:pt>
    <dgm:pt modelId="{371D8D06-6C08-4A62-ACFC-539134BB313C}" type="parTrans" cxnId="{C742AC01-5028-4B29-A122-4C505E9B2759}">
      <dgm:prSet/>
      <dgm:spPr/>
      <dgm:t>
        <a:bodyPr/>
        <a:lstStyle/>
        <a:p>
          <a:endParaRPr lang="en-US"/>
        </a:p>
      </dgm:t>
    </dgm:pt>
    <dgm:pt modelId="{BFBF84F7-E8F1-48D2-92B3-FC6F03BC911D}" type="sibTrans" cxnId="{C742AC01-5028-4B29-A122-4C505E9B2759}">
      <dgm:prSet/>
      <dgm:spPr/>
      <dgm:t>
        <a:bodyPr/>
        <a:lstStyle/>
        <a:p>
          <a:endParaRPr lang="en-US"/>
        </a:p>
      </dgm:t>
    </dgm:pt>
    <dgm:pt modelId="{EB4574CC-8C46-4853-A4F4-060CF57002F5}">
      <dgm:prSet phldrT="[Text]" custT="1"/>
      <dgm:spPr/>
      <dgm:t>
        <a:bodyPr tIns="122400" anchor="ctr" anchorCtr="0"/>
        <a:lstStyle/>
        <a:p>
          <a:r>
            <a:rPr lang="fa-IR" sz="2000" dirty="0" smtClean="0">
              <a:solidFill>
                <a:srgbClr val="C00000"/>
              </a:solidFill>
              <a:cs typeface="+mj-cs"/>
            </a:rPr>
            <a:t>5</a:t>
          </a:r>
          <a:endParaRPr lang="en-US" sz="2000" dirty="0">
            <a:solidFill>
              <a:srgbClr val="C00000"/>
            </a:solidFill>
            <a:cs typeface="+mj-cs"/>
          </a:endParaRPr>
        </a:p>
      </dgm:t>
    </dgm:pt>
    <dgm:pt modelId="{ED91CD62-A763-4DED-A5BA-5CE1B9913A50}" type="parTrans" cxnId="{FFAE4575-9BEC-4721-9BAF-D30FA0854FB0}">
      <dgm:prSet/>
      <dgm:spPr/>
      <dgm:t>
        <a:bodyPr/>
        <a:lstStyle/>
        <a:p>
          <a:endParaRPr lang="en-US"/>
        </a:p>
      </dgm:t>
    </dgm:pt>
    <dgm:pt modelId="{C1B12729-9D2A-4C29-AA2F-CBF00CA3068B}" type="sibTrans" cxnId="{FFAE4575-9BEC-4721-9BAF-D30FA0854FB0}">
      <dgm:prSet/>
      <dgm:spPr/>
      <dgm:t>
        <a:bodyPr/>
        <a:lstStyle/>
        <a:p>
          <a:endParaRPr lang="en-US"/>
        </a:p>
      </dgm:t>
    </dgm:pt>
    <dgm:pt modelId="{21C72539-C539-4C07-BD79-5007019A0067}">
      <dgm:prSet custT="1"/>
      <dgm:spPr/>
      <dgm:t>
        <a:bodyPr tIns="115200"/>
        <a:lstStyle/>
        <a:p>
          <a:r>
            <a:rPr lang="fa-IR" sz="2000" dirty="0" smtClean="0">
              <a:solidFill>
                <a:srgbClr val="C00000"/>
              </a:solidFill>
              <a:cs typeface="+mj-cs"/>
            </a:rPr>
            <a:t>6</a:t>
          </a:r>
          <a:endParaRPr lang="en-US" sz="800" dirty="0">
            <a:solidFill>
              <a:srgbClr val="C00000"/>
            </a:solidFill>
            <a:cs typeface="+mj-cs"/>
          </a:endParaRPr>
        </a:p>
      </dgm:t>
    </dgm:pt>
    <dgm:pt modelId="{F838FB79-4574-48CD-B6AA-AD1199D0DFD6}" type="parTrans" cxnId="{8CDE5DFE-9852-4E6C-A727-1CF71033C5E0}">
      <dgm:prSet/>
      <dgm:spPr/>
      <dgm:t>
        <a:bodyPr/>
        <a:lstStyle/>
        <a:p>
          <a:endParaRPr lang="en-US"/>
        </a:p>
      </dgm:t>
    </dgm:pt>
    <dgm:pt modelId="{998FF1FD-A363-435E-BDA0-8E5ED910211C}" type="sibTrans" cxnId="{8CDE5DFE-9852-4E6C-A727-1CF71033C5E0}">
      <dgm:prSet/>
      <dgm:spPr/>
      <dgm:t>
        <a:bodyPr/>
        <a:lstStyle/>
        <a:p>
          <a:endParaRPr lang="en-US"/>
        </a:p>
      </dgm:t>
    </dgm:pt>
    <dgm:pt modelId="{59054EDC-930B-4C05-8B0E-EC087E5955DA}">
      <dgm:prSet/>
      <dgm:spPr>
        <a:solidFill>
          <a:srgbClr val="FFFFFF">
            <a:alpha val="90000"/>
          </a:srgbClr>
        </a:solidFill>
      </dgm:spPr>
      <dgm:t>
        <a:bodyPr/>
        <a:lstStyle/>
        <a:p>
          <a:pPr rtl="1"/>
          <a:r>
            <a:rPr lang="fa-IR" dirty="0" smtClean="0">
              <a:solidFill>
                <a:srgbClr val="005020"/>
              </a:solidFill>
              <a:cs typeface="+mn-cs"/>
            </a:rPr>
            <a:t>اعضای تیم بصیرت برای انجام کارهایشان داشته باشند .</a:t>
          </a:r>
          <a:endParaRPr lang="en-US" dirty="0"/>
        </a:p>
      </dgm:t>
    </dgm:pt>
    <dgm:pt modelId="{5C58FCEB-F716-45C9-997D-576CC64C688A}" type="parTrans" cxnId="{89B88782-59DA-41FA-8A1C-E58759860EA7}">
      <dgm:prSet/>
      <dgm:spPr/>
    </dgm:pt>
    <dgm:pt modelId="{94D9F797-ED03-4F67-811C-16211D28A1DB}" type="sibTrans" cxnId="{89B88782-59DA-41FA-8A1C-E58759860EA7}">
      <dgm:prSet/>
      <dgm:spPr/>
    </dgm:pt>
    <dgm:pt modelId="{AA9F40B7-B076-45AB-AEA8-89A02A874B84}" type="pres">
      <dgm:prSet presAssocID="{9D375A84-7E3D-4F82-B197-1487283F04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59E20C-8C65-4639-9ECC-75F9786997AD}" type="pres">
      <dgm:prSet presAssocID="{3422E316-CAB8-489A-B08D-007A1CC8156E}" presName="composite" presStyleCnt="0"/>
      <dgm:spPr/>
    </dgm:pt>
    <dgm:pt modelId="{FC9083AA-0742-43BE-AE90-045A35FB59EF}" type="pres">
      <dgm:prSet presAssocID="{3422E316-CAB8-489A-B08D-007A1CC8156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50D47-3B62-46B4-9318-4F78A685F11C}" type="pres">
      <dgm:prSet presAssocID="{3422E316-CAB8-489A-B08D-007A1CC8156E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E0164-7A0A-43A7-BBE4-65D1FCF91774}" type="pres">
      <dgm:prSet presAssocID="{81FFFCBF-439D-4175-B269-CDDE4F971C99}" presName="sp" presStyleCnt="0"/>
      <dgm:spPr/>
    </dgm:pt>
    <dgm:pt modelId="{7D1E2248-D21E-4C86-A353-DCCFD351F3C3}" type="pres">
      <dgm:prSet presAssocID="{469D45BC-703D-4B69-8284-0BE507ACF788}" presName="composite" presStyleCnt="0"/>
      <dgm:spPr/>
    </dgm:pt>
    <dgm:pt modelId="{BC26CA1B-EE40-4D04-8651-A6F0A4A57581}" type="pres">
      <dgm:prSet presAssocID="{469D45BC-703D-4B69-8284-0BE507ACF788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81CE3-445B-4C44-B088-F0BB96F03159}" type="pres">
      <dgm:prSet presAssocID="{469D45BC-703D-4B69-8284-0BE507ACF788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66CDE-4112-46F5-8871-09168EF42BE5}" type="pres">
      <dgm:prSet presAssocID="{8D8E5019-0513-45FC-9B15-F0D1B9AADE88}" presName="sp" presStyleCnt="0"/>
      <dgm:spPr/>
    </dgm:pt>
    <dgm:pt modelId="{E3D4E23A-9FEB-496B-8D5D-343F67DE7CCF}" type="pres">
      <dgm:prSet presAssocID="{D8C746C5-755C-4A15-A64F-4FFEF829C0A7}" presName="composite" presStyleCnt="0"/>
      <dgm:spPr/>
    </dgm:pt>
    <dgm:pt modelId="{C30A551A-5BA3-450E-A309-5B38A1D5744C}" type="pres">
      <dgm:prSet presAssocID="{D8C746C5-755C-4A15-A64F-4FFEF829C0A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ADD6F-42E4-4093-83EF-9E0634D56DBB}" type="pres">
      <dgm:prSet presAssocID="{D8C746C5-755C-4A15-A64F-4FFEF829C0A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F9A0E-DFDE-40C8-82D9-737ECE456D8F}" type="pres">
      <dgm:prSet presAssocID="{3C5AAEDC-13A9-476A-AF66-74ADF3E270D4}" presName="sp" presStyleCnt="0"/>
      <dgm:spPr/>
    </dgm:pt>
    <dgm:pt modelId="{1B82AA8A-A869-4B2D-A342-610C24507928}" type="pres">
      <dgm:prSet presAssocID="{00A61157-2E21-4249-AF42-EBBBAC8AE084}" presName="composite" presStyleCnt="0"/>
      <dgm:spPr/>
    </dgm:pt>
    <dgm:pt modelId="{092F5817-AA03-43FC-A12A-B231257EFDCD}" type="pres">
      <dgm:prSet presAssocID="{00A61157-2E21-4249-AF42-EBBBAC8AE08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60B82-F9E7-4646-95E8-27DD90CF7BEA}" type="pres">
      <dgm:prSet presAssocID="{00A61157-2E21-4249-AF42-EBBBAC8AE08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B3195-B299-49E0-A37E-5D516E17DA1B}" type="pres">
      <dgm:prSet presAssocID="{873243FD-9ADD-4E67-A9C0-0A4EAFA52A18}" presName="sp" presStyleCnt="0"/>
      <dgm:spPr/>
    </dgm:pt>
    <dgm:pt modelId="{14D8F9CB-936A-4B51-83C5-E9A3E4BCB472}" type="pres">
      <dgm:prSet presAssocID="{EB4574CC-8C46-4853-A4F4-060CF57002F5}" presName="composite" presStyleCnt="0"/>
      <dgm:spPr/>
    </dgm:pt>
    <dgm:pt modelId="{C48A0E46-05CE-4056-8DE3-FCD6E5F66281}" type="pres">
      <dgm:prSet presAssocID="{EB4574CC-8C46-4853-A4F4-060CF57002F5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C980A-F951-4844-9BB7-8EAF4847CC37}" type="pres">
      <dgm:prSet presAssocID="{EB4574CC-8C46-4853-A4F4-060CF57002F5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6B376-DF6F-4843-BFC1-BC1EBDAEC8AD}" type="pres">
      <dgm:prSet presAssocID="{C1B12729-9D2A-4C29-AA2F-CBF00CA3068B}" presName="sp" presStyleCnt="0"/>
      <dgm:spPr/>
    </dgm:pt>
    <dgm:pt modelId="{3E614FBE-20D2-4672-81BF-5B8505B0BEEB}" type="pres">
      <dgm:prSet presAssocID="{21C72539-C539-4C07-BD79-5007019A0067}" presName="composite" presStyleCnt="0"/>
      <dgm:spPr/>
    </dgm:pt>
    <dgm:pt modelId="{728D498D-550F-4998-8B75-9719D3648757}" type="pres">
      <dgm:prSet presAssocID="{21C72539-C539-4C07-BD79-5007019A0067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A7537-452C-4821-BBFA-3FD970EE963F}" type="pres">
      <dgm:prSet presAssocID="{21C72539-C539-4C07-BD79-5007019A0067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AE4575-9BEC-4721-9BAF-D30FA0854FB0}" srcId="{9D375A84-7E3D-4F82-B197-1487283F04AF}" destId="{EB4574CC-8C46-4853-A4F4-060CF57002F5}" srcOrd="4" destOrd="0" parTransId="{ED91CD62-A763-4DED-A5BA-5CE1B9913A50}" sibTransId="{C1B12729-9D2A-4C29-AA2F-CBF00CA3068B}"/>
    <dgm:cxn modelId="{2191A61B-CDB5-4A33-845F-AF68FB58483E}" type="presOf" srcId="{3422E316-CAB8-489A-B08D-007A1CC8156E}" destId="{FC9083AA-0742-43BE-AE90-045A35FB59EF}" srcOrd="0" destOrd="0" presId="urn:microsoft.com/office/officeart/2005/8/layout/chevron2"/>
    <dgm:cxn modelId="{3EC3D7B4-EBA5-4E90-BEC7-9F985FEAEBD4}" type="presOf" srcId="{21C72539-C539-4C07-BD79-5007019A0067}" destId="{728D498D-550F-4998-8B75-9719D3648757}" srcOrd="0" destOrd="0" presId="urn:microsoft.com/office/officeart/2005/8/layout/chevron2"/>
    <dgm:cxn modelId="{DE216E60-D020-4C88-B4AD-E9B465B11362}" type="presOf" srcId="{00A61157-2E21-4249-AF42-EBBBAC8AE084}" destId="{092F5817-AA03-43FC-A12A-B231257EFDCD}" srcOrd="0" destOrd="0" presId="urn:microsoft.com/office/officeart/2005/8/layout/chevron2"/>
    <dgm:cxn modelId="{CB249229-FA5F-4B2B-BBF7-B5AF96A1CFA8}" type="presOf" srcId="{D6F3807B-A39D-47DB-9719-792639837260}" destId="{E9D60B82-F9E7-4646-95E8-27DD90CF7BEA}" srcOrd="0" destOrd="0" presId="urn:microsoft.com/office/officeart/2005/8/layout/chevron2"/>
    <dgm:cxn modelId="{85E3A767-53DC-47FF-A1B4-C9D7D9DFA01C}" srcId="{9D375A84-7E3D-4F82-B197-1487283F04AF}" destId="{469D45BC-703D-4B69-8284-0BE507ACF788}" srcOrd="1" destOrd="0" parTransId="{457DA76B-52F8-413C-BDF6-DD39B32C78C0}" sibTransId="{8D8E5019-0513-45FC-9B15-F0D1B9AADE88}"/>
    <dgm:cxn modelId="{8CDE5DFE-9852-4E6C-A727-1CF71033C5E0}" srcId="{9D375A84-7E3D-4F82-B197-1487283F04AF}" destId="{21C72539-C539-4C07-BD79-5007019A0067}" srcOrd="5" destOrd="0" parTransId="{F838FB79-4574-48CD-B6AA-AD1199D0DFD6}" sibTransId="{998FF1FD-A363-435E-BDA0-8E5ED910211C}"/>
    <dgm:cxn modelId="{46B7C0B0-4F38-4DA3-B025-8271719A3B68}" type="presOf" srcId="{D16038C2-C976-4D89-B3F2-17CB2AF9D630}" destId="{B24ADD6F-42E4-4093-83EF-9E0634D56DBB}" srcOrd="0" destOrd="0" presId="urn:microsoft.com/office/officeart/2005/8/layout/chevron2"/>
    <dgm:cxn modelId="{1270B0B7-B398-4E8E-BEE6-802C440B552D}" type="presOf" srcId="{59054EDC-930B-4C05-8B0E-EC087E5955DA}" destId="{AE4A7537-452C-4821-BBFA-3FD970EE963F}" srcOrd="0" destOrd="0" presId="urn:microsoft.com/office/officeart/2005/8/layout/chevron2"/>
    <dgm:cxn modelId="{07BE2AFA-0BFE-4AD6-B521-A8B7B02FEADC}" type="presOf" srcId="{469D45BC-703D-4B69-8284-0BE507ACF788}" destId="{BC26CA1B-EE40-4D04-8651-A6F0A4A57581}" srcOrd="0" destOrd="0" presId="urn:microsoft.com/office/officeart/2005/8/layout/chevron2"/>
    <dgm:cxn modelId="{542F9CE1-D71D-4EEB-8F2A-72FD2888CBEE}" type="presOf" srcId="{54CF1008-75B6-4D03-9AC4-BC9E70CAF4C9}" destId="{6B3C980A-F951-4844-9BB7-8EAF4847CC37}" srcOrd="0" destOrd="0" presId="urn:microsoft.com/office/officeart/2005/8/layout/chevron2"/>
    <dgm:cxn modelId="{6DAC47CA-60F6-4A8C-A8C5-17547779B382}" type="presOf" srcId="{99DE2208-10B8-4A3E-88A6-61A2A833918C}" destId="{4B581CE3-445B-4C44-B088-F0BB96F03159}" srcOrd="0" destOrd="0" presId="urn:microsoft.com/office/officeart/2005/8/layout/chevron2"/>
    <dgm:cxn modelId="{1DA82A32-02D4-44E0-AA6B-0E2CAE636EC3}" type="presOf" srcId="{F14B4B50-8897-44C1-98EA-C6EDA358BF91}" destId="{F0C50D47-3B62-46B4-9318-4F78A685F11C}" srcOrd="0" destOrd="0" presId="urn:microsoft.com/office/officeart/2005/8/layout/chevron2"/>
    <dgm:cxn modelId="{85C51EC4-E93E-4084-A4F6-05A304742B86}" srcId="{469D45BC-703D-4B69-8284-0BE507ACF788}" destId="{99DE2208-10B8-4A3E-88A6-61A2A833918C}" srcOrd="0" destOrd="0" parTransId="{1979C670-B25A-4631-B813-FA40795179BB}" sibTransId="{6A5C1EC6-95A0-4DF2-8BE1-9B29C9D443F8}"/>
    <dgm:cxn modelId="{510614C5-BB6B-42FD-B234-44F03CF03071}" srcId="{9D375A84-7E3D-4F82-B197-1487283F04AF}" destId="{D8C746C5-755C-4A15-A64F-4FFEF829C0A7}" srcOrd="2" destOrd="0" parTransId="{5EA62C20-36D2-418E-8C88-294C4F005893}" sibTransId="{3C5AAEDC-13A9-476A-AF66-74ADF3E270D4}"/>
    <dgm:cxn modelId="{CAAF4374-C682-45C9-8FA4-DBE2C6A88772}" type="presOf" srcId="{D8C746C5-755C-4A15-A64F-4FFEF829C0A7}" destId="{C30A551A-5BA3-450E-A309-5B38A1D5744C}" srcOrd="0" destOrd="0" presId="urn:microsoft.com/office/officeart/2005/8/layout/chevron2"/>
    <dgm:cxn modelId="{726CD015-F89D-4F6C-A15F-31AB765CF600}" srcId="{D8C746C5-755C-4A15-A64F-4FFEF829C0A7}" destId="{D16038C2-C976-4D89-B3F2-17CB2AF9D630}" srcOrd="0" destOrd="0" parTransId="{9846D75F-50A9-4BFF-9399-FB3F2121B958}" sibTransId="{87A3CF66-F775-4290-9631-9FF1DAD64547}"/>
    <dgm:cxn modelId="{89B88782-59DA-41FA-8A1C-E58759860EA7}" srcId="{21C72539-C539-4C07-BD79-5007019A0067}" destId="{59054EDC-930B-4C05-8B0E-EC087E5955DA}" srcOrd="0" destOrd="0" parTransId="{5C58FCEB-F716-45C9-997D-576CC64C688A}" sibTransId="{94D9F797-ED03-4F67-811C-16211D28A1DB}"/>
    <dgm:cxn modelId="{FBC737CB-2E4D-42B4-9DF6-C318EF8F7E03}" srcId="{3422E316-CAB8-489A-B08D-007A1CC8156E}" destId="{F14B4B50-8897-44C1-98EA-C6EDA358BF91}" srcOrd="0" destOrd="0" parTransId="{AC38E8DB-CF52-4E40-8406-DE663400B294}" sibTransId="{95A16BE7-2AD0-4A8B-BB1F-B0303BC8E08B}"/>
    <dgm:cxn modelId="{C742AC01-5028-4B29-A122-4C505E9B2759}" srcId="{00A61157-2E21-4249-AF42-EBBBAC8AE084}" destId="{D6F3807B-A39D-47DB-9719-792639837260}" srcOrd="0" destOrd="0" parTransId="{371D8D06-6C08-4A62-ACFC-539134BB313C}" sibTransId="{BFBF84F7-E8F1-48D2-92B3-FC6F03BC911D}"/>
    <dgm:cxn modelId="{1EB7FF74-D00F-4D08-9D12-CC76730CBB4F}" srcId="{EB4574CC-8C46-4853-A4F4-060CF57002F5}" destId="{54CF1008-75B6-4D03-9AC4-BC9E70CAF4C9}" srcOrd="0" destOrd="0" parTransId="{C7E505B2-D45F-4AB3-BA33-4F7B543195F1}" sibTransId="{3C5D90D6-0983-4015-B9B9-64F489A9C840}"/>
    <dgm:cxn modelId="{DA9992FB-C8E2-4E6C-8143-7CAC3342DCD0}" type="presOf" srcId="{EB4574CC-8C46-4853-A4F4-060CF57002F5}" destId="{C48A0E46-05CE-4056-8DE3-FCD6E5F66281}" srcOrd="0" destOrd="0" presId="urn:microsoft.com/office/officeart/2005/8/layout/chevron2"/>
    <dgm:cxn modelId="{002A9A97-64CD-4AEF-9EB4-8D8484C38BF3}" srcId="{9D375A84-7E3D-4F82-B197-1487283F04AF}" destId="{00A61157-2E21-4249-AF42-EBBBAC8AE084}" srcOrd="3" destOrd="0" parTransId="{54B5ECBC-F24A-46E3-832B-B83C3D9B9845}" sibTransId="{873243FD-9ADD-4E67-A9C0-0A4EAFA52A18}"/>
    <dgm:cxn modelId="{74E17EA3-65D4-487B-80F8-383009C13766}" srcId="{9D375A84-7E3D-4F82-B197-1487283F04AF}" destId="{3422E316-CAB8-489A-B08D-007A1CC8156E}" srcOrd="0" destOrd="0" parTransId="{83DD289A-AAD0-4F95-84BA-2176505C46FB}" sibTransId="{81FFFCBF-439D-4175-B269-CDDE4F971C99}"/>
    <dgm:cxn modelId="{AC4504FC-C3C8-49B8-ADB3-7697039F9880}" type="presOf" srcId="{9D375A84-7E3D-4F82-B197-1487283F04AF}" destId="{AA9F40B7-B076-45AB-AEA8-89A02A874B84}" srcOrd="0" destOrd="0" presId="urn:microsoft.com/office/officeart/2005/8/layout/chevron2"/>
    <dgm:cxn modelId="{168CB242-9889-4490-A774-841E5FC30205}" type="presParOf" srcId="{AA9F40B7-B076-45AB-AEA8-89A02A874B84}" destId="{CC59E20C-8C65-4639-9ECC-75F9786997AD}" srcOrd="0" destOrd="0" presId="urn:microsoft.com/office/officeart/2005/8/layout/chevron2"/>
    <dgm:cxn modelId="{4B572BFE-3C66-4D01-906F-3EB703467EF7}" type="presParOf" srcId="{CC59E20C-8C65-4639-9ECC-75F9786997AD}" destId="{FC9083AA-0742-43BE-AE90-045A35FB59EF}" srcOrd="0" destOrd="0" presId="urn:microsoft.com/office/officeart/2005/8/layout/chevron2"/>
    <dgm:cxn modelId="{267000E4-5A4D-4A06-BB62-2EB83315B0C8}" type="presParOf" srcId="{CC59E20C-8C65-4639-9ECC-75F9786997AD}" destId="{F0C50D47-3B62-46B4-9318-4F78A685F11C}" srcOrd="1" destOrd="0" presId="urn:microsoft.com/office/officeart/2005/8/layout/chevron2"/>
    <dgm:cxn modelId="{85EC3AA2-76B1-414F-858D-2CF5668922C7}" type="presParOf" srcId="{AA9F40B7-B076-45AB-AEA8-89A02A874B84}" destId="{089E0164-7A0A-43A7-BBE4-65D1FCF91774}" srcOrd="1" destOrd="0" presId="urn:microsoft.com/office/officeart/2005/8/layout/chevron2"/>
    <dgm:cxn modelId="{CA8D1A89-1404-44B2-BCF5-E405BDBFFD12}" type="presParOf" srcId="{AA9F40B7-B076-45AB-AEA8-89A02A874B84}" destId="{7D1E2248-D21E-4C86-A353-DCCFD351F3C3}" srcOrd="2" destOrd="0" presId="urn:microsoft.com/office/officeart/2005/8/layout/chevron2"/>
    <dgm:cxn modelId="{F406F1A2-E635-4458-87B5-F4133E2E0B2E}" type="presParOf" srcId="{7D1E2248-D21E-4C86-A353-DCCFD351F3C3}" destId="{BC26CA1B-EE40-4D04-8651-A6F0A4A57581}" srcOrd="0" destOrd="0" presId="urn:microsoft.com/office/officeart/2005/8/layout/chevron2"/>
    <dgm:cxn modelId="{1937D6D1-F39C-4964-AB84-9CCB4B004D3E}" type="presParOf" srcId="{7D1E2248-D21E-4C86-A353-DCCFD351F3C3}" destId="{4B581CE3-445B-4C44-B088-F0BB96F03159}" srcOrd="1" destOrd="0" presId="urn:microsoft.com/office/officeart/2005/8/layout/chevron2"/>
    <dgm:cxn modelId="{6ED1E575-09E3-405D-BB04-E1E7106AC0F7}" type="presParOf" srcId="{AA9F40B7-B076-45AB-AEA8-89A02A874B84}" destId="{F3F66CDE-4112-46F5-8871-09168EF42BE5}" srcOrd="3" destOrd="0" presId="urn:microsoft.com/office/officeart/2005/8/layout/chevron2"/>
    <dgm:cxn modelId="{AAB62149-12A3-46F4-AD4F-466B30B78299}" type="presParOf" srcId="{AA9F40B7-B076-45AB-AEA8-89A02A874B84}" destId="{E3D4E23A-9FEB-496B-8D5D-343F67DE7CCF}" srcOrd="4" destOrd="0" presId="urn:microsoft.com/office/officeart/2005/8/layout/chevron2"/>
    <dgm:cxn modelId="{7199A0A4-D798-4715-B2C7-5F2456F367BC}" type="presParOf" srcId="{E3D4E23A-9FEB-496B-8D5D-343F67DE7CCF}" destId="{C30A551A-5BA3-450E-A309-5B38A1D5744C}" srcOrd="0" destOrd="0" presId="urn:microsoft.com/office/officeart/2005/8/layout/chevron2"/>
    <dgm:cxn modelId="{414ADB30-6C89-472F-BAEC-F81238E210DE}" type="presParOf" srcId="{E3D4E23A-9FEB-496B-8D5D-343F67DE7CCF}" destId="{B24ADD6F-42E4-4093-83EF-9E0634D56DBB}" srcOrd="1" destOrd="0" presId="urn:microsoft.com/office/officeart/2005/8/layout/chevron2"/>
    <dgm:cxn modelId="{D173EEC3-E006-436F-8E80-293399C3A66E}" type="presParOf" srcId="{AA9F40B7-B076-45AB-AEA8-89A02A874B84}" destId="{3E3F9A0E-DFDE-40C8-82D9-737ECE456D8F}" srcOrd="5" destOrd="0" presId="urn:microsoft.com/office/officeart/2005/8/layout/chevron2"/>
    <dgm:cxn modelId="{A9AF3597-03B5-4974-8C94-BEBECBB7A556}" type="presParOf" srcId="{AA9F40B7-B076-45AB-AEA8-89A02A874B84}" destId="{1B82AA8A-A869-4B2D-A342-610C24507928}" srcOrd="6" destOrd="0" presId="urn:microsoft.com/office/officeart/2005/8/layout/chevron2"/>
    <dgm:cxn modelId="{C4195246-7852-4ECA-A035-2DECF601B5A5}" type="presParOf" srcId="{1B82AA8A-A869-4B2D-A342-610C24507928}" destId="{092F5817-AA03-43FC-A12A-B231257EFDCD}" srcOrd="0" destOrd="0" presId="urn:microsoft.com/office/officeart/2005/8/layout/chevron2"/>
    <dgm:cxn modelId="{628FEA00-D653-4D79-9EC2-0FBD4B5E5F7B}" type="presParOf" srcId="{1B82AA8A-A869-4B2D-A342-610C24507928}" destId="{E9D60B82-F9E7-4646-95E8-27DD90CF7BEA}" srcOrd="1" destOrd="0" presId="urn:microsoft.com/office/officeart/2005/8/layout/chevron2"/>
    <dgm:cxn modelId="{D2F98F2C-4592-45E4-B714-58821058656C}" type="presParOf" srcId="{AA9F40B7-B076-45AB-AEA8-89A02A874B84}" destId="{418B3195-B299-49E0-A37E-5D516E17DA1B}" srcOrd="7" destOrd="0" presId="urn:microsoft.com/office/officeart/2005/8/layout/chevron2"/>
    <dgm:cxn modelId="{A2D43B54-AB31-4A99-BE3D-C1D08B5E85BB}" type="presParOf" srcId="{AA9F40B7-B076-45AB-AEA8-89A02A874B84}" destId="{14D8F9CB-936A-4B51-83C5-E9A3E4BCB472}" srcOrd="8" destOrd="0" presId="urn:microsoft.com/office/officeart/2005/8/layout/chevron2"/>
    <dgm:cxn modelId="{E243360A-0638-49E6-B4B6-251EF18A1FFB}" type="presParOf" srcId="{14D8F9CB-936A-4B51-83C5-E9A3E4BCB472}" destId="{C48A0E46-05CE-4056-8DE3-FCD6E5F66281}" srcOrd="0" destOrd="0" presId="urn:microsoft.com/office/officeart/2005/8/layout/chevron2"/>
    <dgm:cxn modelId="{34F62867-9E37-4BFC-8399-4BF05263CCD5}" type="presParOf" srcId="{14D8F9CB-936A-4B51-83C5-E9A3E4BCB472}" destId="{6B3C980A-F951-4844-9BB7-8EAF4847CC37}" srcOrd="1" destOrd="0" presId="urn:microsoft.com/office/officeart/2005/8/layout/chevron2"/>
    <dgm:cxn modelId="{BFD4B96D-441D-4F47-A4AF-AC78ECFD77EC}" type="presParOf" srcId="{AA9F40B7-B076-45AB-AEA8-89A02A874B84}" destId="{B326B376-DF6F-4843-BFC1-BC1EBDAEC8AD}" srcOrd="9" destOrd="0" presId="urn:microsoft.com/office/officeart/2005/8/layout/chevron2"/>
    <dgm:cxn modelId="{089AB2CA-8B81-4662-BD30-729A262555FB}" type="presParOf" srcId="{AA9F40B7-B076-45AB-AEA8-89A02A874B84}" destId="{3E614FBE-20D2-4672-81BF-5B8505B0BEEB}" srcOrd="10" destOrd="0" presId="urn:microsoft.com/office/officeart/2005/8/layout/chevron2"/>
    <dgm:cxn modelId="{4D7F0184-5C42-43C4-869B-EF7BBD97CB82}" type="presParOf" srcId="{3E614FBE-20D2-4672-81BF-5B8505B0BEEB}" destId="{728D498D-550F-4998-8B75-9719D3648757}" srcOrd="0" destOrd="0" presId="urn:microsoft.com/office/officeart/2005/8/layout/chevron2"/>
    <dgm:cxn modelId="{E55F30BA-1306-4B6A-B4AE-5FF67ECA82C4}" type="presParOf" srcId="{3E614FBE-20D2-4672-81BF-5B8505B0BEEB}" destId="{AE4A7537-452C-4821-BBFA-3FD970EE96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8A9D591-45C8-4AAC-86ED-DFC5C2C35AC9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430C234-AE22-4276-9ABD-5A44C94FABD8}">
      <dgm:prSet phldrT="[Text]" custT="1"/>
      <dgm:spPr/>
      <dgm:t>
        <a:bodyPr/>
        <a:lstStyle/>
        <a:p>
          <a:pPr rtl="1"/>
          <a:r>
            <a:rPr lang="fa-IR" sz="3600" dirty="0" smtClean="0">
              <a:cs typeface="+mj-cs"/>
            </a:rPr>
            <a:t>تعریف تیم :</a:t>
          </a:r>
          <a:endParaRPr lang="en-US" sz="3600" dirty="0">
            <a:cs typeface="+mj-cs"/>
          </a:endParaRPr>
        </a:p>
      </dgm:t>
    </dgm:pt>
    <dgm:pt modelId="{CC1448E2-C415-4FE3-A409-2E8ABC54A385}" type="parTrans" cxnId="{C0B711F6-3D29-4D13-BC8F-35CAF2963876}">
      <dgm:prSet/>
      <dgm:spPr/>
      <dgm:t>
        <a:bodyPr/>
        <a:lstStyle/>
        <a:p>
          <a:endParaRPr lang="en-US" sz="2000"/>
        </a:p>
      </dgm:t>
    </dgm:pt>
    <dgm:pt modelId="{6B2687E9-6373-4343-A778-8EE9A7B6ECC8}" type="sibTrans" cxnId="{C0B711F6-3D29-4D13-BC8F-35CAF2963876}">
      <dgm:prSet/>
      <dgm:spPr/>
      <dgm:t>
        <a:bodyPr/>
        <a:lstStyle/>
        <a:p>
          <a:endParaRPr lang="en-US" sz="2000"/>
        </a:p>
      </dgm:t>
    </dgm:pt>
    <dgm:pt modelId="{4E4E415C-0772-4369-B62D-79539AFDDF91}">
      <dgm:prSet phldrT="[Text]" custT="1"/>
      <dgm:spPr/>
      <dgm:t>
        <a:bodyPr/>
        <a:lstStyle/>
        <a:p>
          <a:pPr algn="justLow" rtl="1">
            <a:lnSpc>
              <a:spcPct val="100000"/>
            </a:lnSpc>
          </a:pPr>
          <a:r>
            <a:rPr lang="fa-IR" sz="3100" dirty="0" smtClean="0"/>
            <a:t>تعداد کمی از افراد دارای مهارت های مکمل گفته می شود که مقصد واحدی دارند ، به اهداف عملکردی مشترک متعهدند ، رهیافت واحدی نسبت به مسائل دارند و نسبت به رهیافت خود همگی پاسخگو هستند.</a:t>
          </a:r>
          <a:endParaRPr lang="en-US" sz="3100" dirty="0"/>
        </a:p>
      </dgm:t>
    </dgm:pt>
    <dgm:pt modelId="{6267B273-D264-4BAF-A593-67F9BE44595C}" type="parTrans" cxnId="{2166910C-D737-46E4-91A4-568CE1BB015F}">
      <dgm:prSet/>
      <dgm:spPr/>
      <dgm:t>
        <a:bodyPr/>
        <a:lstStyle/>
        <a:p>
          <a:endParaRPr lang="en-US" sz="2000"/>
        </a:p>
      </dgm:t>
    </dgm:pt>
    <dgm:pt modelId="{AA9E276B-572A-4F42-9FF1-5AEDCFEE57F0}" type="sibTrans" cxnId="{2166910C-D737-46E4-91A4-568CE1BB015F}">
      <dgm:prSet/>
      <dgm:spPr/>
      <dgm:t>
        <a:bodyPr/>
        <a:lstStyle/>
        <a:p>
          <a:endParaRPr lang="en-US" sz="2000"/>
        </a:p>
      </dgm:t>
    </dgm:pt>
    <dgm:pt modelId="{0A89FD9F-C0F6-45F1-A3F1-305977B7514C}">
      <dgm:prSet phldrT="[Text]" custT="1"/>
      <dgm:spPr/>
      <dgm:t>
        <a:bodyPr/>
        <a:lstStyle/>
        <a:p>
          <a:pPr algn="justLow" rtl="1">
            <a:lnSpc>
              <a:spcPct val="100000"/>
            </a:lnSpc>
          </a:pPr>
          <a:r>
            <a:rPr lang="fa-IR" sz="3100" dirty="0" smtClean="0"/>
            <a:t>گروه کوچکی از افراد با تخصص های مختلف مکمل هم برای دستیابی به هدف مشترک اطلاق می شود که برای آن ایجاد شده اند و در رابطه با آن مسئولیت مشترک دارند . </a:t>
          </a:r>
          <a:r>
            <a:rPr lang="fa-IR" sz="2800" dirty="0" smtClean="0">
              <a:solidFill>
                <a:srgbClr val="C00000"/>
              </a:solidFill>
            </a:rPr>
            <a:t>(اسمیت و کاتزنباخ ، 1993)</a:t>
          </a:r>
          <a:endParaRPr lang="en-US" sz="2800" dirty="0"/>
        </a:p>
      </dgm:t>
    </dgm:pt>
    <dgm:pt modelId="{270C2714-E5F7-4C84-8D99-7B45BB111619}" type="parTrans" cxnId="{2E360420-3512-4BE2-B7C2-3C379AF20B1D}">
      <dgm:prSet/>
      <dgm:spPr/>
      <dgm:t>
        <a:bodyPr/>
        <a:lstStyle/>
        <a:p>
          <a:endParaRPr lang="en-US" sz="2000"/>
        </a:p>
      </dgm:t>
    </dgm:pt>
    <dgm:pt modelId="{A42A944B-8363-40CD-B1A6-BEFA31171B42}" type="sibTrans" cxnId="{2E360420-3512-4BE2-B7C2-3C379AF20B1D}">
      <dgm:prSet/>
      <dgm:spPr/>
      <dgm:t>
        <a:bodyPr/>
        <a:lstStyle/>
        <a:p>
          <a:endParaRPr lang="en-US" sz="2000"/>
        </a:p>
      </dgm:t>
    </dgm:pt>
    <dgm:pt modelId="{894D5CF3-FB93-49DA-84C7-0F2BB61E9896}" type="pres">
      <dgm:prSet presAssocID="{58A9D591-45C8-4AAC-86ED-DFC5C2C35A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BFCB92-90B1-49AB-AD09-095086F5F803}" type="pres">
      <dgm:prSet presAssocID="{B430C234-AE22-4276-9ABD-5A44C94FABD8}" presName="parentText" presStyleLbl="node1" presStyleIdx="0" presStyleCnt="1" custScaleY="1022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57177-5412-4CEB-841F-49C5E3871534}" type="pres">
      <dgm:prSet presAssocID="{B430C234-AE22-4276-9ABD-5A44C94FABD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66910C-D737-46E4-91A4-568CE1BB015F}" srcId="{B430C234-AE22-4276-9ABD-5A44C94FABD8}" destId="{4E4E415C-0772-4369-B62D-79539AFDDF91}" srcOrd="0" destOrd="0" parTransId="{6267B273-D264-4BAF-A593-67F9BE44595C}" sibTransId="{AA9E276B-572A-4F42-9FF1-5AEDCFEE57F0}"/>
    <dgm:cxn modelId="{B3FC12BA-76BD-4A12-A95F-8302417B5426}" type="presOf" srcId="{B430C234-AE22-4276-9ABD-5A44C94FABD8}" destId="{0FBFCB92-90B1-49AB-AD09-095086F5F803}" srcOrd="0" destOrd="0" presId="urn:microsoft.com/office/officeart/2005/8/layout/vList2"/>
    <dgm:cxn modelId="{3E37F3E8-8B00-4F30-8BB0-8D770FE23E98}" type="presOf" srcId="{58A9D591-45C8-4AAC-86ED-DFC5C2C35AC9}" destId="{894D5CF3-FB93-49DA-84C7-0F2BB61E9896}" srcOrd="0" destOrd="0" presId="urn:microsoft.com/office/officeart/2005/8/layout/vList2"/>
    <dgm:cxn modelId="{C0B711F6-3D29-4D13-BC8F-35CAF2963876}" srcId="{58A9D591-45C8-4AAC-86ED-DFC5C2C35AC9}" destId="{B430C234-AE22-4276-9ABD-5A44C94FABD8}" srcOrd="0" destOrd="0" parTransId="{CC1448E2-C415-4FE3-A409-2E8ABC54A385}" sibTransId="{6B2687E9-6373-4343-A778-8EE9A7B6ECC8}"/>
    <dgm:cxn modelId="{FF87800B-EFE3-4470-916A-6FD8658C81EC}" type="presOf" srcId="{0A89FD9F-C0F6-45F1-A3F1-305977B7514C}" destId="{74557177-5412-4CEB-841F-49C5E3871534}" srcOrd="0" destOrd="1" presId="urn:microsoft.com/office/officeart/2005/8/layout/vList2"/>
    <dgm:cxn modelId="{BF5EEDB0-5AC8-4B5F-8BC4-4AB30B1C8580}" type="presOf" srcId="{4E4E415C-0772-4369-B62D-79539AFDDF91}" destId="{74557177-5412-4CEB-841F-49C5E3871534}" srcOrd="0" destOrd="0" presId="urn:microsoft.com/office/officeart/2005/8/layout/vList2"/>
    <dgm:cxn modelId="{2E360420-3512-4BE2-B7C2-3C379AF20B1D}" srcId="{B430C234-AE22-4276-9ABD-5A44C94FABD8}" destId="{0A89FD9F-C0F6-45F1-A3F1-305977B7514C}" srcOrd="1" destOrd="0" parTransId="{270C2714-E5F7-4C84-8D99-7B45BB111619}" sibTransId="{A42A944B-8363-40CD-B1A6-BEFA31171B42}"/>
    <dgm:cxn modelId="{B60F4448-35E4-4DDF-8E7E-E308C2707906}" type="presParOf" srcId="{894D5CF3-FB93-49DA-84C7-0F2BB61E9896}" destId="{0FBFCB92-90B1-49AB-AD09-095086F5F803}" srcOrd="0" destOrd="0" presId="urn:microsoft.com/office/officeart/2005/8/layout/vList2"/>
    <dgm:cxn modelId="{E802B07A-A1C3-45F7-9482-EE11FE2CD8B3}" type="presParOf" srcId="{894D5CF3-FB93-49DA-84C7-0F2BB61E9896}" destId="{74557177-5412-4CEB-841F-49C5E387153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54A59EC-6C27-4A1A-8B92-3E0B0C24D9B3}" type="doc">
      <dgm:prSet loTypeId="urn:microsoft.com/office/officeart/2005/8/layout/radial3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A4375E2-393B-42A8-A591-6D7EEE9A8FAE}">
      <dgm:prSet phldrT="[Text]"/>
      <dgm:spPr/>
      <dgm:t>
        <a:bodyPr/>
        <a:lstStyle/>
        <a:p>
          <a:r>
            <a:rPr lang="fa-IR" dirty="0" smtClean="0">
              <a:cs typeface="+mj-cs"/>
            </a:rPr>
            <a:t>مفاهیم مشترک در تعریف تیم</a:t>
          </a:r>
          <a:endParaRPr lang="en-US" dirty="0">
            <a:cs typeface="+mj-cs"/>
          </a:endParaRPr>
        </a:p>
      </dgm:t>
    </dgm:pt>
    <dgm:pt modelId="{AE7456E8-683A-4681-AC95-2B613DCF6EA2}" type="parTrans" cxnId="{9B50D753-2546-45ED-8B33-F3510AFAAE5A}">
      <dgm:prSet/>
      <dgm:spPr/>
      <dgm:t>
        <a:bodyPr/>
        <a:lstStyle/>
        <a:p>
          <a:endParaRPr lang="en-US"/>
        </a:p>
      </dgm:t>
    </dgm:pt>
    <dgm:pt modelId="{9813BC47-F645-40A6-917C-627C61C0FC7B}" type="sibTrans" cxnId="{9B50D753-2546-45ED-8B33-F3510AFAAE5A}">
      <dgm:prSet/>
      <dgm:spPr/>
      <dgm:t>
        <a:bodyPr/>
        <a:lstStyle/>
        <a:p>
          <a:endParaRPr lang="en-US"/>
        </a:p>
      </dgm:t>
    </dgm:pt>
    <dgm:pt modelId="{FD723089-1E3B-460A-9DD9-2D1C3D45F17B}">
      <dgm:prSet phldrT="[Text]"/>
      <dgm:spPr/>
      <dgm:t>
        <a:bodyPr/>
        <a:lstStyle/>
        <a:p>
          <a:r>
            <a:rPr lang="fa-IR" b="1" dirty="0" smtClean="0"/>
            <a:t>مقصد و هدف های مشترک</a:t>
          </a:r>
          <a:endParaRPr lang="en-US" b="1" dirty="0"/>
        </a:p>
      </dgm:t>
    </dgm:pt>
    <dgm:pt modelId="{20F31064-559A-4A5F-BDF6-30C0243CBF56}" type="parTrans" cxnId="{2114492D-78EA-41A6-B211-2849EFA8210E}">
      <dgm:prSet/>
      <dgm:spPr/>
      <dgm:t>
        <a:bodyPr/>
        <a:lstStyle/>
        <a:p>
          <a:endParaRPr lang="en-US"/>
        </a:p>
      </dgm:t>
    </dgm:pt>
    <dgm:pt modelId="{A86EA3EF-CD53-4130-B425-67C3ED35DA6F}" type="sibTrans" cxnId="{2114492D-78EA-41A6-B211-2849EFA8210E}">
      <dgm:prSet/>
      <dgm:spPr/>
      <dgm:t>
        <a:bodyPr/>
        <a:lstStyle/>
        <a:p>
          <a:endParaRPr lang="en-US"/>
        </a:p>
      </dgm:t>
    </dgm:pt>
    <dgm:pt modelId="{4344167D-EA0F-4E1B-BC4D-8C3F1289D762}">
      <dgm:prSet phldrT="[Text]"/>
      <dgm:spPr/>
      <dgm:t>
        <a:bodyPr/>
        <a:lstStyle/>
        <a:p>
          <a:r>
            <a:rPr lang="fa-IR" b="1" dirty="0" smtClean="0"/>
            <a:t>پاسخگویی فردی و جمعی</a:t>
          </a:r>
          <a:endParaRPr lang="en-US" b="1" dirty="0"/>
        </a:p>
      </dgm:t>
    </dgm:pt>
    <dgm:pt modelId="{C50C7AB7-8602-48A7-B213-1A43F6302583}" type="parTrans" cxnId="{E9992094-AB1A-4615-9F26-FF6B03E6649F}">
      <dgm:prSet/>
      <dgm:spPr/>
      <dgm:t>
        <a:bodyPr/>
        <a:lstStyle/>
        <a:p>
          <a:endParaRPr lang="en-US"/>
        </a:p>
      </dgm:t>
    </dgm:pt>
    <dgm:pt modelId="{572A051C-1B41-4680-B5AF-AE3DFFB0D577}" type="sibTrans" cxnId="{E9992094-AB1A-4615-9F26-FF6B03E6649F}">
      <dgm:prSet/>
      <dgm:spPr/>
      <dgm:t>
        <a:bodyPr/>
        <a:lstStyle/>
        <a:p>
          <a:endParaRPr lang="en-US"/>
        </a:p>
      </dgm:t>
    </dgm:pt>
    <dgm:pt modelId="{1595E867-5DA7-4F87-8127-EDFEA2EDE36E}">
      <dgm:prSet phldrT="[Text]"/>
      <dgm:spPr/>
      <dgm:t>
        <a:bodyPr/>
        <a:lstStyle/>
        <a:p>
          <a:r>
            <a:rPr lang="fa-IR" b="1" dirty="0" smtClean="0"/>
            <a:t>به هم وابستگی و تعهد</a:t>
          </a:r>
          <a:endParaRPr lang="en-US" b="1" dirty="0"/>
        </a:p>
      </dgm:t>
    </dgm:pt>
    <dgm:pt modelId="{7CE0687E-ECBF-41C2-B475-ACDA681362FB}" type="parTrans" cxnId="{2D3890A5-D462-491E-8971-C9E0A6CE2F09}">
      <dgm:prSet/>
      <dgm:spPr/>
      <dgm:t>
        <a:bodyPr/>
        <a:lstStyle/>
        <a:p>
          <a:endParaRPr lang="en-US"/>
        </a:p>
      </dgm:t>
    </dgm:pt>
    <dgm:pt modelId="{3A29F0E4-4FF1-4E10-8437-DC1FF70D7A33}" type="sibTrans" cxnId="{2D3890A5-D462-491E-8971-C9E0A6CE2F09}">
      <dgm:prSet/>
      <dgm:spPr/>
      <dgm:t>
        <a:bodyPr/>
        <a:lstStyle/>
        <a:p>
          <a:endParaRPr lang="en-US"/>
        </a:p>
      </dgm:t>
    </dgm:pt>
    <dgm:pt modelId="{238BB7B7-C946-4C37-864C-7E97559C6578}" type="pres">
      <dgm:prSet presAssocID="{254A59EC-6C27-4A1A-8B92-3E0B0C24D9B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AB1ADF-5762-4D65-AC34-70EEF23A043B}" type="pres">
      <dgm:prSet presAssocID="{254A59EC-6C27-4A1A-8B92-3E0B0C24D9B3}" presName="radial" presStyleCnt="0">
        <dgm:presLayoutVars>
          <dgm:animLvl val="ctr"/>
        </dgm:presLayoutVars>
      </dgm:prSet>
      <dgm:spPr/>
    </dgm:pt>
    <dgm:pt modelId="{FC5F8DF7-7B32-4189-A7CF-2BFC829E78EA}" type="pres">
      <dgm:prSet presAssocID="{4A4375E2-393B-42A8-A591-6D7EEE9A8FAE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3427F44F-21C2-42F6-B3DA-5DFF7E139C36}" type="pres">
      <dgm:prSet presAssocID="{FD723089-1E3B-460A-9DD9-2D1C3D45F17B}" presName="node" presStyleLbl="vennNode1" presStyleIdx="1" presStyleCnt="4" custRadScaleRad="104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F328E-EE30-4A0E-A773-B9D62E16A58F}" type="pres">
      <dgm:prSet presAssocID="{4344167D-EA0F-4E1B-BC4D-8C3F1289D762}" presName="node" presStyleLbl="vennNode1" presStyleIdx="2" presStyleCnt="4" custRadScaleRad="103776" custRadScaleInc="-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11944-B7AB-403C-A966-3BCCDB27B0EC}" type="pres">
      <dgm:prSet presAssocID="{1595E867-5DA7-4F87-8127-EDFEA2EDE36E}" presName="node" presStyleLbl="vennNode1" presStyleIdx="3" presStyleCnt="4" custRadScaleRad="103777" custRadScaleInc="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2601B9-3F05-4E0C-99DC-B9C89723C7F7}" type="presOf" srcId="{1595E867-5DA7-4F87-8127-EDFEA2EDE36E}" destId="{30011944-B7AB-403C-A966-3BCCDB27B0EC}" srcOrd="0" destOrd="0" presId="urn:microsoft.com/office/officeart/2005/8/layout/radial3"/>
    <dgm:cxn modelId="{31DC866A-107E-4CBB-9CEC-A72312A98B9F}" type="presOf" srcId="{4344167D-EA0F-4E1B-BC4D-8C3F1289D762}" destId="{A75F328E-EE30-4A0E-A773-B9D62E16A58F}" srcOrd="0" destOrd="0" presId="urn:microsoft.com/office/officeart/2005/8/layout/radial3"/>
    <dgm:cxn modelId="{2D3890A5-D462-491E-8971-C9E0A6CE2F09}" srcId="{4A4375E2-393B-42A8-A591-6D7EEE9A8FAE}" destId="{1595E867-5DA7-4F87-8127-EDFEA2EDE36E}" srcOrd="2" destOrd="0" parTransId="{7CE0687E-ECBF-41C2-B475-ACDA681362FB}" sibTransId="{3A29F0E4-4FF1-4E10-8437-DC1FF70D7A33}"/>
    <dgm:cxn modelId="{E9992094-AB1A-4615-9F26-FF6B03E6649F}" srcId="{4A4375E2-393B-42A8-A591-6D7EEE9A8FAE}" destId="{4344167D-EA0F-4E1B-BC4D-8C3F1289D762}" srcOrd="1" destOrd="0" parTransId="{C50C7AB7-8602-48A7-B213-1A43F6302583}" sibTransId="{572A051C-1B41-4680-B5AF-AE3DFFB0D577}"/>
    <dgm:cxn modelId="{640AC3D8-7B38-4175-8E32-3A6950596932}" type="presOf" srcId="{254A59EC-6C27-4A1A-8B92-3E0B0C24D9B3}" destId="{238BB7B7-C946-4C37-864C-7E97559C6578}" srcOrd="0" destOrd="0" presId="urn:microsoft.com/office/officeart/2005/8/layout/radial3"/>
    <dgm:cxn modelId="{9B50D753-2546-45ED-8B33-F3510AFAAE5A}" srcId="{254A59EC-6C27-4A1A-8B92-3E0B0C24D9B3}" destId="{4A4375E2-393B-42A8-A591-6D7EEE9A8FAE}" srcOrd="0" destOrd="0" parTransId="{AE7456E8-683A-4681-AC95-2B613DCF6EA2}" sibTransId="{9813BC47-F645-40A6-917C-627C61C0FC7B}"/>
    <dgm:cxn modelId="{6BAF0E9F-06BD-4324-B0C4-706948D75570}" type="presOf" srcId="{FD723089-1E3B-460A-9DD9-2D1C3D45F17B}" destId="{3427F44F-21C2-42F6-B3DA-5DFF7E139C36}" srcOrd="0" destOrd="0" presId="urn:microsoft.com/office/officeart/2005/8/layout/radial3"/>
    <dgm:cxn modelId="{95BC391A-3D7E-447E-84F0-BD69109B2382}" type="presOf" srcId="{4A4375E2-393B-42A8-A591-6D7EEE9A8FAE}" destId="{FC5F8DF7-7B32-4189-A7CF-2BFC829E78EA}" srcOrd="0" destOrd="0" presId="urn:microsoft.com/office/officeart/2005/8/layout/radial3"/>
    <dgm:cxn modelId="{2114492D-78EA-41A6-B211-2849EFA8210E}" srcId="{4A4375E2-393B-42A8-A591-6D7EEE9A8FAE}" destId="{FD723089-1E3B-460A-9DD9-2D1C3D45F17B}" srcOrd="0" destOrd="0" parTransId="{20F31064-559A-4A5F-BDF6-30C0243CBF56}" sibTransId="{A86EA3EF-CD53-4130-B425-67C3ED35DA6F}"/>
    <dgm:cxn modelId="{AEC806E5-7F74-442B-A499-FB80636FD4A3}" type="presParOf" srcId="{238BB7B7-C946-4C37-864C-7E97559C6578}" destId="{E8AB1ADF-5762-4D65-AC34-70EEF23A043B}" srcOrd="0" destOrd="0" presId="urn:microsoft.com/office/officeart/2005/8/layout/radial3"/>
    <dgm:cxn modelId="{C28CD408-6422-461E-880A-3B83C857D43D}" type="presParOf" srcId="{E8AB1ADF-5762-4D65-AC34-70EEF23A043B}" destId="{FC5F8DF7-7B32-4189-A7CF-2BFC829E78EA}" srcOrd="0" destOrd="0" presId="urn:microsoft.com/office/officeart/2005/8/layout/radial3"/>
    <dgm:cxn modelId="{E81C2323-5FF6-4983-B3F9-4A150720B217}" type="presParOf" srcId="{E8AB1ADF-5762-4D65-AC34-70EEF23A043B}" destId="{3427F44F-21C2-42F6-B3DA-5DFF7E139C36}" srcOrd="1" destOrd="0" presId="urn:microsoft.com/office/officeart/2005/8/layout/radial3"/>
    <dgm:cxn modelId="{D852C016-F74A-45EE-AA80-A469A228BBC9}" type="presParOf" srcId="{E8AB1ADF-5762-4D65-AC34-70EEF23A043B}" destId="{A75F328E-EE30-4A0E-A773-B9D62E16A58F}" srcOrd="2" destOrd="0" presId="urn:microsoft.com/office/officeart/2005/8/layout/radial3"/>
    <dgm:cxn modelId="{A05A7991-5E24-4B0C-B4C3-AC01F0586CD1}" type="presParOf" srcId="{E8AB1ADF-5762-4D65-AC34-70EEF23A043B}" destId="{30011944-B7AB-403C-A966-3BCCDB27B0EC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71E8E34-945B-41F0-944D-DB32DF43BDF6}" type="doc">
      <dgm:prSet loTypeId="urn:microsoft.com/office/officeart/2005/8/layout/cycle4#1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F92C868-024D-4E40-9BFA-93D719C24224}">
      <dgm:prSet phldrT="[Text]"/>
      <dgm:spPr/>
      <dgm:t>
        <a:bodyPr/>
        <a:lstStyle/>
        <a:p>
          <a:r>
            <a:rPr lang="fa-IR" dirty="0" smtClean="0">
              <a:cs typeface="+mj-cs"/>
            </a:rPr>
            <a:t>توانایی</a:t>
          </a:r>
          <a:endParaRPr lang="en-US" dirty="0">
            <a:cs typeface="+mj-cs"/>
          </a:endParaRPr>
        </a:p>
      </dgm:t>
    </dgm:pt>
    <dgm:pt modelId="{A72676AB-31DC-40E1-8CD1-86B52951D0C8}" type="parTrans" cxnId="{934A216B-2A06-4950-A458-06D16FF28F6F}">
      <dgm:prSet/>
      <dgm:spPr/>
      <dgm:t>
        <a:bodyPr/>
        <a:lstStyle/>
        <a:p>
          <a:endParaRPr lang="en-US"/>
        </a:p>
      </dgm:t>
    </dgm:pt>
    <dgm:pt modelId="{16432828-84CB-452C-96FA-9382258C02B8}" type="sibTrans" cxnId="{934A216B-2A06-4950-A458-06D16FF28F6F}">
      <dgm:prSet/>
      <dgm:spPr/>
      <dgm:t>
        <a:bodyPr/>
        <a:lstStyle/>
        <a:p>
          <a:endParaRPr lang="en-US"/>
        </a:p>
      </dgm:t>
    </dgm:pt>
    <dgm:pt modelId="{8E163298-B55A-46D9-BA55-39E2591276ED}">
      <dgm:prSet phldrT="[Text]" custT="1"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sz="1800" b="1" dirty="0" smtClean="0">
              <a:solidFill>
                <a:srgbClr val="005020"/>
              </a:solidFill>
            </a:rPr>
            <a:t>تیم های کاری باور جمعی دارند که می توانند اثر بخش باشند .</a:t>
          </a:r>
          <a:endParaRPr lang="en-US" sz="1800" b="1" dirty="0">
            <a:solidFill>
              <a:srgbClr val="005020"/>
            </a:solidFill>
          </a:endParaRPr>
        </a:p>
      </dgm:t>
    </dgm:pt>
    <dgm:pt modelId="{6D36E316-7E22-4A36-A321-ECA0CAA9FE59}" type="parTrans" cxnId="{9C3E5138-B3C2-455D-91FA-9F3D29D634BC}">
      <dgm:prSet/>
      <dgm:spPr/>
      <dgm:t>
        <a:bodyPr/>
        <a:lstStyle/>
        <a:p>
          <a:endParaRPr lang="en-US"/>
        </a:p>
      </dgm:t>
    </dgm:pt>
    <dgm:pt modelId="{5438496E-6A38-4CC7-A801-6ED998D7747F}" type="sibTrans" cxnId="{9C3E5138-B3C2-455D-91FA-9F3D29D634BC}">
      <dgm:prSet/>
      <dgm:spPr/>
      <dgm:t>
        <a:bodyPr/>
        <a:lstStyle/>
        <a:p>
          <a:endParaRPr lang="en-US"/>
        </a:p>
      </dgm:t>
    </dgm:pt>
    <dgm:pt modelId="{1F916FA5-45F6-40E0-A4A2-978D1E168AC2}">
      <dgm:prSet phldrT="[Text]"/>
      <dgm:spPr/>
      <dgm:t>
        <a:bodyPr/>
        <a:lstStyle/>
        <a:p>
          <a:r>
            <a:rPr lang="fa-IR" dirty="0" smtClean="0">
              <a:cs typeface="+mj-cs"/>
            </a:rPr>
            <a:t>پر معنی بودن</a:t>
          </a:r>
          <a:endParaRPr lang="en-US" dirty="0">
            <a:cs typeface="+mj-cs"/>
          </a:endParaRPr>
        </a:p>
      </dgm:t>
    </dgm:pt>
    <dgm:pt modelId="{D2BFD992-C71C-4DC8-91ED-3CEBFF07275D}" type="parTrans" cxnId="{09575B8A-1903-4458-B85A-6AA3B8853338}">
      <dgm:prSet/>
      <dgm:spPr/>
      <dgm:t>
        <a:bodyPr/>
        <a:lstStyle/>
        <a:p>
          <a:endParaRPr lang="en-US"/>
        </a:p>
      </dgm:t>
    </dgm:pt>
    <dgm:pt modelId="{2E519F03-D1B1-493C-8E42-971F46CE76F4}" type="sibTrans" cxnId="{09575B8A-1903-4458-B85A-6AA3B8853338}">
      <dgm:prSet/>
      <dgm:spPr/>
      <dgm:t>
        <a:bodyPr/>
        <a:lstStyle/>
        <a:p>
          <a:endParaRPr lang="en-US"/>
        </a:p>
      </dgm:t>
    </dgm:pt>
    <dgm:pt modelId="{F4BA9866-FF22-452D-8A2E-912E427EA949}">
      <dgm:prSet phldrT="[Text]" custT="1"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sz="2000" b="1" dirty="0" smtClean="0">
              <a:solidFill>
                <a:srgbClr val="005020"/>
              </a:solidFill>
            </a:rPr>
            <a:t>اعضای تیم باورها و نگرش های مشترکی دارند.</a:t>
          </a:r>
          <a:endParaRPr lang="en-US" sz="2000" b="1" dirty="0">
            <a:solidFill>
              <a:srgbClr val="005020"/>
            </a:solidFill>
          </a:endParaRPr>
        </a:p>
      </dgm:t>
    </dgm:pt>
    <dgm:pt modelId="{368968F3-2EBD-4834-B09D-848358248F09}" type="parTrans" cxnId="{CD72D8C1-3D36-4FB5-B6BF-36E93A716EBF}">
      <dgm:prSet/>
      <dgm:spPr/>
      <dgm:t>
        <a:bodyPr/>
        <a:lstStyle/>
        <a:p>
          <a:endParaRPr lang="en-US"/>
        </a:p>
      </dgm:t>
    </dgm:pt>
    <dgm:pt modelId="{AE09766D-4B66-4DC4-B20D-3A00B5AA122C}" type="sibTrans" cxnId="{CD72D8C1-3D36-4FB5-B6BF-36E93A716EBF}">
      <dgm:prSet/>
      <dgm:spPr/>
      <dgm:t>
        <a:bodyPr/>
        <a:lstStyle/>
        <a:p>
          <a:endParaRPr lang="en-US"/>
        </a:p>
      </dgm:t>
    </dgm:pt>
    <dgm:pt modelId="{244C6ACF-D76C-4262-BE2B-0130B86511B2}">
      <dgm:prSet phldrT="[Text]"/>
      <dgm:spPr/>
      <dgm:t>
        <a:bodyPr/>
        <a:lstStyle/>
        <a:p>
          <a:r>
            <a:rPr lang="fa-IR" dirty="0" smtClean="0">
              <a:cs typeface="+mj-cs"/>
            </a:rPr>
            <a:t>استقلال</a:t>
          </a:r>
          <a:endParaRPr lang="en-US" dirty="0">
            <a:cs typeface="+mj-cs"/>
          </a:endParaRPr>
        </a:p>
      </dgm:t>
    </dgm:pt>
    <dgm:pt modelId="{DEDF26EB-17E3-4114-85DF-F5B1B1BA5D7F}" type="parTrans" cxnId="{8C0103FE-DF0B-4D22-A746-9C63F04B2FA3}">
      <dgm:prSet/>
      <dgm:spPr/>
      <dgm:t>
        <a:bodyPr/>
        <a:lstStyle/>
        <a:p>
          <a:endParaRPr lang="en-US"/>
        </a:p>
      </dgm:t>
    </dgm:pt>
    <dgm:pt modelId="{7E194765-6ECD-460A-B7A4-43906172AF03}" type="sibTrans" cxnId="{8C0103FE-DF0B-4D22-A746-9C63F04B2FA3}">
      <dgm:prSet/>
      <dgm:spPr/>
      <dgm:t>
        <a:bodyPr/>
        <a:lstStyle/>
        <a:p>
          <a:endParaRPr lang="en-US"/>
        </a:p>
      </dgm:t>
    </dgm:pt>
    <dgm:pt modelId="{921BF320-DE2B-4D3C-B568-E5E35605E5FE}">
      <dgm:prSet phldrT="[Text]" custT="1"/>
      <dgm:spPr>
        <a:solidFill>
          <a:srgbClr val="FFFFFF">
            <a:alpha val="90000"/>
          </a:srgbClr>
        </a:solidFill>
      </dgm:spPr>
      <dgm:t>
        <a:bodyPr anchor="b" anchorCtr="0"/>
        <a:lstStyle/>
        <a:p>
          <a:pPr algn="justLow" rtl="1"/>
          <a:r>
            <a:rPr lang="fa-IR" sz="1600" b="1" dirty="0" smtClean="0">
              <a:solidFill>
                <a:srgbClr val="005020"/>
              </a:solidFill>
            </a:rPr>
            <a:t>تیم های کاری آزادی و بصیرت در تصمیم گیری نسبت به چگونگی انجام کارشان دارند .</a:t>
          </a:r>
          <a:endParaRPr lang="en-US" sz="1600" b="1" dirty="0">
            <a:solidFill>
              <a:srgbClr val="005020"/>
            </a:solidFill>
          </a:endParaRPr>
        </a:p>
      </dgm:t>
    </dgm:pt>
    <dgm:pt modelId="{FCD6344B-A9CE-431C-B78D-322D31E510F5}" type="parTrans" cxnId="{E815D554-17E4-4939-BEE4-419A94BFFE33}">
      <dgm:prSet/>
      <dgm:spPr/>
      <dgm:t>
        <a:bodyPr/>
        <a:lstStyle/>
        <a:p>
          <a:endParaRPr lang="en-US"/>
        </a:p>
      </dgm:t>
    </dgm:pt>
    <dgm:pt modelId="{368A5D18-4B4A-4542-BE4D-2FE6D89A312C}" type="sibTrans" cxnId="{E815D554-17E4-4939-BEE4-419A94BFFE33}">
      <dgm:prSet/>
      <dgm:spPr/>
      <dgm:t>
        <a:bodyPr/>
        <a:lstStyle/>
        <a:p>
          <a:endParaRPr lang="en-US"/>
        </a:p>
      </dgm:t>
    </dgm:pt>
    <dgm:pt modelId="{9ED2786A-5079-4611-A76C-D84EFF4712D5}">
      <dgm:prSet phldrT="[Text]"/>
      <dgm:spPr/>
      <dgm:t>
        <a:bodyPr/>
        <a:lstStyle/>
        <a:p>
          <a:r>
            <a:rPr lang="fa-IR" dirty="0" smtClean="0">
              <a:cs typeface="+mj-cs"/>
            </a:rPr>
            <a:t>نتایج</a:t>
          </a:r>
          <a:endParaRPr lang="en-US" dirty="0">
            <a:cs typeface="+mj-cs"/>
          </a:endParaRPr>
        </a:p>
      </dgm:t>
    </dgm:pt>
    <dgm:pt modelId="{9C73AE7D-2AB7-4D94-A5E0-57F60EF8B493}" type="parTrans" cxnId="{9A8BD1B5-5469-4776-86E8-924CA265817E}">
      <dgm:prSet/>
      <dgm:spPr/>
      <dgm:t>
        <a:bodyPr/>
        <a:lstStyle/>
        <a:p>
          <a:endParaRPr lang="en-US"/>
        </a:p>
      </dgm:t>
    </dgm:pt>
    <dgm:pt modelId="{2778E97C-3AE8-49A9-848A-EAC551BEEE62}" type="sibTrans" cxnId="{9A8BD1B5-5469-4776-86E8-924CA265817E}">
      <dgm:prSet/>
      <dgm:spPr/>
      <dgm:t>
        <a:bodyPr/>
        <a:lstStyle/>
        <a:p>
          <a:endParaRPr lang="en-US"/>
        </a:p>
      </dgm:t>
    </dgm:pt>
    <dgm:pt modelId="{51C05086-AAE5-41CC-B4A9-C30C096A7EA4}">
      <dgm:prSet phldrT="[Text]" custT="1"/>
      <dgm:spPr>
        <a:solidFill>
          <a:srgbClr val="FFFFFF">
            <a:alpha val="90000"/>
          </a:srgbClr>
        </a:solidFill>
      </dgm:spPr>
      <dgm:t>
        <a:bodyPr anchor="b" anchorCtr="0"/>
        <a:lstStyle/>
        <a:p>
          <a:pPr algn="justLow" rtl="1"/>
          <a:r>
            <a:rPr lang="fa-IR" sz="1800" b="1" dirty="0" smtClean="0">
              <a:solidFill>
                <a:srgbClr val="005020"/>
              </a:solidFill>
            </a:rPr>
            <a:t>تیم می داند که کارش بر سایر بخش های سازمان تأثیر مهم دارد .</a:t>
          </a:r>
          <a:endParaRPr lang="en-US" sz="1800" b="1" dirty="0">
            <a:solidFill>
              <a:srgbClr val="005020"/>
            </a:solidFill>
          </a:endParaRPr>
        </a:p>
      </dgm:t>
    </dgm:pt>
    <dgm:pt modelId="{5C2BCC42-095A-48DE-968F-399BE711727C}" type="parTrans" cxnId="{D21B4D30-862E-4B91-A488-863B8417F636}">
      <dgm:prSet/>
      <dgm:spPr/>
      <dgm:t>
        <a:bodyPr/>
        <a:lstStyle/>
        <a:p>
          <a:endParaRPr lang="en-US"/>
        </a:p>
      </dgm:t>
    </dgm:pt>
    <dgm:pt modelId="{8FB02A57-908A-4649-B066-C873E3B1394C}" type="sibTrans" cxnId="{D21B4D30-862E-4B91-A488-863B8417F636}">
      <dgm:prSet/>
      <dgm:spPr/>
      <dgm:t>
        <a:bodyPr/>
        <a:lstStyle/>
        <a:p>
          <a:endParaRPr lang="en-US"/>
        </a:p>
      </dgm:t>
    </dgm:pt>
    <dgm:pt modelId="{7E971B98-E66B-4C84-BF54-CE053D797990}" type="pres">
      <dgm:prSet presAssocID="{571E8E34-945B-41F0-944D-DB32DF43BDF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64D5CC-9A83-4A98-86C2-BADC05AEF988}" type="pres">
      <dgm:prSet presAssocID="{571E8E34-945B-41F0-944D-DB32DF43BDF6}" presName="children" presStyleCnt="0"/>
      <dgm:spPr/>
    </dgm:pt>
    <dgm:pt modelId="{3E0E9FA0-409C-42AE-8234-65FA23D0D892}" type="pres">
      <dgm:prSet presAssocID="{571E8E34-945B-41F0-944D-DB32DF43BDF6}" presName="child1group" presStyleCnt="0"/>
      <dgm:spPr/>
    </dgm:pt>
    <dgm:pt modelId="{627764ED-AC47-4D7D-AC19-4B291C6975B3}" type="pres">
      <dgm:prSet presAssocID="{571E8E34-945B-41F0-944D-DB32DF43BDF6}" presName="child1" presStyleLbl="bgAcc1" presStyleIdx="0" presStyleCnt="4" custLinFactNeighborX="-19550"/>
      <dgm:spPr/>
      <dgm:t>
        <a:bodyPr/>
        <a:lstStyle/>
        <a:p>
          <a:endParaRPr lang="en-US"/>
        </a:p>
      </dgm:t>
    </dgm:pt>
    <dgm:pt modelId="{CF4EDFDB-4E36-453C-A128-8319BF9A8E78}" type="pres">
      <dgm:prSet presAssocID="{571E8E34-945B-41F0-944D-DB32DF43BDF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F5C0C-35F0-4169-BD38-771E6C94877E}" type="pres">
      <dgm:prSet presAssocID="{571E8E34-945B-41F0-944D-DB32DF43BDF6}" presName="child2group" presStyleCnt="0"/>
      <dgm:spPr/>
    </dgm:pt>
    <dgm:pt modelId="{08BD0902-4B04-46B5-857A-EC9FDD66029B}" type="pres">
      <dgm:prSet presAssocID="{571E8E34-945B-41F0-944D-DB32DF43BDF6}" presName="child2" presStyleLbl="bgAcc1" presStyleIdx="1" presStyleCnt="4" custLinFactNeighborX="19722"/>
      <dgm:spPr/>
      <dgm:t>
        <a:bodyPr/>
        <a:lstStyle/>
        <a:p>
          <a:endParaRPr lang="en-US"/>
        </a:p>
      </dgm:t>
    </dgm:pt>
    <dgm:pt modelId="{C3DC40D6-E5C1-47F4-8743-D4766DD687FC}" type="pres">
      <dgm:prSet presAssocID="{571E8E34-945B-41F0-944D-DB32DF43BDF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53B60-3600-4FAC-8762-818D745F4CAB}" type="pres">
      <dgm:prSet presAssocID="{571E8E34-945B-41F0-944D-DB32DF43BDF6}" presName="child3group" presStyleCnt="0"/>
      <dgm:spPr/>
    </dgm:pt>
    <dgm:pt modelId="{FEAB7731-65C8-4E13-96C5-69BC0FC05FBA}" type="pres">
      <dgm:prSet presAssocID="{571E8E34-945B-41F0-944D-DB32DF43BDF6}" presName="child3" presStyleLbl="bgAcc1" presStyleIdx="2" presStyleCnt="4" custLinFactNeighborX="19722"/>
      <dgm:spPr/>
      <dgm:t>
        <a:bodyPr/>
        <a:lstStyle/>
        <a:p>
          <a:endParaRPr lang="en-US"/>
        </a:p>
      </dgm:t>
    </dgm:pt>
    <dgm:pt modelId="{727D3B09-42A6-464A-8149-F9B171FD9BD7}" type="pres">
      <dgm:prSet presAssocID="{571E8E34-945B-41F0-944D-DB32DF43BDF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FDF18-05B6-49B9-B440-D5C38A5C340E}" type="pres">
      <dgm:prSet presAssocID="{571E8E34-945B-41F0-944D-DB32DF43BDF6}" presName="child4group" presStyleCnt="0"/>
      <dgm:spPr/>
    </dgm:pt>
    <dgm:pt modelId="{2604D733-885A-4DE9-BA78-D1ADB69732D9}" type="pres">
      <dgm:prSet presAssocID="{571E8E34-945B-41F0-944D-DB32DF43BDF6}" presName="child4" presStyleLbl="bgAcc1" presStyleIdx="3" presStyleCnt="4" custLinFactNeighborX="-19550"/>
      <dgm:spPr/>
      <dgm:t>
        <a:bodyPr/>
        <a:lstStyle/>
        <a:p>
          <a:endParaRPr lang="en-US"/>
        </a:p>
      </dgm:t>
    </dgm:pt>
    <dgm:pt modelId="{5040FE79-6D75-408A-A19C-25B6DBAF05D5}" type="pres">
      <dgm:prSet presAssocID="{571E8E34-945B-41F0-944D-DB32DF43BDF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5F1E5-FBCE-4127-9693-FD26F9F00DF2}" type="pres">
      <dgm:prSet presAssocID="{571E8E34-945B-41F0-944D-DB32DF43BDF6}" presName="childPlaceholder" presStyleCnt="0"/>
      <dgm:spPr/>
    </dgm:pt>
    <dgm:pt modelId="{8AA22355-F675-42C5-A7A1-3D6188965F01}" type="pres">
      <dgm:prSet presAssocID="{571E8E34-945B-41F0-944D-DB32DF43BDF6}" presName="circle" presStyleCnt="0"/>
      <dgm:spPr/>
    </dgm:pt>
    <dgm:pt modelId="{AA9D6593-CAF2-4134-83AF-814E30910C79}" type="pres">
      <dgm:prSet presAssocID="{571E8E34-945B-41F0-944D-DB32DF43BDF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A3839-A1C1-4343-89F1-A634FF0BC91F}" type="pres">
      <dgm:prSet presAssocID="{571E8E34-945B-41F0-944D-DB32DF43BDF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629FC-EA9A-42B0-B197-400164A76D8C}" type="pres">
      <dgm:prSet presAssocID="{571E8E34-945B-41F0-944D-DB32DF43BDF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5E2A9-122E-4B86-9DFC-AE7AB386937E}" type="pres">
      <dgm:prSet presAssocID="{571E8E34-945B-41F0-944D-DB32DF43BDF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1F653-CD7A-41CD-A4BD-A27D8F280083}" type="pres">
      <dgm:prSet presAssocID="{571E8E34-945B-41F0-944D-DB32DF43BDF6}" presName="quadrantPlaceholder" presStyleCnt="0"/>
      <dgm:spPr/>
    </dgm:pt>
    <dgm:pt modelId="{48DE5751-B837-44F0-8709-3F1AEDD34674}" type="pres">
      <dgm:prSet presAssocID="{571E8E34-945B-41F0-944D-DB32DF43BDF6}" presName="center1" presStyleLbl="fgShp" presStyleIdx="0" presStyleCnt="2"/>
      <dgm:spPr/>
    </dgm:pt>
    <dgm:pt modelId="{300B74A2-FC64-4C66-B8CA-2FA4085C4509}" type="pres">
      <dgm:prSet presAssocID="{571E8E34-945B-41F0-944D-DB32DF43BDF6}" presName="center2" presStyleLbl="fgShp" presStyleIdx="1" presStyleCnt="2"/>
      <dgm:spPr/>
    </dgm:pt>
  </dgm:ptLst>
  <dgm:cxnLst>
    <dgm:cxn modelId="{D21B4D30-862E-4B91-A488-863B8417F636}" srcId="{9ED2786A-5079-4611-A76C-D84EFF4712D5}" destId="{51C05086-AAE5-41CC-B4A9-C30C096A7EA4}" srcOrd="0" destOrd="0" parTransId="{5C2BCC42-095A-48DE-968F-399BE711727C}" sibTransId="{8FB02A57-908A-4649-B066-C873E3B1394C}"/>
    <dgm:cxn modelId="{8B288748-B32A-4E7A-9307-772932409271}" type="presOf" srcId="{F4BA9866-FF22-452D-8A2E-912E427EA949}" destId="{08BD0902-4B04-46B5-857A-EC9FDD66029B}" srcOrd="0" destOrd="0" presId="urn:microsoft.com/office/officeart/2005/8/layout/cycle4#1"/>
    <dgm:cxn modelId="{C6528AE8-F728-4D12-8649-B0FE331A842B}" type="presOf" srcId="{8E163298-B55A-46D9-BA55-39E2591276ED}" destId="{CF4EDFDB-4E36-453C-A128-8319BF9A8E78}" srcOrd="1" destOrd="0" presId="urn:microsoft.com/office/officeart/2005/8/layout/cycle4#1"/>
    <dgm:cxn modelId="{09575B8A-1903-4458-B85A-6AA3B8853338}" srcId="{571E8E34-945B-41F0-944D-DB32DF43BDF6}" destId="{1F916FA5-45F6-40E0-A4A2-978D1E168AC2}" srcOrd="1" destOrd="0" parTransId="{D2BFD992-C71C-4DC8-91ED-3CEBFF07275D}" sibTransId="{2E519F03-D1B1-493C-8E42-971F46CE76F4}"/>
    <dgm:cxn modelId="{2D4B8C1F-8546-46DC-825E-CC7718525A5D}" type="presOf" srcId="{51C05086-AAE5-41CC-B4A9-C30C096A7EA4}" destId="{2604D733-885A-4DE9-BA78-D1ADB69732D9}" srcOrd="0" destOrd="0" presId="urn:microsoft.com/office/officeart/2005/8/layout/cycle4#1"/>
    <dgm:cxn modelId="{ABBCA9EF-47DB-4AF2-99FE-4D40BA8EE427}" type="presOf" srcId="{571E8E34-945B-41F0-944D-DB32DF43BDF6}" destId="{7E971B98-E66B-4C84-BF54-CE053D797990}" srcOrd="0" destOrd="0" presId="urn:microsoft.com/office/officeart/2005/8/layout/cycle4#1"/>
    <dgm:cxn modelId="{662376E0-5486-44F7-923A-35E7574CD7FC}" type="presOf" srcId="{F4BA9866-FF22-452D-8A2E-912E427EA949}" destId="{C3DC40D6-E5C1-47F4-8743-D4766DD687FC}" srcOrd="1" destOrd="0" presId="urn:microsoft.com/office/officeart/2005/8/layout/cycle4#1"/>
    <dgm:cxn modelId="{E815D554-17E4-4939-BEE4-419A94BFFE33}" srcId="{244C6ACF-D76C-4262-BE2B-0130B86511B2}" destId="{921BF320-DE2B-4D3C-B568-E5E35605E5FE}" srcOrd="0" destOrd="0" parTransId="{FCD6344B-A9CE-431C-B78D-322D31E510F5}" sibTransId="{368A5D18-4B4A-4542-BE4D-2FE6D89A312C}"/>
    <dgm:cxn modelId="{4FAFA88B-D004-4CCA-AC8B-1C3C3BD7D7B0}" type="presOf" srcId="{1F916FA5-45F6-40E0-A4A2-978D1E168AC2}" destId="{2ACA3839-A1C1-4343-89F1-A634FF0BC91F}" srcOrd="0" destOrd="0" presId="urn:microsoft.com/office/officeart/2005/8/layout/cycle4#1"/>
    <dgm:cxn modelId="{42A18E89-1BB4-4316-91F6-CE555C47882A}" type="presOf" srcId="{7F92C868-024D-4E40-9BFA-93D719C24224}" destId="{AA9D6593-CAF2-4134-83AF-814E30910C79}" srcOrd="0" destOrd="0" presId="urn:microsoft.com/office/officeart/2005/8/layout/cycle4#1"/>
    <dgm:cxn modelId="{ED4A431C-7735-4636-A68D-BE2F2B199EF8}" type="presOf" srcId="{244C6ACF-D76C-4262-BE2B-0130B86511B2}" destId="{4C6629FC-EA9A-42B0-B197-400164A76D8C}" srcOrd="0" destOrd="0" presId="urn:microsoft.com/office/officeart/2005/8/layout/cycle4#1"/>
    <dgm:cxn modelId="{934A216B-2A06-4950-A458-06D16FF28F6F}" srcId="{571E8E34-945B-41F0-944D-DB32DF43BDF6}" destId="{7F92C868-024D-4E40-9BFA-93D719C24224}" srcOrd="0" destOrd="0" parTransId="{A72676AB-31DC-40E1-8CD1-86B52951D0C8}" sibTransId="{16432828-84CB-452C-96FA-9382258C02B8}"/>
    <dgm:cxn modelId="{DBC1BBF4-7DDA-4666-92CB-33ED83382255}" type="presOf" srcId="{921BF320-DE2B-4D3C-B568-E5E35605E5FE}" destId="{727D3B09-42A6-464A-8149-F9B171FD9BD7}" srcOrd="1" destOrd="0" presId="urn:microsoft.com/office/officeart/2005/8/layout/cycle4#1"/>
    <dgm:cxn modelId="{D398C693-F9C4-4238-BFC1-E8FC51EAB4CC}" type="presOf" srcId="{921BF320-DE2B-4D3C-B568-E5E35605E5FE}" destId="{FEAB7731-65C8-4E13-96C5-69BC0FC05FBA}" srcOrd="0" destOrd="0" presId="urn:microsoft.com/office/officeart/2005/8/layout/cycle4#1"/>
    <dgm:cxn modelId="{EC7F509A-094A-439C-90C5-0FD7A149AB89}" type="presOf" srcId="{9ED2786A-5079-4611-A76C-D84EFF4712D5}" destId="{FF45E2A9-122E-4B86-9DFC-AE7AB386937E}" srcOrd="0" destOrd="0" presId="urn:microsoft.com/office/officeart/2005/8/layout/cycle4#1"/>
    <dgm:cxn modelId="{9A8BD1B5-5469-4776-86E8-924CA265817E}" srcId="{571E8E34-945B-41F0-944D-DB32DF43BDF6}" destId="{9ED2786A-5079-4611-A76C-D84EFF4712D5}" srcOrd="3" destOrd="0" parTransId="{9C73AE7D-2AB7-4D94-A5E0-57F60EF8B493}" sibTransId="{2778E97C-3AE8-49A9-848A-EAC551BEEE62}"/>
    <dgm:cxn modelId="{8C0103FE-DF0B-4D22-A746-9C63F04B2FA3}" srcId="{571E8E34-945B-41F0-944D-DB32DF43BDF6}" destId="{244C6ACF-D76C-4262-BE2B-0130B86511B2}" srcOrd="2" destOrd="0" parTransId="{DEDF26EB-17E3-4114-85DF-F5B1B1BA5D7F}" sibTransId="{7E194765-6ECD-460A-B7A4-43906172AF03}"/>
    <dgm:cxn modelId="{CD72D8C1-3D36-4FB5-B6BF-36E93A716EBF}" srcId="{1F916FA5-45F6-40E0-A4A2-978D1E168AC2}" destId="{F4BA9866-FF22-452D-8A2E-912E427EA949}" srcOrd="0" destOrd="0" parTransId="{368968F3-2EBD-4834-B09D-848358248F09}" sibTransId="{AE09766D-4B66-4DC4-B20D-3A00B5AA122C}"/>
    <dgm:cxn modelId="{9C3E5138-B3C2-455D-91FA-9F3D29D634BC}" srcId="{7F92C868-024D-4E40-9BFA-93D719C24224}" destId="{8E163298-B55A-46D9-BA55-39E2591276ED}" srcOrd="0" destOrd="0" parTransId="{6D36E316-7E22-4A36-A321-ECA0CAA9FE59}" sibTransId="{5438496E-6A38-4CC7-A801-6ED998D7747F}"/>
    <dgm:cxn modelId="{01B10C19-8799-4A02-ADFF-66E11E73518C}" type="presOf" srcId="{8E163298-B55A-46D9-BA55-39E2591276ED}" destId="{627764ED-AC47-4D7D-AC19-4B291C6975B3}" srcOrd="0" destOrd="0" presId="urn:microsoft.com/office/officeart/2005/8/layout/cycle4#1"/>
    <dgm:cxn modelId="{F6139048-B543-4645-9C8F-EC3C3DB02BB5}" type="presOf" srcId="{51C05086-AAE5-41CC-B4A9-C30C096A7EA4}" destId="{5040FE79-6D75-408A-A19C-25B6DBAF05D5}" srcOrd="1" destOrd="0" presId="urn:microsoft.com/office/officeart/2005/8/layout/cycle4#1"/>
    <dgm:cxn modelId="{620E6709-AC45-45C7-A000-5DA3E56E3E48}" type="presParOf" srcId="{7E971B98-E66B-4C84-BF54-CE053D797990}" destId="{0764D5CC-9A83-4A98-86C2-BADC05AEF988}" srcOrd="0" destOrd="0" presId="urn:microsoft.com/office/officeart/2005/8/layout/cycle4#1"/>
    <dgm:cxn modelId="{B1EAF1FD-E900-4E08-932B-0A4FE48AFCA6}" type="presParOf" srcId="{0764D5CC-9A83-4A98-86C2-BADC05AEF988}" destId="{3E0E9FA0-409C-42AE-8234-65FA23D0D892}" srcOrd="0" destOrd="0" presId="urn:microsoft.com/office/officeart/2005/8/layout/cycle4#1"/>
    <dgm:cxn modelId="{CD0A8814-C4F2-4FF0-8778-57D48763E69A}" type="presParOf" srcId="{3E0E9FA0-409C-42AE-8234-65FA23D0D892}" destId="{627764ED-AC47-4D7D-AC19-4B291C6975B3}" srcOrd="0" destOrd="0" presId="urn:microsoft.com/office/officeart/2005/8/layout/cycle4#1"/>
    <dgm:cxn modelId="{2DE1104E-F299-4AA0-B595-357176ED8B5F}" type="presParOf" srcId="{3E0E9FA0-409C-42AE-8234-65FA23D0D892}" destId="{CF4EDFDB-4E36-453C-A128-8319BF9A8E78}" srcOrd="1" destOrd="0" presId="urn:microsoft.com/office/officeart/2005/8/layout/cycle4#1"/>
    <dgm:cxn modelId="{4483AD7C-F060-4705-8CC7-3FF1FA406040}" type="presParOf" srcId="{0764D5CC-9A83-4A98-86C2-BADC05AEF988}" destId="{ED1F5C0C-35F0-4169-BD38-771E6C94877E}" srcOrd="1" destOrd="0" presId="urn:microsoft.com/office/officeart/2005/8/layout/cycle4#1"/>
    <dgm:cxn modelId="{7597B6B2-7556-47D1-9D91-B76935E155A7}" type="presParOf" srcId="{ED1F5C0C-35F0-4169-BD38-771E6C94877E}" destId="{08BD0902-4B04-46B5-857A-EC9FDD66029B}" srcOrd="0" destOrd="0" presId="urn:microsoft.com/office/officeart/2005/8/layout/cycle4#1"/>
    <dgm:cxn modelId="{91E71FB2-BED4-469D-AE74-9B63E607DD70}" type="presParOf" srcId="{ED1F5C0C-35F0-4169-BD38-771E6C94877E}" destId="{C3DC40D6-E5C1-47F4-8743-D4766DD687FC}" srcOrd="1" destOrd="0" presId="urn:microsoft.com/office/officeart/2005/8/layout/cycle4#1"/>
    <dgm:cxn modelId="{83C7FD4D-A971-49DB-8C73-9231F61B0B51}" type="presParOf" srcId="{0764D5CC-9A83-4A98-86C2-BADC05AEF988}" destId="{07253B60-3600-4FAC-8762-818D745F4CAB}" srcOrd="2" destOrd="0" presId="urn:microsoft.com/office/officeart/2005/8/layout/cycle4#1"/>
    <dgm:cxn modelId="{BCBD1985-FFB0-43E3-B55A-F5A062CD05C3}" type="presParOf" srcId="{07253B60-3600-4FAC-8762-818D745F4CAB}" destId="{FEAB7731-65C8-4E13-96C5-69BC0FC05FBA}" srcOrd="0" destOrd="0" presId="urn:microsoft.com/office/officeart/2005/8/layout/cycle4#1"/>
    <dgm:cxn modelId="{03EE43C3-BA8F-400E-B05E-AD2D9F80F897}" type="presParOf" srcId="{07253B60-3600-4FAC-8762-818D745F4CAB}" destId="{727D3B09-42A6-464A-8149-F9B171FD9BD7}" srcOrd="1" destOrd="0" presId="urn:microsoft.com/office/officeart/2005/8/layout/cycle4#1"/>
    <dgm:cxn modelId="{5DE58EBD-FB9F-4B4B-9E1C-573BD2899ACC}" type="presParOf" srcId="{0764D5CC-9A83-4A98-86C2-BADC05AEF988}" destId="{241FDF18-05B6-49B9-B440-D5C38A5C340E}" srcOrd="3" destOrd="0" presId="urn:microsoft.com/office/officeart/2005/8/layout/cycle4#1"/>
    <dgm:cxn modelId="{D06B7EDB-5862-4A62-BFA5-7B45072C810A}" type="presParOf" srcId="{241FDF18-05B6-49B9-B440-D5C38A5C340E}" destId="{2604D733-885A-4DE9-BA78-D1ADB69732D9}" srcOrd="0" destOrd="0" presId="urn:microsoft.com/office/officeart/2005/8/layout/cycle4#1"/>
    <dgm:cxn modelId="{1D4A7460-B340-485B-9F72-EE8D689FFC31}" type="presParOf" srcId="{241FDF18-05B6-49B9-B440-D5C38A5C340E}" destId="{5040FE79-6D75-408A-A19C-25B6DBAF05D5}" srcOrd="1" destOrd="0" presId="urn:microsoft.com/office/officeart/2005/8/layout/cycle4#1"/>
    <dgm:cxn modelId="{4CAD20FC-35D8-42A6-A86B-52AE957004B4}" type="presParOf" srcId="{0764D5CC-9A83-4A98-86C2-BADC05AEF988}" destId="{4D55F1E5-FBCE-4127-9693-FD26F9F00DF2}" srcOrd="4" destOrd="0" presId="urn:microsoft.com/office/officeart/2005/8/layout/cycle4#1"/>
    <dgm:cxn modelId="{7CB3AC79-07B4-48B3-8985-93CFB4F0FCA9}" type="presParOf" srcId="{7E971B98-E66B-4C84-BF54-CE053D797990}" destId="{8AA22355-F675-42C5-A7A1-3D6188965F01}" srcOrd="1" destOrd="0" presId="urn:microsoft.com/office/officeart/2005/8/layout/cycle4#1"/>
    <dgm:cxn modelId="{2F118FAB-1420-40E1-B11B-812B5B5A31D4}" type="presParOf" srcId="{8AA22355-F675-42C5-A7A1-3D6188965F01}" destId="{AA9D6593-CAF2-4134-83AF-814E30910C79}" srcOrd="0" destOrd="0" presId="urn:microsoft.com/office/officeart/2005/8/layout/cycle4#1"/>
    <dgm:cxn modelId="{60DA3089-C619-4F3C-8FAC-478A5EC09901}" type="presParOf" srcId="{8AA22355-F675-42C5-A7A1-3D6188965F01}" destId="{2ACA3839-A1C1-4343-89F1-A634FF0BC91F}" srcOrd="1" destOrd="0" presId="urn:microsoft.com/office/officeart/2005/8/layout/cycle4#1"/>
    <dgm:cxn modelId="{EE093AA9-D732-4DA0-87E0-6FA1653882EC}" type="presParOf" srcId="{8AA22355-F675-42C5-A7A1-3D6188965F01}" destId="{4C6629FC-EA9A-42B0-B197-400164A76D8C}" srcOrd="2" destOrd="0" presId="urn:microsoft.com/office/officeart/2005/8/layout/cycle4#1"/>
    <dgm:cxn modelId="{A49788B8-D77D-4782-8627-965A50FEB147}" type="presParOf" srcId="{8AA22355-F675-42C5-A7A1-3D6188965F01}" destId="{FF45E2A9-122E-4B86-9DFC-AE7AB386937E}" srcOrd="3" destOrd="0" presId="urn:microsoft.com/office/officeart/2005/8/layout/cycle4#1"/>
    <dgm:cxn modelId="{D30EE803-A160-4A64-93A4-5090FC1BA591}" type="presParOf" srcId="{8AA22355-F675-42C5-A7A1-3D6188965F01}" destId="{66B1F653-CD7A-41CD-A4BD-A27D8F280083}" srcOrd="4" destOrd="0" presId="urn:microsoft.com/office/officeart/2005/8/layout/cycle4#1"/>
    <dgm:cxn modelId="{D7D1A714-CC49-4835-A019-733473784FAB}" type="presParOf" srcId="{7E971B98-E66B-4C84-BF54-CE053D797990}" destId="{48DE5751-B837-44F0-8709-3F1AEDD34674}" srcOrd="2" destOrd="0" presId="urn:microsoft.com/office/officeart/2005/8/layout/cycle4#1"/>
    <dgm:cxn modelId="{4F0B9F5D-98C3-4E22-AE10-DDC65C1BAD65}" type="presParOf" srcId="{7E971B98-E66B-4C84-BF54-CE053D797990}" destId="{300B74A2-FC64-4C66-B8CA-2FA4085C4509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AC04DE0-6DC1-4ABF-A9CE-90380DF08276}" type="doc">
      <dgm:prSet loTypeId="urn:microsoft.com/office/officeart/2005/8/layout/cycle5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46A2132-FA80-4193-91CA-061C9EA2CA25}">
      <dgm:prSet phldrT="[Text]" custT="1"/>
      <dgm:spPr/>
      <dgm:t>
        <a:bodyPr/>
        <a:lstStyle/>
        <a:p>
          <a:r>
            <a:rPr lang="fa-IR" sz="2000" b="1" smtClean="0"/>
            <a:t>حداقل انتظارات </a:t>
          </a:r>
          <a:r>
            <a:rPr lang="fa-IR" sz="2000" b="1" dirty="0" smtClean="0"/>
            <a:t>مدیریت</a:t>
          </a:r>
          <a:endParaRPr lang="en-US" sz="2000" b="1" dirty="0"/>
        </a:p>
      </dgm:t>
    </dgm:pt>
    <dgm:pt modelId="{98B7C0A1-184E-401E-9849-F3832A32D99F}" type="parTrans" cxnId="{AA749D64-C116-4804-B28A-EE1C7C649249}">
      <dgm:prSet/>
      <dgm:spPr/>
      <dgm:t>
        <a:bodyPr/>
        <a:lstStyle/>
        <a:p>
          <a:endParaRPr lang="en-US"/>
        </a:p>
      </dgm:t>
    </dgm:pt>
    <dgm:pt modelId="{0E69BB4F-7914-4D7A-BB2B-0186801AB65E}" type="sibTrans" cxnId="{AA749D64-C116-4804-B28A-EE1C7C649249}">
      <dgm:prSet/>
      <dgm:spPr>
        <a:ln>
          <a:tailEnd type="none"/>
        </a:ln>
      </dgm:spPr>
      <dgm:t>
        <a:bodyPr/>
        <a:lstStyle/>
        <a:p>
          <a:endParaRPr lang="en-US"/>
        </a:p>
      </dgm:t>
    </dgm:pt>
    <dgm:pt modelId="{B87467B3-A259-405F-A7D1-AA51480D979F}">
      <dgm:prSet phldrT="[Text]" custT="1"/>
      <dgm:spPr/>
      <dgm:t>
        <a:bodyPr/>
        <a:lstStyle/>
        <a:p>
          <a:r>
            <a:rPr lang="fa-IR" sz="2000" b="1" dirty="0" smtClean="0"/>
            <a:t>چگونگی مدیریت تیم</a:t>
          </a:r>
          <a:endParaRPr lang="en-US" sz="2000" b="1" dirty="0"/>
        </a:p>
      </dgm:t>
    </dgm:pt>
    <dgm:pt modelId="{CDFB11B3-4725-4B40-A2E0-5B9F404D6022}" type="parTrans" cxnId="{41659F4C-5FA8-4FC3-91D0-F17D640F79F4}">
      <dgm:prSet/>
      <dgm:spPr/>
      <dgm:t>
        <a:bodyPr/>
        <a:lstStyle/>
        <a:p>
          <a:endParaRPr lang="en-US"/>
        </a:p>
      </dgm:t>
    </dgm:pt>
    <dgm:pt modelId="{0EF4D083-2C4C-45D6-9396-4B7A240262FE}" type="sibTrans" cxnId="{41659F4C-5FA8-4FC3-91D0-F17D640F79F4}">
      <dgm:prSet/>
      <dgm:spPr>
        <a:ln>
          <a:tailEnd type="none"/>
        </a:ln>
      </dgm:spPr>
      <dgm:t>
        <a:bodyPr/>
        <a:lstStyle/>
        <a:p>
          <a:endParaRPr lang="en-US"/>
        </a:p>
      </dgm:t>
    </dgm:pt>
    <dgm:pt modelId="{F48487AC-DCE3-4B90-B484-116AD25554F4}">
      <dgm:prSet phldrT="[Text]" custT="1"/>
      <dgm:spPr/>
      <dgm:t>
        <a:bodyPr/>
        <a:lstStyle/>
        <a:p>
          <a:r>
            <a:rPr lang="fa-IR" sz="2000" b="1" dirty="0" smtClean="0"/>
            <a:t>چگونگی کارکرد مستمر تیم</a:t>
          </a:r>
          <a:endParaRPr lang="en-US" sz="2000" b="1" dirty="0"/>
        </a:p>
      </dgm:t>
    </dgm:pt>
    <dgm:pt modelId="{C1907489-6AF8-47D1-B99B-BB4D5597A5A7}" type="parTrans" cxnId="{4973F5E0-1C56-46FF-962E-E6631AD6173F}">
      <dgm:prSet/>
      <dgm:spPr/>
      <dgm:t>
        <a:bodyPr/>
        <a:lstStyle/>
        <a:p>
          <a:endParaRPr lang="en-US"/>
        </a:p>
      </dgm:t>
    </dgm:pt>
    <dgm:pt modelId="{E25F7143-57F5-4962-B11A-74F752667F86}" type="sibTrans" cxnId="{4973F5E0-1C56-46FF-962E-E6631AD6173F}">
      <dgm:prSet/>
      <dgm:spPr>
        <a:ln>
          <a:tailEnd type="none"/>
        </a:ln>
      </dgm:spPr>
      <dgm:t>
        <a:bodyPr/>
        <a:lstStyle/>
        <a:p>
          <a:endParaRPr lang="en-US"/>
        </a:p>
      </dgm:t>
    </dgm:pt>
    <dgm:pt modelId="{A902EA50-D97A-41BD-9FE3-73E8B9C5A676}">
      <dgm:prSet phldrT="[Text]" custT="1"/>
      <dgm:spPr/>
      <dgm:t>
        <a:bodyPr/>
        <a:lstStyle/>
        <a:p>
          <a:r>
            <a:rPr lang="fa-IR" sz="1600" b="1" dirty="0" smtClean="0"/>
            <a:t>مسائل فنی که موجب بهبود عملکرد تیم می گردد</a:t>
          </a:r>
          <a:endParaRPr lang="en-US" sz="1600" b="1" dirty="0"/>
        </a:p>
      </dgm:t>
    </dgm:pt>
    <dgm:pt modelId="{87AF150B-A375-4E41-9994-BBB0176D84E5}" type="parTrans" cxnId="{5463F92C-08AA-411A-BBDF-234F017BCC34}">
      <dgm:prSet/>
      <dgm:spPr/>
      <dgm:t>
        <a:bodyPr/>
        <a:lstStyle/>
        <a:p>
          <a:endParaRPr lang="en-US"/>
        </a:p>
      </dgm:t>
    </dgm:pt>
    <dgm:pt modelId="{49481F8E-3271-47CE-A234-B5D5DF8627C9}" type="sibTrans" cxnId="{5463F92C-08AA-411A-BBDF-234F017BCC34}">
      <dgm:prSet/>
      <dgm:spPr>
        <a:solidFill>
          <a:srgbClr val="FFFFFF"/>
        </a:solidFill>
        <a:ln>
          <a:tailEnd type="none"/>
        </a:ln>
      </dgm:spPr>
      <dgm:t>
        <a:bodyPr/>
        <a:lstStyle/>
        <a:p>
          <a:endParaRPr lang="en-US"/>
        </a:p>
      </dgm:t>
    </dgm:pt>
    <dgm:pt modelId="{109E637A-DD42-4A98-B6DD-DFCD5F649F8A}" type="pres">
      <dgm:prSet presAssocID="{9AC04DE0-6DC1-4ABF-A9CE-90380DF082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6EEEF0-38A0-4407-BD4B-307CB158D675}" type="pres">
      <dgm:prSet presAssocID="{C46A2132-FA80-4193-91CA-061C9EA2CA2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9CD26-352B-45DC-AB4F-1507064E0593}" type="pres">
      <dgm:prSet presAssocID="{C46A2132-FA80-4193-91CA-061C9EA2CA25}" presName="spNode" presStyleCnt="0"/>
      <dgm:spPr/>
    </dgm:pt>
    <dgm:pt modelId="{6A1B9B06-7CD1-4402-B44A-2946115DB674}" type="pres">
      <dgm:prSet presAssocID="{0E69BB4F-7914-4D7A-BB2B-0186801AB65E}" presName="sibTrans" presStyleLbl="sibTrans1D1" presStyleIdx="0" presStyleCnt="4"/>
      <dgm:spPr/>
      <dgm:t>
        <a:bodyPr/>
        <a:lstStyle/>
        <a:p>
          <a:endParaRPr lang="en-US"/>
        </a:p>
      </dgm:t>
    </dgm:pt>
    <dgm:pt modelId="{EA4C1682-6066-4CFB-94CC-279C5D8CFADE}" type="pres">
      <dgm:prSet presAssocID="{B87467B3-A259-405F-A7D1-AA51480D979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F8AC2-AC84-455E-BE00-518EA72DC576}" type="pres">
      <dgm:prSet presAssocID="{B87467B3-A259-405F-A7D1-AA51480D979F}" presName="spNode" presStyleCnt="0"/>
      <dgm:spPr/>
    </dgm:pt>
    <dgm:pt modelId="{7CA72C88-8027-4A2D-9F39-F4ABBF2BE507}" type="pres">
      <dgm:prSet presAssocID="{0EF4D083-2C4C-45D6-9396-4B7A240262FE}" presName="sibTrans" presStyleLbl="sibTrans1D1" presStyleIdx="1" presStyleCnt="4"/>
      <dgm:spPr/>
      <dgm:t>
        <a:bodyPr/>
        <a:lstStyle/>
        <a:p>
          <a:endParaRPr lang="en-US"/>
        </a:p>
      </dgm:t>
    </dgm:pt>
    <dgm:pt modelId="{2B241FA0-4D44-4075-9C89-C9AE22AF7F1C}" type="pres">
      <dgm:prSet presAssocID="{F48487AC-DCE3-4B90-B484-116AD25554F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7BE8B-6B54-4536-B084-AA2E822BD7B0}" type="pres">
      <dgm:prSet presAssocID="{F48487AC-DCE3-4B90-B484-116AD25554F4}" presName="spNode" presStyleCnt="0"/>
      <dgm:spPr/>
    </dgm:pt>
    <dgm:pt modelId="{772BB6BA-980A-43EA-ABA7-3B39BC68D32B}" type="pres">
      <dgm:prSet presAssocID="{E25F7143-57F5-4962-B11A-74F752667F86}" presName="sibTrans" presStyleLbl="sibTrans1D1" presStyleIdx="2" presStyleCnt="4"/>
      <dgm:spPr/>
      <dgm:t>
        <a:bodyPr/>
        <a:lstStyle/>
        <a:p>
          <a:endParaRPr lang="en-US"/>
        </a:p>
      </dgm:t>
    </dgm:pt>
    <dgm:pt modelId="{8DF09204-08E6-4CB3-8664-1EE220D1FE3A}" type="pres">
      <dgm:prSet presAssocID="{A902EA50-D97A-41BD-9FE3-73E8B9C5A67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046BD-EE88-4C60-9F9A-70B3E34A19BF}" type="pres">
      <dgm:prSet presAssocID="{A902EA50-D97A-41BD-9FE3-73E8B9C5A676}" presName="spNode" presStyleCnt="0"/>
      <dgm:spPr/>
    </dgm:pt>
    <dgm:pt modelId="{546302C4-91D1-41B5-8362-58423D833693}" type="pres">
      <dgm:prSet presAssocID="{49481F8E-3271-47CE-A234-B5D5DF8627C9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5463F92C-08AA-411A-BBDF-234F017BCC34}" srcId="{9AC04DE0-6DC1-4ABF-A9CE-90380DF08276}" destId="{A902EA50-D97A-41BD-9FE3-73E8B9C5A676}" srcOrd="3" destOrd="0" parTransId="{87AF150B-A375-4E41-9994-BBB0176D84E5}" sibTransId="{49481F8E-3271-47CE-A234-B5D5DF8627C9}"/>
    <dgm:cxn modelId="{AA749D64-C116-4804-B28A-EE1C7C649249}" srcId="{9AC04DE0-6DC1-4ABF-A9CE-90380DF08276}" destId="{C46A2132-FA80-4193-91CA-061C9EA2CA25}" srcOrd="0" destOrd="0" parTransId="{98B7C0A1-184E-401E-9849-F3832A32D99F}" sibTransId="{0E69BB4F-7914-4D7A-BB2B-0186801AB65E}"/>
    <dgm:cxn modelId="{A3090CE2-8E1E-4983-8023-D160343A08F1}" type="presOf" srcId="{A902EA50-D97A-41BD-9FE3-73E8B9C5A676}" destId="{8DF09204-08E6-4CB3-8664-1EE220D1FE3A}" srcOrd="0" destOrd="0" presId="urn:microsoft.com/office/officeart/2005/8/layout/cycle5"/>
    <dgm:cxn modelId="{504A143C-25D4-4E94-9746-FE847853FD0B}" type="presOf" srcId="{49481F8E-3271-47CE-A234-B5D5DF8627C9}" destId="{546302C4-91D1-41B5-8362-58423D833693}" srcOrd="0" destOrd="0" presId="urn:microsoft.com/office/officeart/2005/8/layout/cycle5"/>
    <dgm:cxn modelId="{D2907722-1439-467D-8BB0-D6DB44A51085}" type="presOf" srcId="{0E69BB4F-7914-4D7A-BB2B-0186801AB65E}" destId="{6A1B9B06-7CD1-4402-B44A-2946115DB674}" srcOrd="0" destOrd="0" presId="urn:microsoft.com/office/officeart/2005/8/layout/cycle5"/>
    <dgm:cxn modelId="{1D9B60B0-F8B8-439A-B269-EE5736944D35}" type="presOf" srcId="{E25F7143-57F5-4962-B11A-74F752667F86}" destId="{772BB6BA-980A-43EA-ABA7-3B39BC68D32B}" srcOrd="0" destOrd="0" presId="urn:microsoft.com/office/officeart/2005/8/layout/cycle5"/>
    <dgm:cxn modelId="{41659F4C-5FA8-4FC3-91D0-F17D640F79F4}" srcId="{9AC04DE0-6DC1-4ABF-A9CE-90380DF08276}" destId="{B87467B3-A259-405F-A7D1-AA51480D979F}" srcOrd="1" destOrd="0" parTransId="{CDFB11B3-4725-4B40-A2E0-5B9F404D6022}" sibTransId="{0EF4D083-2C4C-45D6-9396-4B7A240262FE}"/>
    <dgm:cxn modelId="{793D17F3-9C82-4AFF-BEAA-DC6BDB8722E3}" type="presOf" srcId="{B87467B3-A259-405F-A7D1-AA51480D979F}" destId="{EA4C1682-6066-4CFB-94CC-279C5D8CFADE}" srcOrd="0" destOrd="0" presId="urn:microsoft.com/office/officeart/2005/8/layout/cycle5"/>
    <dgm:cxn modelId="{C7FEB23E-CAAF-435A-BA4D-925C4D517B33}" type="presOf" srcId="{F48487AC-DCE3-4B90-B484-116AD25554F4}" destId="{2B241FA0-4D44-4075-9C89-C9AE22AF7F1C}" srcOrd="0" destOrd="0" presId="urn:microsoft.com/office/officeart/2005/8/layout/cycle5"/>
    <dgm:cxn modelId="{D0E4E428-0630-4E2B-8031-CFE90C8AE852}" type="presOf" srcId="{9AC04DE0-6DC1-4ABF-A9CE-90380DF08276}" destId="{109E637A-DD42-4A98-B6DD-DFCD5F649F8A}" srcOrd="0" destOrd="0" presId="urn:microsoft.com/office/officeart/2005/8/layout/cycle5"/>
    <dgm:cxn modelId="{02100A89-1896-404F-9588-8BC839E0B7DF}" type="presOf" srcId="{C46A2132-FA80-4193-91CA-061C9EA2CA25}" destId="{176EEEF0-38A0-4407-BD4B-307CB158D675}" srcOrd="0" destOrd="0" presId="urn:microsoft.com/office/officeart/2005/8/layout/cycle5"/>
    <dgm:cxn modelId="{4973F5E0-1C56-46FF-962E-E6631AD6173F}" srcId="{9AC04DE0-6DC1-4ABF-A9CE-90380DF08276}" destId="{F48487AC-DCE3-4B90-B484-116AD25554F4}" srcOrd="2" destOrd="0" parTransId="{C1907489-6AF8-47D1-B99B-BB4D5597A5A7}" sibTransId="{E25F7143-57F5-4962-B11A-74F752667F86}"/>
    <dgm:cxn modelId="{F666D78C-DFA0-4CE1-82E5-0181788BA6D6}" type="presOf" srcId="{0EF4D083-2C4C-45D6-9396-4B7A240262FE}" destId="{7CA72C88-8027-4A2D-9F39-F4ABBF2BE507}" srcOrd="0" destOrd="0" presId="urn:microsoft.com/office/officeart/2005/8/layout/cycle5"/>
    <dgm:cxn modelId="{5543760A-4066-4C5E-8D8A-F71AA7C43E75}" type="presParOf" srcId="{109E637A-DD42-4A98-B6DD-DFCD5F649F8A}" destId="{176EEEF0-38A0-4407-BD4B-307CB158D675}" srcOrd="0" destOrd="0" presId="urn:microsoft.com/office/officeart/2005/8/layout/cycle5"/>
    <dgm:cxn modelId="{CF4920B6-DA60-4D3B-91BA-BE7197D48B16}" type="presParOf" srcId="{109E637A-DD42-4A98-B6DD-DFCD5F649F8A}" destId="{4589CD26-352B-45DC-AB4F-1507064E0593}" srcOrd="1" destOrd="0" presId="urn:microsoft.com/office/officeart/2005/8/layout/cycle5"/>
    <dgm:cxn modelId="{A5004BFD-DED7-482C-AEDC-8873E46FD2F7}" type="presParOf" srcId="{109E637A-DD42-4A98-B6DD-DFCD5F649F8A}" destId="{6A1B9B06-7CD1-4402-B44A-2946115DB674}" srcOrd="2" destOrd="0" presId="urn:microsoft.com/office/officeart/2005/8/layout/cycle5"/>
    <dgm:cxn modelId="{14A17E4F-8EF0-4AE0-B9CB-DC74FF036304}" type="presParOf" srcId="{109E637A-DD42-4A98-B6DD-DFCD5F649F8A}" destId="{EA4C1682-6066-4CFB-94CC-279C5D8CFADE}" srcOrd="3" destOrd="0" presId="urn:microsoft.com/office/officeart/2005/8/layout/cycle5"/>
    <dgm:cxn modelId="{9499D9DB-E7B2-4232-BF48-6CCDCDFE0AB3}" type="presParOf" srcId="{109E637A-DD42-4A98-B6DD-DFCD5F649F8A}" destId="{E8DF8AC2-AC84-455E-BE00-518EA72DC576}" srcOrd="4" destOrd="0" presId="urn:microsoft.com/office/officeart/2005/8/layout/cycle5"/>
    <dgm:cxn modelId="{4B90924E-E4ED-4B78-86E9-66B7E77B291C}" type="presParOf" srcId="{109E637A-DD42-4A98-B6DD-DFCD5F649F8A}" destId="{7CA72C88-8027-4A2D-9F39-F4ABBF2BE507}" srcOrd="5" destOrd="0" presId="urn:microsoft.com/office/officeart/2005/8/layout/cycle5"/>
    <dgm:cxn modelId="{C4B057CA-3A04-4BE5-8DE8-356445BAD1FF}" type="presParOf" srcId="{109E637A-DD42-4A98-B6DD-DFCD5F649F8A}" destId="{2B241FA0-4D44-4075-9C89-C9AE22AF7F1C}" srcOrd="6" destOrd="0" presId="urn:microsoft.com/office/officeart/2005/8/layout/cycle5"/>
    <dgm:cxn modelId="{9EF2A48C-C830-40FD-ACBC-ACCDBFA62B0E}" type="presParOf" srcId="{109E637A-DD42-4A98-B6DD-DFCD5F649F8A}" destId="{00F7BE8B-6B54-4536-B084-AA2E822BD7B0}" srcOrd="7" destOrd="0" presId="urn:microsoft.com/office/officeart/2005/8/layout/cycle5"/>
    <dgm:cxn modelId="{04C8ED33-38D5-43C1-A053-F32C03410497}" type="presParOf" srcId="{109E637A-DD42-4A98-B6DD-DFCD5F649F8A}" destId="{772BB6BA-980A-43EA-ABA7-3B39BC68D32B}" srcOrd="8" destOrd="0" presId="urn:microsoft.com/office/officeart/2005/8/layout/cycle5"/>
    <dgm:cxn modelId="{C10517AD-5609-4096-AE19-AAB796BF2F01}" type="presParOf" srcId="{109E637A-DD42-4A98-B6DD-DFCD5F649F8A}" destId="{8DF09204-08E6-4CB3-8664-1EE220D1FE3A}" srcOrd="9" destOrd="0" presId="urn:microsoft.com/office/officeart/2005/8/layout/cycle5"/>
    <dgm:cxn modelId="{F16E7EFF-AAD9-415D-AFA1-2926960EB2CE}" type="presParOf" srcId="{109E637A-DD42-4A98-B6DD-DFCD5F649F8A}" destId="{7A6046BD-EE88-4C60-9F9A-70B3E34A19BF}" srcOrd="10" destOrd="0" presId="urn:microsoft.com/office/officeart/2005/8/layout/cycle5"/>
    <dgm:cxn modelId="{36190977-B4F9-4BA3-8F2A-8043354FE09F}" type="presParOf" srcId="{109E637A-DD42-4A98-B6DD-DFCD5F649F8A}" destId="{546302C4-91D1-41B5-8362-58423D833693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5EE90C8-CF65-4DF4-B755-6F1200EF3D91}" type="doc">
      <dgm:prSet loTypeId="urn:microsoft.com/office/officeart/2005/8/layout/vList3#2" loCatId="list" qsTypeId="urn:microsoft.com/office/officeart/2005/8/quickstyle/simple3" qsCatId="simple" csTypeId="urn:microsoft.com/office/officeart/2005/8/colors/colorful3" csCatId="colorful" phldr="1"/>
      <dgm:spPr/>
    </dgm:pt>
    <dgm:pt modelId="{69F7BD13-E713-407B-9186-E1BD29543262}">
      <dgm:prSet phldrT="[Text]" custT="1"/>
      <dgm:spPr/>
      <dgm:t>
        <a:bodyPr/>
        <a:lstStyle/>
        <a:p>
          <a:pPr algn="justLow" rtl="1"/>
          <a:r>
            <a:rPr lang="fa-IR" sz="1800" b="1" dirty="0" smtClean="0">
              <a:solidFill>
                <a:srgbClr val="003300"/>
              </a:solidFill>
              <a:cs typeface="+mn-cs"/>
            </a:rPr>
            <a:t>از اذعان به جهل خود در یک زمینه ی خاص هراسی نداشته باشند .</a:t>
          </a:r>
          <a:endParaRPr lang="en-US" sz="1800" b="1" dirty="0">
            <a:solidFill>
              <a:srgbClr val="003300"/>
            </a:solidFill>
            <a:cs typeface="+mn-cs"/>
          </a:endParaRPr>
        </a:p>
      </dgm:t>
    </dgm:pt>
    <dgm:pt modelId="{F4427525-720D-4D7A-9B28-0A654EF2A24F}" type="parTrans" cxnId="{7182B642-7419-4F85-B35D-C4010D4181CE}">
      <dgm:prSet/>
      <dgm:spPr/>
      <dgm:t>
        <a:bodyPr/>
        <a:lstStyle/>
        <a:p>
          <a:endParaRPr lang="en-US"/>
        </a:p>
      </dgm:t>
    </dgm:pt>
    <dgm:pt modelId="{38D6A414-901F-4ED8-80C1-464664731DD8}" type="sibTrans" cxnId="{7182B642-7419-4F85-B35D-C4010D4181CE}">
      <dgm:prSet/>
      <dgm:spPr/>
      <dgm:t>
        <a:bodyPr/>
        <a:lstStyle/>
        <a:p>
          <a:endParaRPr lang="en-US"/>
        </a:p>
      </dgm:t>
    </dgm:pt>
    <dgm:pt modelId="{CA17DE47-50D9-4520-A298-F0CB8FA4160F}">
      <dgm:prSet phldrT="[Text]" custT="1"/>
      <dgm:spPr/>
      <dgm:t>
        <a:bodyPr/>
        <a:lstStyle/>
        <a:p>
          <a:pPr algn="justLow" rtl="1"/>
          <a:r>
            <a:rPr lang="fa-IR" sz="1800" b="1" dirty="0" smtClean="0">
              <a:solidFill>
                <a:srgbClr val="003300"/>
              </a:solidFill>
              <a:cs typeface="+mn-cs"/>
            </a:rPr>
            <a:t>زمان مناسب برای هر اقدام را بداند .</a:t>
          </a:r>
          <a:endParaRPr lang="en-US" sz="1800" b="1" dirty="0">
            <a:solidFill>
              <a:srgbClr val="003300"/>
            </a:solidFill>
            <a:cs typeface="+mn-cs"/>
          </a:endParaRPr>
        </a:p>
      </dgm:t>
    </dgm:pt>
    <dgm:pt modelId="{2F41203A-4DC7-4917-A8C5-A3CF8FF9FEB0}" type="parTrans" cxnId="{DC85EDF6-E1DB-4487-A17E-FE75EDBA1767}">
      <dgm:prSet/>
      <dgm:spPr/>
      <dgm:t>
        <a:bodyPr/>
        <a:lstStyle/>
        <a:p>
          <a:endParaRPr lang="en-US"/>
        </a:p>
      </dgm:t>
    </dgm:pt>
    <dgm:pt modelId="{7822B2B7-5EF2-4187-9158-975BEFFB3421}" type="sibTrans" cxnId="{DC85EDF6-E1DB-4487-A17E-FE75EDBA1767}">
      <dgm:prSet/>
      <dgm:spPr/>
      <dgm:t>
        <a:bodyPr/>
        <a:lstStyle/>
        <a:p>
          <a:endParaRPr lang="en-US"/>
        </a:p>
      </dgm:t>
    </dgm:pt>
    <dgm:pt modelId="{195157AB-4297-47A6-9F82-EBC68B0C5DBD}">
      <dgm:prSet phldrT="[Text]" custT="1"/>
      <dgm:spPr/>
      <dgm:t>
        <a:bodyPr/>
        <a:lstStyle/>
        <a:p>
          <a:pPr algn="justLow" rtl="1"/>
          <a:r>
            <a:rPr lang="fa-IR" sz="1800" b="1" dirty="0" smtClean="0">
              <a:solidFill>
                <a:srgbClr val="003300"/>
              </a:solidFill>
              <a:cs typeface="+mn-cs"/>
            </a:rPr>
            <a:t>چگونگی تسهیم واقعی قدرت را بیاموزد .</a:t>
          </a:r>
          <a:endParaRPr lang="en-US" sz="1800" b="1" dirty="0">
            <a:solidFill>
              <a:srgbClr val="003300"/>
            </a:solidFill>
            <a:cs typeface="+mn-cs"/>
          </a:endParaRPr>
        </a:p>
      </dgm:t>
    </dgm:pt>
    <dgm:pt modelId="{12F41768-78DB-47C9-A88A-30906A275894}" type="parTrans" cxnId="{245C2900-BE0A-4EE0-8B81-AE3E36DABC86}">
      <dgm:prSet/>
      <dgm:spPr/>
      <dgm:t>
        <a:bodyPr/>
        <a:lstStyle/>
        <a:p>
          <a:endParaRPr lang="en-US"/>
        </a:p>
      </dgm:t>
    </dgm:pt>
    <dgm:pt modelId="{9E6E1E8E-583A-457B-92EA-D1500A656663}" type="sibTrans" cxnId="{245C2900-BE0A-4EE0-8B81-AE3E36DABC86}">
      <dgm:prSet/>
      <dgm:spPr/>
      <dgm:t>
        <a:bodyPr/>
        <a:lstStyle/>
        <a:p>
          <a:endParaRPr lang="en-US"/>
        </a:p>
      </dgm:t>
    </dgm:pt>
    <dgm:pt modelId="{E7661B65-F540-4794-93CA-15ED7F68C63A}">
      <dgm:prSet phldrT="[Text]" custT="1"/>
      <dgm:spPr/>
      <dgm:t>
        <a:bodyPr/>
        <a:lstStyle/>
        <a:p>
          <a:pPr algn="justLow" rtl="1"/>
          <a:r>
            <a:rPr lang="fa-IR" sz="1800" b="1" dirty="0" smtClean="0">
              <a:solidFill>
                <a:srgbClr val="003300"/>
              </a:solidFill>
              <a:cs typeface="+mn-cs"/>
            </a:rPr>
            <a:t>نگران مسئولیتی که افراد می پذیرند نه آنچه نمی پذیرند .</a:t>
          </a:r>
        </a:p>
      </dgm:t>
    </dgm:pt>
    <dgm:pt modelId="{490B11BA-DCB3-4C6A-8D66-C0B449408DBD}" type="parTrans" cxnId="{6F09B45D-85BE-496C-812A-B0666B3B4AE8}">
      <dgm:prSet/>
      <dgm:spPr/>
      <dgm:t>
        <a:bodyPr/>
        <a:lstStyle/>
        <a:p>
          <a:endParaRPr lang="en-US"/>
        </a:p>
      </dgm:t>
    </dgm:pt>
    <dgm:pt modelId="{906273DB-C29C-4216-86FD-92EC4BEFDDA1}" type="sibTrans" cxnId="{6F09B45D-85BE-496C-812A-B0666B3B4AE8}">
      <dgm:prSet/>
      <dgm:spPr/>
      <dgm:t>
        <a:bodyPr/>
        <a:lstStyle/>
        <a:p>
          <a:endParaRPr lang="en-US"/>
        </a:p>
      </dgm:t>
    </dgm:pt>
    <dgm:pt modelId="{557426F7-6B7C-408B-AF0E-DA61D7ECB656}">
      <dgm:prSet phldrT="[Text]" custT="1"/>
      <dgm:spPr/>
      <dgm:t>
        <a:bodyPr/>
        <a:lstStyle/>
        <a:p>
          <a:pPr algn="justLow" rtl="1"/>
          <a:r>
            <a:rPr lang="fa-IR" sz="1800" b="1" dirty="0" smtClean="0">
              <a:solidFill>
                <a:srgbClr val="003300"/>
              </a:solidFill>
              <a:cs typeface="+mn-cs"/>
            </a:rPr>
            <a:t>به یادگیری ضمن کار عادت کنند .</a:t>
          </a:r>
        </a:p>
      </dgm:t>
    </dgm:pt>
    <dgm:pt modelId="{9482D28C-53B1-4988-A4D3-EDDFC099A8DA}" type="parTrans" cxnId="{42E3EF27-D7FC-4961-8682-59D5637B88F9}">
      <dgm:prSet/>
      <dgm:spPr/>
      <dgm:t>
        <a:bodyPr/>
        <a:lstStyle/>
        <a:p>
          <a:endParaRPr lang="en-US"/>
        </a:p>
      </dgm:t>
    </dgm:pt>
    <dgm:pt modelId="{542F2382-DC3B-488A-B803-EEB4868D5F00}" type="sibTrans" cxnId="{42E3EF27-D7FC-4961-8682-59D5637B88F9}">
      <dgm:prSet/>
      <dgm:spPr/>
      <dgm:t>
        <a:bodyPr/>
        <a:lstStyle/>
        <a:p>
          <a:endParaRPr lang="en-US"/>
        </a:p>
      </dgm:t>
    </dgm:pt>
    <dgm:pt modelId="{A8D640EA-7758-4BBA-9906-A22E8C24EFF1}" type="pres">
      <dgm:prSet presAssocID="{45EE90C8-CF65-4DF4-B755-6F1200EF3D91}" presName="linearFlow" presStyleCnt="0">
        <dgm:presLayoutVars>
          <dgm:dir/>
          <dgm:resizeHandles val="exact"/>
        </dgm:presLayoutVars>
      </dgm:prSet>
      <dgm:spPr/>
    </dgm:pt>
    <dgm:pt modelId="{A231A740-1AC7-41C0-ACBE-FD5E19203ED8}" type="pres">
      <dgm:prSet presAssocID="{69F7BD13-E713-407B-9186-E1BD29543262}" presName="composite" presStyleCnt="0"/>
      <dgm:spPr/>
    </dgm:pt>
    <dgm:pt modelId="{01BD7108-F4B0-4279-AF19-9AD6F8E444B0}" type="pres">
      <dgm:prSet presAssocID="{69F7BD13-E713-407B-9186-E1BD29543262}" presName="imgShp" presStyleLbl="fgImgPlace1" presStyleIdx="0" presStyleCnt="5" custLinFactX="-46513" custLinFactNeighborX="-100000"/>
      <dgm:spPr>
        <a:solidFill>
          <a:schemeClr val="accent3">
            <a:tint val="50000"/>
            <a:hueOff val="0"/>
            <a:satOff val="0"/>
            <a:lumOff val="0"/>
          </a:schemeClr>
        </a:solidFill>
      </dgm:spPr>
    </dgm:pt>
    <dgm:pt modelId="{8F71F1FC-4922-47D3-9B5C-DC83E00CE6D4}" type="pres">
      <dgm:prSet presAssocID="{69F7BD13-E713-407B-9186-E1BD29543262}" presName="txShp" presStyleLbl="node1" presStyleIdx="0" presStyleCnt="5" custScaleX="135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F5029-FBBE-4B43-AD25-FA336E001F3D}" type="pres">
      <dgm:prSet presAssocID="{38D6A414-901F-4ED8-80C1-464664731DD8}" presName="spacing" presStyleCnt="0"/>
      <dgm:spPr/>
    </dgm:pt>
    <dgm:pt modelId="{0F56CDEB-121F-454A-AAD2-216A555BF9DC}" type="pres">
      <dgm:prSet presAssocID="{CA17DE47-50D9-4520-A298-F0CB8FA4160F}" presName="composite" presStyleCnt="0"/>
      <dgm:spPr/>
    </dgm:pt>
    <dgm:pt modelId="{18455242-EBD3-4399-93D5-16036B8F8639}" type="pres">
      <dgm:prSet presAssocID="{CA17DE47-50D9-4520-A298-F0CB8FA4160F}" presName="imgShp" presStyleLbl="fgImgPlace1" presStyleIdx="1" presStyleCnt="5" custLinFactX="-46513" custLinFactNeighborX="-100000"/>
      <dgm:spPr>
        <a:solidFill>
          <a:schemeClr val="accent3">
            <a:tint val="50000"/>
            <a:hueOff val="-8522508"/>
            <a:satOff val="9918"/>
            <a:lumOff val="843"/>
          </a:schemeClr>
        </a:solidFill>
      </dgm:spPr>
    </dgm:pt>
    <dgm:pt modelId="{96B7BB2B-5CD7-4EA5-84F4-C7CB4606AA4A}" type="pres">
      <dgm:prSet presAssocID="{CA17DE47-50D9-4520-A298-F0CB8FA4160F}" presName="txShp" presStyleLbl="node1" presStyleIdx="1" presStyleCnt="5" custScaleX="135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F34D5-B28B-4786-96C9-5319D682048A}" type="pres">
      <dgm:prSet presAssocID="{7822B2B7-5EF2-4187-9158-975BEFFB3421}" presName="spacing" presStyleCnt="0"/>
      <dgm:spPr/>
    </dgm:pt>
    <dgm:pt modelId="{99EF1E31-4997-4A4E-B8F7-7CF054BB33A8}" type="pres">
      <dgm:prSet presAssocID="{195157AB-4297-47A6-9F82-EBC68B0C5DBD}" presName="composite" presStyleCnt="0"/>
      <dgm:spPr/>
    </dgm:pt>
    <dgm:pt modelId="{46A6119F-DED4-456F-86DB-07E885C33A1C}" type="pres">
      <dgm:prSet presAssocID="{195157AB-4297-47A6-9F82-EBC68B0C5DBD}" presName="imgShp" presStyleLbl="fgImgPlace1" presStyleIdx="2" presStyleCnt="5" custLinFactX="-46513" custLinFactNeighborX="-100000"/>
      <dgm:spPr>
        <a:solidFill>
          <a:schemeClr val="accent3">
            <a:tint val="50000"/>
            <a:hueOff val="-17045015"/>
            <a:satOff val="19837"/>
            <a:lumOff val="1687"/>
          </a:schemeClr>
        </a:solidFill>
      </dgm:spPr>
    </dgm:pt>
    <dgm:pt modelId="{76631AD0-4C90-4945-889C-F81F335BF049}" type="pres">
      <dgm:prSet presAssocID="{195157AB-4297-47A6-9F82-EBC68B0C5DBD}" presName="txShp" presStyleLbl="node1" presStyleIdx="2" presStyleCnt="5" custScaleX="135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9DAE9-50F2-47D5-AF52-F6EC6C64E621}" type="pres">
      <dgm:prSet presAssocID="{9E6E1E8E-583A-457B-92EA-D1500A656663}" presName="spacing" presStyleCnt="0"/>
      <dgm:spPr/>
    </dgm:pt>
    <dgm:pt modelId="{8245F5A9-5E9E-43EC-A889-A7DABD35B7BE}" type="pres">
      <dgm:prSet presAssocID="{E7661B65-F540-4794-93CA-15ED7F68C63A}" presName="composite" presStyleCnt="0"/>
      <dgm:spPr/>
    </dgm:pt>
    <dgm:pt modelId="{85AD472E-31A3-4209-B011-EEB9A28BDED0}" type="pres">
      <dgm:prSet presAssocID="{E7661B65-F540-4794-93CA-15ED7F68C63A}" presName="imgShp" presStyleLbl="fgImgPlace1" presStyleIdx="3" presStyleCnt="5" custLinFactX="-51439" custLinFactNeighborX="-100000"/>
      <dgm:spPr>
        <a:solidFill>
          <a:schemeClr val="accent3">
            <a:tint val="50000"/>
            <a:hueOff val="-10227010"/>
            <a:satOff val="11902"/>
            <a:lumOff val="1012"/>
          </a:schemeClr>
        </a:solidFill>
      </dgm:spPr>
    </dgm:pt>
    <dgm:pt modelId="{BE556AB0-0C28-4032-B435-87C30ADD3115}" type="pres">
      <dgm:prSet presAssocID="{E7661B65-F540-4794-93CA-15ED7F68C63A}" presName="txShp" presStyleLbl="node1" presStyleIdx="3" presStyleCnt="5" custScaleX="135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0A579-8618-414A-A055-C6971536C873}" type="pres">
      <dgm:prSet presAssocID="{906273DB-C29C-4216-86FD-92EC4BEFDDA1}" presName="spacing" presStyleCnt="0"/>
      <dgm:spPr/>
    </dgm:pt>
    <dgm:pt modelId="{243920ED-CFB3-4C86-8A00-71695B83EF4D}" type="pres">
      <dgm:prSet presAssocID="{557426F7-6B7C-408B-AF0E-DA61D7ECB656}" presName="composite" presStyleCnt="0"/>
      <dgm:spPr/>
    </dgm:pt>
    <dgm:pt modelId="{A9ED0C51-B7A1-4B7B-BF63-C7D609C9C204}" type="pres">
      <dgm:prSet presAssocID="{557426F7-6B7C-408B-AF0E-DA61D7ECB656}" presName="imgShp" presStyleLbl="fgImgPlace1" presStyleIdx="4" presStyleCnt="5" custLinFactX="-51439" custLinFactNeighborX="-100000"/>
      <dgm:spPr>
        <a:solidFill>
          <a:schemeClr val="accent3">
            <a:tint val="50000"/>
            <a:hueOff val="-13636013"/>
            <a:satOff val="15870"/>
            <a:lumOff val="1350"/>
          </a:schemeClr>
        </a:solidFill>
      </dgm:spPr>
    </dgm:pt>
    <dgm:pt modelId="{5C9D291B-DDC7-478A-84A1-ED130DA3F46E}" type="pres">
      <dgm:prSet presAssocID="{557426F7-6B7C-408B-AF0E-DA61D7ECB656}" presName="txShp" presStyleLbl="node1" presStyleIdx="4" presStyleCnt="5" custScaleX="135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0A9BE2-6658-4FFB-938E-BD9B5C92DA59}" type="presOf" srcId="{195157AB-4297-47A6-9F82-EBC68B0C5DBD}" destId="{76631AD0-4C90-4945-889C-F81F335BF049}" srcOrd="0" destOrd="0" presId="urn:microsoft.com/office/officeart/2005/8/layout/vList3#2"/>
    <dgm:cxn modelId="{6F09B45D-85BE-496C-812A-B0666B3B4AE8}" srcId="{45EE90C8-CF65-4DF4-B755-6F1200EF3D91}" destId="{E7661B65-F540-4794-93CA-15ED7F68C63A}" srcOrd="3" destOrd="0" parTransId="{490B11BA-DCB3-4C6A-8D66-C0B449408DBD}" sibTransId="{906273DB-C29C-4216-86FD-92EC4BEFDDA1}"/>
    <dgm:cxn modelId="{42E3EF27-D7FC-4961-8682-59D5637B88F9}" srcId="{45EE90C8-CF65-4DF4-B755-6F1200EF3D91}" destId="{557426F7-6B7C-408B-AF0E-DA61D7ECB656}" srcOrd="4" destOrd="0" parTransId="{9482D28C-53B1-4988-A4D3-EDDFC099A8DA}" sibTransId="{542F2382-DC3B-488A-B803-EEB4868D5F00}"/>
    <dgm:cxn modelId="{803FADD7-1A8E-4383-94A4-317717D11E43}" type="presOf" srcId="{CA17DE47-50D9-4520-A298-F0CB8FA4160F}" destId="{96B7BB2B-5CD7-4EA5-84F4-C7CB4606AA4A}" srcOrd="0" destOrd="0" presId="urn:microsoft.com/office/officeart/2005/8/layout/vList3#2"/>
    <dgm:cxn modelId="{245C2900-BE0A-4EE0-8B81-AE3E36DABC86}" srcId="{45EE90C8-CF65-4DF4-B755-6F1200EF3D91}" destId="{195157AB-4297-47A6-9F82-EBC68B0C5DBD}" srcOrd="2" destOrd="0" parTransId="{12F41768-78DB-47C9-A88A-30906A275894}" sibTransId="{9E6E1E8E-583A-457B-92EA-D1500A656663}"/>
    <dgm:cxn modelId="{BC4A9FB1-6E18-49A7-910A-83233787F634}" type="presOf" srcId="{557426F7-6B7C-408B-AF0E-DA61D7ECB656}" destId="{5C9D291B-DDC7-478A-84A1-ED130DA3F46E}" srcOrd="0" destOrd="0" presId="urn:microsoft.com/office/officeart/2005/8/layout/vList3#2"/>
    <dgm:cxn modelId="{DAED3B31-A06F-4476-8087-EE80BE9F0A0B}" type="presOf" srcId="{E7661B65-F540-4794-93CA-15ED7F68C63A}" destId="{BE556AB0-0C28-4032-B435-87C30ADD3115}" srcOrd="0" destOrd="0" presId="urn:microsoft.com/office/officeart/2005/8/layout/vList3#2"/>
    <dgm:cxn modelId="{DC85EDF6-E1DB-4487-A17E-FE75EDBA1767}" srcId="{45EE90C8-CF65-4DF4-B755-6F1200EF3D91}" destId="{CA17DE47-50D9-4520-A298-F0CB8FA4160F}" srcOrd="1" destOrd="0" parTransId="{2F41203A-4DC7-4917-A8C5-A3CF8FF9FEB0}" sibTransId="{7822B2B7-5EF2-4187-9158-975BEFFB3421}"/>
    <dgm:cxn modelId="{7182B642-7419-4F85-B35D-C4010D4181CE}" srcId="{45EE90C8-CF65-4DF4-B755-6F1200EF3D91}" destId="{69F7BD13-E713-407B-9186-E1BD29543262}" srcOrd="0" destOrd="0" parTransId="{F4427525-720D-4D7A-9B28-0A654EF2A24F}" sibTransId="{38D6A414-901F-4ED8-80C1-464664731DD8}"/>
    <dgm:cxn modelId="{8E773858-7642-4DB3-99DD-B472CFED7163}" type="presOf" srcId="{69F7BD13-E713-407B-9186-E1BD29543262}" destId="{8F71F1FC-4922-47D3-9B5C-DC83E00CE6D4}" srcOrd="0" destOrd="0" presId="urn:microsoft.com/office/officeart/2005/8/layout/vList3#2"/>
    <dgm:cxn modelId="{EFDB12F3-C58D-40E7-9B5B-E2CA1AE5A591}" type="presOf" srcId="{45EE90C8-CF65-4DF4-B755-6F1200EF3D91}" destId="{A8D640EA-7758-4BBA-9906-A22E8C24EFF1}" srcOrd="0" destOrd="0" presId="urn:microsoft.com/office/officeart/2005/8/layout/vList3#2"/>
    <dgm:cxn modelId="{D0174C23-DE13-4862-9C05-DA15CF1D2E4D}" type="presParOf" srcId="{A8D640EA-7758-4BBA-9906-A22E8C24EFF1}" destId="{A231A740-1AC7-41C0-ACBE-FD5E19203ED8}" srcOrd="0" destOrd="0" presId="urn:microsoft.com/office/officeart/2005/8/layout/vList3#2"/>
    <dgm:cxn modelId="{763B3467-023D-4FE3-9A1B-935A01157A4B}" type="presParOf" srcId="{A231A740-1AC7-41C0-ACBE-FD5E19203ED8}" destId="{01BD7108-F4B0-4279-AF19-9AD6F8E444B0}" srcOrd="0" destOrd="0" presId="urn:microsoft.com/office/officeart/2005/8/layout/vList3#2"/>
    <dgm:cxn modelId="{1A69D21D-4B56-4E23-9A26-3E9E342BAD4D}" type="presParOf" srcId="{A231A740-1AC7-41C0-ACBE-FD5E19203ED8}" destId="{8F71F1FC-4922-47D3-9B5C-DC83E00CE6D4}" srcOrd="1" destOrd="0" presId="urn:microsoft.com/office/officeart/2005/8/layout/vList3#2"/>
    <dgm:cxn modelId="{A23CE767-6A2A-4BDF-9733-17AF85A5D33D}" type="presParOf" srcId="{A8D640EA-7758-4BBA-9906-A22E8C24EFF1}" destId="{30FF5029-FBBE-4B43-AD25-FA336E001F3D}" srcOrd="1" destOrd="0" presId="urn:microsoft.com/office/officeart/2005/8/layout/vList3#2"/>
    <dgm:cxn modelId="{31BEA372-98DD-48F7-A3BC-00A6BD9083EA}" type="presParOf" srcId="{A8D640EA-7758-4BBA-9906-A22E8C24EFF1}" destId="{0F56CDEB-121F-454A-AAD2-216A555BF9DC}" srcOrd="2" destOrd="0" presId="urn:microsoft.com/office/officeart/2005/8/layout/vList3#2"/>
    <dgm:cxn modelId="{962A54BB-EE9B-47BA-AB08-75DE3AA1A064}" type="presParOf" srcId="{0F56CDEB-121F-454A-AAD2-216A555BF9DC}" destId="{18455242-EBD3-4399-93D5-16036B8F8639}" srcOrd="0" destOrd="0" presId="urn:microsoft.com/office/officeart/2005/8/layout/vList3#2"/>
    <dgm:cxn modelId="{B5774B89-441C-4674-A915-AF8224D034BD}" type="presParOf" srcId="{0F56CDEB-121F-454A-AAD2-216A555BF9DC}" destId="{96B7BB2B-5CD7-4EA5-84F4-C7CB4606AA4A}" srcOrd="1" destOrd="0" presId="urn:microsoft.com/office/officeart/2005/8/layout/vList3#2"/>
    <dgm:cxn modelId="{01ACA54C-5DA1-4A2C-B1E0-B7D99AEE6614}" type="presParOf" srcId="{A8D640EA-7758-4BBA-9906-A22E8C24EFF1}" destId="{973F34D5-B28B-4786-96C9-5319D682048A}" srcOrd="3" destOrd="0" presId="urn:microsoft.com/office/officeart/2005/8/layout/vList3#2"/>
    <dgm:cxn modelId="{B63E6BBD-B58C-4DEA-91CD-BAA3F431C6C1}" type="presParOf" srcId="{A8D640EA-7758-4BBA-9906-A22E8C24EFF1}" destId="{99EF1E31-4997-4A4E-B8F7-7CF054BB33A8}" srcOrd="4" destOrd="0" presId="urn:microsoft.com/office/officeart/2005/8/layout/vList3#2"/>
    <dgm:cxn modelId="{44042CBC-D5E4-4D83-A126-22B295E9211F}" type="presParOf" srcId="{99EF1E31-4997-4A4E-B8F7-7CF054BB33A8}" destId="{46A6119F-DED4-456F-86DB-07E885C33A1C}" srcOrd="0" destOrd="0" presId="urn:microsoft.com/office/officeart/2005/8/layout/vList3#2"/>
    <dgm:cxn modelId="{EC8F9304-F0E7-40CD-9331-D95A312E63F1}" type="presParOf" srcId="{99EF1E31-4997-4A4E-B8F7-7CF054BB33A8}" destId="{76631AD0-4C90-4945-889C-F81F335BF049}" srcOrd="1" destOrd="0" presId="urn:microsoft.com/office/officeart/2005/8/layout/vList3#2"/>
    <dgm:cxn modelId="{E79494E4-35CF-48DC-A85F-1B596A1A0544}" type="presParOf" srcId="{A8D640EA-7758-4BBA-9906-A22E8C24EFF1}" destId="{4729DAE9-50F2-47D5-AF52-F6EC6C64E621}" srcOrd="5" destOrd="0" presId="urn:microsoft.com/office/officeart/2005/8/layout/vList3#2"/>
    <dgm:cxn modelId="{58389CF0-E01C-4AFE-8492-425A6C7E307C}" type="presParOf" srcId="{A8D640EA-7758-4BBA-9906-A22E8C24EFF1}" destId="{8245F5A9-5E9E-43EC-A889-A7DABD35B7BE}" srcOrd="6" destOrd="0" presId="urn:microsoft.com/office/officeart/2005/8/layout/vList3#2"/>
    <dgm:cxn modelId="{DFFC4504-7AF5-4617-A031-E5C742D9554E}" type="presParOf" srcId="{8245F5A9-5E9E-43EC-A889-A7DABD35B7BE}" destId="{85AD472E-31A3-4209-B011-EEB9A28BDED0}" srcOrd="0" destOrd="0" presId="urn:microsoft.com/office/officeart/2005/8/layout/vList3#2"/>
    <dgm:cxn modelId="{40ECB324-3381-4F26-A896-98F5FE75EB7F}" type="presParOf" srcId="{8245F5A9-5E9E-43EC-A889-A7DABD35B7BE}" destId="{BE556AB0-0C28-4032-B435-87C30ADD3115}" srcOrd="1" destOrd="0" presId="urn:microsoft.com/office/officeart/2005/8/layout/vList3#2"/>
    <dgm:cxn modelId="{65D7C05C-982D-4D15-8F17-BCCBDE777817}" type="presParOf" srcId="{A8D640EA-7758-4BBA-9906-A22E8C24EFF1}" destId="{08B0A579-8618-414A-A055-C6971536C873}" srcOrd="7" destOrd="0" presId="urn:microsoft.com/office/officeart/2005/8/layout/vList3#2"/>
    <dgm:cxn modelId="{36E73087-5E7A-41CC-BDA4-D9E95D4C9397}" type="presParOf" srcId="{A8D640EA-7758-4BBA-9906-A22E8C24EFF1}" destId="{243920ED-CFB3-4C86-8A00-71695B83EF4D}" srcOrd="8" destOrd="0" presId="urn:microsoft.com/office/officeart/2005/8/layout/vList3#2"/>
    <dgm:cxn modelId="{24CD9F55-0EED-4E15-A205-C01D2AE9B3F0}" type="presParOf" srcId="{243920ED-CFB3-4C86-8A00-71695B83EF4D}" destId="{A9ED0C51-B7A1-4B7B-BF63-C7D609C9C204}" srcOrd="0" destOrd="0" presId="urn:microsoft.com/office/officeart/2005/8/layout/vList3#2"/>
    <dgm:cxn modelId="{79FB2D19-3D3E-4D70-ACC9-E08D31C8FE53}" type="presParOf" srcId="{243920ED-CFB3-4C86-8A00-71695B83EF4D}" destId="{5C9D291B-DDC7-478A-84A1-ED130DA3F46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9B9D7DE-2AC8-4007-A8F8-A1187AF90138}" type="doc">
      <dgm:prSet loTypeId="urn:microsoft.com/office/officeart/2005/8/layout/vList5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E6B06D-F4E9-4747-900E-FF2472D2B533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fa-IR" sz="1800" b="1" dirty="0" smtClean="0">
              <a:cs typeface="+mj-cs"/>
            </a:rPr>
            <a:t>مرحله ی 5</a:t>
          </a:r>
        </a:p>
        <a:p>
          <a:r>
            <a:rPr lang="fa-IR" sz="1800" b="1" dirty="0" smtClean="0">
              <a:solidFill>
                <a:srgbClr val="5400EA"/>
              </a:solidFill>
              <a:cs typeface="+mj-cs"/>
            </a:rPr>
            <a:t>تیم خودگردان</a:t>
          </a:r>
        </a:p>
      </dgm:t>
    </dgm:pt>
    <dgm:pt modelId="{673BB27B-111C-4BE3-A742-0644CAC0F893}" type="parTrans" cxnId="{164AAB92-BE4D-4A05-B7F7-109F12E81241}">
      <dgm:prSet/>
      <dgm:spPr/>
      <dgm:t>
        <a:bodyPr/>
        <a:lstStyle/>
        <a:p>
          <a:endParaRPr lang="en-US"/>
        </a:p>
      </dgm:t>
    </dgm:pt>
    <dgm:pt modelId="{9D36704C-3644-433C-846A-418BA7E8E398}" type="sibTrans" cxnId="{164AAB92-BE4D-4A05-B7F7-109F12E81241}">
      <dgm:prSet/>
      <dgm:spPr/>
      <dgm:t>
        <a:bodyPr/>
        <a:lstStyle/>
        <a:p>
          <a:endParaRPr lang="en-US"/>
        </a:p>
      </dgm:t>
    </dgm:pt>
    <dgm:pt modelId="{E1BCFDD8-CB1B-4577-AAFF-CF96570D5407}">
      <dgm:prSet phldrT="[Text]" custT="1"/>
      <dgm:spPr/>
      <dgm:t>
        <a:bodyPr/>
        <a:lstStyle/>
        <a:p>
          <a:pPr algn="justLow" rtl="1"/>
          <a:r>
            <a:rPr lang="fa-IR" sz="1600" b="1" dirty="0" smtClean="0">
              <a:solidFill>
                <a:schemeClr val="tx1">
                  <a:lumMod val="90000"/>
                  <a:lumOff val="10000"/>
                </a:schemeClr>
              </a:solidFill>
              <a:cs typeface="B Nazanin" pitchFamily="2" charset="-78"/>
            </a:rPr>
            <a:t>اعضای تیم به کسب مهارت های جدید ادامه داده ، کارهای جدید فنی را به انجام می رسانند ، با سایر تیم های درون سازمانی به طور اثر بخش کار می کنند ، سیستم های پشتیبانی خود را بهبود می بخشند. مسئولیت اداری و رهبری را به عهده میگیرند.خود کنترلی بالایی دارند.</a:t>
          </a:r>
          <a:endParaRPr lang="en-US" sz="1600" b="1" dirty="0">
            <a:solidFill>
              <a:schemeClr val="tx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27DAC446-412D-491E-9EAD-130BFDF52667}" type="parTrans" cxnId="{DAEA94B8-E355-42F0-BDD9-A78D96F501D2}">
      <dgm:prSet/>
      <dgm:spPr/>
      <dgm:t>
        <a:bodyPr/>
        <a:lstStyle/>
        <a:p>
          <a:endParaRPr lang="en-US"/>
        </a:p>
      </dgm:t>
    </dgm:pt>
    <dgm:pt modelId="{EDFA33BD-CE6D-4A0D-A3A1-1F2FAFD3DF41}" type="sibTrans" cxnId="{DAEA94B8-E355-42F0-BDD9-A78D96F501D2}">
      <dgm:prSet/>
      <dgm:spPr/>
      <dgm:t>
        <a:bodyPr/>
        <a:lstStyle/>
        <a:p>
          <a:endParaRPr lang="en-US"/>
        </a:p>
      </dgm:t>
    </dgm:pt>
    <dgm:pt modelId="{341C3265-1FF4-47DD-9381-9355C436295C}">
      <dgm:prSet phldrT="[Text]" custT="1"/>
      <dgm:spPr>
        <a:solidFill>
          <a:schemeClr val="tx1">
            <a:lumMod val="25000"/>
            <a:lumOff val="75000"/>
          </a:schemeClr>
        </a:solidFill>
      </dgm:spPr>
      <dgm:t>
        <a:bodyPr/>
        <a:lstStyle/>
        <a:p>
          <a:r>
            <a:rPr lang="fa-IR" sz="1800" b="1" dirty="0" smtClean="0">
              <a:cs typeface="+mj-cs"/>
            </a:rPr>
            <a:t>مرحله ی 4</a:t>
          </a:r>
        </a:p>
        <a:p>
          <a:r>
            <a:rPr lang="fa-IR" sz="1800" b="1" dirty="0" smtClean="0">
              <a:solidFill>
                <a:srgbClr val="5400EA"/>
              </a:solidFill>
              <a:cs typeface="+mj-cs"/>
            </a:rPr>
            <a:t>تیم کاملا منسجم</a:t>
          </a:r>
          <a:endParaRPr lang="en-US" sz="1100" b="1" dirty="0">
            <a:solidFill>
              <a:srgbClr val="5400EA"/>
            </a:solidFill>
            <a:latin typeface="+mn-lt"/>
            <a:cs typeface="+mj-cs"/>
          </a:endParaRPr>
        </a:p>
      </dgm:t>
    </dgm:pt>
    <dgm:pt modelId="{C72ADF7A-40A3-4465-B6D7-8232C626DDFB}" type="parTrans" cxnId="{7ADB0889-42DA-4542-B9B8-13C05BECBE09}">
      <dgm:prSet/>
      <dgm:spPr/>
      <dgm:t>
        <a:bodyPr/>
        <a:lstStyle/>
        <a:p>
          <a:endParaRPr lang="en-US"/>
        </a:p>
      </dgm:t>
    </dgm:pt>
    <dgm:pt modelId="{FD3A0A6D-A7DF-4645-9070-9B0C603731E7}" type="sibTrans" cxnId="{7ADB0889-42DA-4542-B9B8-13C05BECBE09}">
      <dgm:prSet/>
      <dgm:spPr/>
      <dgm:t>
        <a:bodyPr/>
        <a:lstStyle/>
        <a:p>
          <a:endParaRPr lang="en-US"/>
        </a:p>
      </dgm:t>
    </dgm:pt>
    <dgm:pt modelId="{BC27AC40-31B6-4D6C-93A5-4E108261625D}">
      <dgm:prSet phldrT="[Text]" custT="1"/>
      <dgm:spPr/>
      <dgm:t>
        <a:bodyPr/>
        <a:lstStyle/>
        <a:p>
          <a:pPr algn="justLow" rtl="1">
            <a:lnSpc>
              <a:spcPct val="150000"/>
            </a:lnSpc>
          </a:pPr>
          <a:r>
            <a:rPr lang="fa-IR" sz="1800" b="1" dirty="0" smtClean="0">
              <a:solidFill>
                <a:schemeClr val="bg1">
                  <a:lumMod val="90000"/>
                  <a:lumOff val="10000"/>
                </a:schemeClr>
              </a:solidFill>
              <a:cs typeface="+mn-cs"/>
            </a:rPr>
            <a:t>در جذب اعضای جدید و برخورد بهره ور با سایر تیم ها مشکل دارند .عموماً یک رهبری درونی قوی میان اعضای تیم ایجاد می کنند .</a:t>
          </a:r>
          <a:endParaRPr lang="en-US" sz="1800" b="1" dirty="0">
            <a:solidFill>
              <a:schemeClr val="bg1">
                <a:lumMod val="90000"/>
                <a:lumOff val="10000"/>
              </a:schemeClr>
            </a:solidFill>
            <a:cs typeface="+mn-cs"/>
          </a:endParaRPr>
        </a:p>
      </dgm:t>
    </dgm:pt>
    <dgm:pt modelId="{BE563CDE-ABDB-400F-BEB8-461103AA3AC7}" type="parTrans" cxnId="{960C399C-8E26-4F53-B849-895B8F1E03CC}">
      <dgm:prSet/>
      <dgm:spPr/>
      <dgm:t>
        <a:bodyPr/>
        <a:lstStyle/>
        <a:p>
          <a:endParaRPr lang="en-US"/>
        </a:p>
      </dgm:t>
    </dgm:pt>
    <dgm:pt modelId="{A28BDCE7-7BB8-4CE5-9E99-D7094A5BC3D8}" type="sibTrans" cxnId="{960C399C-8E26-4F53-B849-895B8F1E03CC}">
      <dgm:prSet/>
      <dgm:spPr/>
      <dgm:t>
        <a:bodyPr/>
        <a:lstStyle/>
        <a:p>
          <a:endParaRPr lang="en-US"/>
        </a:p>
      </dgm:t>
    </dgm:pt>
    <dgm:pt modelId="{E12450B7-DEE5-40C0-8619-535A73544BD4}">
      <dgm:prSet phldrT="[Text]"/>
      <dgm:spPr/>
      <dgm:t>
        <a:bodyPr/>
        <a:lstStyle/>
        <a:p>
          <a:r>
            <a:rPr lang="fa-IR" b="1" dirty="0" smtClean="0">
              <a:cs typeface="+mj-cs"/>
            </a:rPr>
            <a:t>مرحله ی 3</a:t>
          </a:r>
        </a:p>
        <a:p>
          <a:r>
            <a:rPr lang="fa-IR" b="1" dirty="0" smtClean="0">
              <a:solidFill>
                <a:srgbClr val="5400EA"/>
              </a:solidFill>
              <a:cs typeface="+mj-cs"/>
            </a:rPr>
            <a:t>تیم رهبر محور</a:t>
          </a:r>
          <a:endParaRPr lang="en-US" b="1" dirty="0">
            <a:solidFill>
              <a:srgbClr val="5400EA"/>
            </a:solidFill>
            <a:latin typeface="+mn-lt"/>
            <a:cs typeface="+mj-cs"/>
          </a:endParaRPr>
        </a:p>
      </dgm:t>
    </dgm:pt>
    <dgm:pt modelId="{A338093B-7CA4-4F20-BEB2-1394DFB5CCDE}" type="parTrans" cxnId="{F016D6FE-CE83-4614-8602-3255475CF717}">
      <dgm:prSet/>
      <dgm:spPr/>
      <dgm:t>
        <a:bodyPr/>
        <a:lstStyle/>
        <a:p>
          <a:endParaRPr lang="en-US"/>
        </a:p>
      </dgm:t>
    </dgm:pt>
    <dgm:pt modelId="{BBC8EACB-EAD6-42A8-9BA3-B7A0EF8F1884}" type="sibTrans" cxnId="{F016D6FE-CE83-4614-8602-3255475CF717}">
      <dgm:prSet/>
      <dgm:spPr/>
      <dgm:t>
        <a:bodyPr/>
        <a:lstStyle/>
        <a:p>
          <a:endParaRPr lang="en-US"/>
        </a:p>
      </dgm:t>
    </dgm:pt>
    <dgm:pt modelId="{7C6F3F52-7A60-40C8-A38D-D9145CF22CA8}">
      <dgm:prSet phldrT="[Text]" custT="1"/>
      <dgm:spPr/>
      <dgm:t>
        <a:bodyPr/>
        <a:lstStyle/>
        <a:p>
          <a:pPr algn="justLow" rtl="1">
            <a:lnSpc>
              <a:spcPct val="150000"/>
            </a:lnSpc>
          </a:pPr>
          <a:r>
            <a:rPr lang="fa-IR" sz="1600" b="1" dirty="0" smtClean="0">
              <a:solidFill>
                <a:schemeClr val="bg1">
                  <a:lumMod val="90000"/>
                  <a:lumOff val="10000"/>
                </a:schemeClr>
              </a:solidFill>
              <a:cs typeface="+mn-cs"/>
            </a:rPr>
            <a:t>تیم سودمند می شود و اغلب با تکیه بر رهبری درونی ختم می گردد . معمولا اعضا تعارض کمتری با مدیر خود دارند.</a:t>
          </a:r>
          <a:endParaRPr lang="en-US" sz="1600" b="1" dirty="0">
            <a:solidFill>
              <a:schemeClr val="bg1">
                <a:lumMod val="90000"/>
                <a:lumOff val="10000"/>
              </a:schemeClr>
            </a:solidFill>
            <a:cs typeface="+mn-cs"/>
          </a:endParaRPr>
        </a:p>
      </dgm:t>
    </dgm:pt>
    <dgm:pt modelId="{EABEDEB4-EE11-4DA0-9973-5F12BF119961}" type="parTrans" cxnId="{ECC0BA72-2739-4FAD-9B91-B02749322420}">
      <dgm:prSet/>
      <dgm:spPr/>
      <dgm:t>
        <a:bodyPr/>
        <a:lstStyle/>
        <a:p>
          <a:endParaRPr lang="en-US"/>
        </a:p>
      </dgm:t>
    </dgm:pt>
    <dgm:pt modelId="{2A6DAA78-47C7-4619-BFDF-D68FAE0D48D8}" type="sibTrans" cxnId="{ECC0BA72-2739-4FAD-9B91-B02749322420}">
      <dgm:prSet/>
      <dgm:spPr/>
      <dgm:t>
        <a:bodyPr/>
        <a:lstStyle/>
        <a:p>
          <a:endParaRPr lang="en-US"/>
        </a:p>
      </dgm:t>
    </dgm:pt>
    <dgm:pt modelId="{825079C3-2566-4C7E-B35C-313D88434F5F}">
      <dgm:prSet phldrT="[Text]"/>
      <dgm:spPr>
        <a:solidFill>
          <a:srgbClr val="FFFFCC"/>
        </a:solidFill>
      </dgm:spPr>
      <dgm:t>
        <a:bodyPr/>
        <a:lstStyle/>
        <a:p>
          <a:r>
            <a:rPr lang="fa-IR" b="1" dirty="0" smtClean="0">
              <a:cs typeface="+mj-cs"/>
            </a:rPr>
            <a:t>مرحله ی 2</a:t>
          </a:r>
        </a:p>
        <a:p>
          <a:r>
            <a:rPr lang="fa-IR" b="1" dirty="0" smtClean="0">
              <a:solidFill>
                <a:srgbClr val="5400EA"/>
              </a:solidFill>
              <a:cs typeface="+mj-cs"/>
            </a:rPr>
            <a:t>حالت ابهام</a:t>
          </a:r>
          <a:endParaRPr lang="en-US" b="1" dirty="0">
            <a:solidFill>
              <a:srgbClr val="5400EA"/>
            </a:solidFill>
            <a:latin typeface="+mn-lt"/>
            <a:cs typeface="+mj-cs"/>
          </a:endParaRPr>
        </a:p>
      </dgm:t>
    </dgm:pt>
    <dgm:pt modelId="{46E32B0B-212B-495C-8D70-1F16631EE8C7}" type="parTrans" cxnId="{DE3BC494-2EF1-49A4-9E1D-9E7D15CA0860}">
      <dgm:prSet/>
      <dgm:spPr/>
      <dgm:t>
        <a:bodyPr/>
        <a:lstStyle/>
        <a:p>
          <a:endParaRPr lang="en-US"/>
        </a:p>
      </dgm:t>
    </dgm:pt>
    <dgm:pt modelId="{37D4E5C3-6C10-4279-8A70-60BA470C0155}" type="sibTrans" cxnId="{DE3BC494-2EF1-49A4-9E1D-9E7D15CA0860}">
      <dgm:prSet/>
      <dgm:spPr/>
      <dgm:t>
        <a:bodyPr/>
        <a:lstStyle/>
        <a:p>
          <a:endParaRPr lang="en-US"/>
        </a:p>
      </dgm:t>
    </dgm:pt>
    <dgm:pt modelId="{4FD96D83-14A7-4CEE-B511-780824130E10}">
      <dgm:prSet phldrT="[Text]" custT="1"/>
      <dgm:spPr/>
      <dgm:t>
        <a:bodyPr/>
        <a:lstStyle/>
        <a:p>
          <a:pPr algn="justLow" rtl="1">
            <a:lnSpc>
              <a:spcPct val="150000"/>
            </a:lnSpc>
          </a:pPr>
          <a:r>
            <a:rPr lang="fa-IR" sz="1600" b="1" dirty="0" smtClean="0">
              <a:solidFill>
                <a:schemeClr val="bg1">
                  <a:lumMod val="90000"/>
                  <a:lumOff val="10000"/>
                </a:schemeClr>
              </a:solidFill>
              <a:cs typeface="+mn-cs"/>
            </a:rPr>
            <a:t>اعضا در برابر حرکت به سوی خودگردانی مقاومت نشان می دهند . مدیران نیز ممکن است مانع تغییر شوند زیرا نقش خود را در حال کمرنگ شدن می بینند .</a:t>
          </a:r>
          <a:endParaRPr lang="en-US" sz="1600" b="1" dirty="0">
            <a:solidFill>
              <a:schemeClr val="bg1">
                <a:lumMod val="90000"/>
                <a:lumOff val="10000"/>
              </a:schemeClr>
            </a:solidFill>
            <a:cs typeface="+mn-cs"/>
          </a:endParaRPr>
        </a:p>
      </dgm:t>
    </dgm:pt>
    <dgm:pt modelId="{C366B22C-4F04-4032-858D-9385B96534DA}" type="parTrans" cxnId="{2335FF5A-57C0-41EB-A7E6-7F7473CF57D4}">
      <dgm:prSet/>
      <dgm:spPr/>
      <dgm:t>
        <a:bodyPr/>
        <a:lstStyle/>
        <a:p>
          <a:endParaRPr lang="en-US"/>
        </a:p>
      </dgm:t>
    </dgm:pt>
    <dgm:pt modelId="{4C27742F-B920-4957-ADE1-66D4665F201B}" type="sibTrans" cxnId="{2335FF5A-57C0-41EB-A7E6-7F7473CF57D4}">
      <dgm:prSet/>
      <dgm:spPr/>
      <dgm:t>
        <a:bodyPr/>
        <a:lstStyle/>
        <a:p>
          <a:endParaRPr lang="en-US"/>
        </a:p>
      </dgm:t>
    </dgm:pt>
    <dgm:pt modelId="{6FFE143B-CD4B-41DC-BA0A-1708722B68FD}">
      <dgm:prSet phldrT="[Text]"/>
      <dgm:spPr/>
      <dgm:t>
        <a:bodyPr/>
        <a:lstStyle/>
        <a:p>
          <a:r>
            <a:rPr lang="fa-IR" b="1" dirty="0" smtClean="0">
              <a:cs typeface="+mj-cs"/>
            </a:rPr>
            <a:t>مرحله ی 1</a:t>
          </a:r>
        </a:p>
        <a:p>
          <a:r>
            <a:rPr lang="fa-IR" b="1" dirty="0" smtClean="0">
              <a:solidFill>
                <a:srgbClr val="5400EA"/>
              </a:solidFill>
              <a:cs typeface="+mj-cs"/>
            </a:rPr>
            <a:t>شکل گیری تیم</a:t>
          </a:r>
          <a:endParaRPr lang="en-US" b="1" dirty="0">
            <a:solidFill>
              <a:srgbClr val="5400EA"/>
            </a:solidFill>
            <a:latin typeface="+mn-lt"/>
            <a:cs typeface="+mj-cs"/>
          </a:endParaRPr>
        </a:p>
      </dgm:t>
    </dgm:pt>
    <dgm:pt modelId="{9B803952-41DA-47FB-B4BB-9E17CF5E3D73}" type="parTrans" cxnId="{1F4CBEA9-CDA4-469C-AA16-5E3A30DAB8BC}">
      <dgm:prSet/>
      <dgm:spPr/>
      <dgm:t>
        <a:bodyPr/>
        <a:lstStyle/>
        <a:p>
          <a:endParaRPr lang="en-US"/>
        </a:p>
      </dgm:t>
    </dgm:pt>
    <dgm:pt modelId="{8069D831-CB5A-4069-9164-996EA16D1612}" type="sibTrans" cxnId="{1F4CBEA9-CDA4-469C-AA16-5E3A30DAB8BC}">
      <dgm:prSet/>
      <dgm:spPr/>
      <dgm:t>
        <a:bodyPr/>
        <a:lstStyle/>
        <a:p>
          <a:endParaRPr lang="en-US"/>
        </a:p>
      </dgm:t>
    </dgm:pt>
    <dgm:pt modelId="{5DDDEA82-8052-4677-9295-52B891DDBC1E}">
      <dgm:prSet phldrT="[Text]" custT="1"/>
      <dgm:spPr/>
      <dgm:t>
        <a:bodyPr/>
        <a:lstStyle/>
        <a:p>
          <a:pPr algn="justLow" rtl="1">
            <a:lnSpc>
              <a:spcPct val="150000"/>
            </a:lnSpc>
          </a:pPr>
          <a:r>
            <a:rPr lang="fa-IR" sz="1400" b="1" dirty="0" smtClean="0">
              <a:solidFill>
                <a:schemeClr val="bg1">
                  <a:lumMod val="90000"/>
                  <a:lumOff val="10000"/>
                </a:schemeClr>
              </a:solidFill>
              <a:cs typeface="+mn-cs"/>
            </a:rPr>
            <a:t>اعضای تیم آموزش فشرده ای می بینند . مدیر تیم مسئولیت تعیین اکثریت فعالیت های تیم را برای خود حفظ میکند، هرچند که می کوشد تا اعضای تیم کنترل بیشتری بر کارشان داشته باشند.</a:t>
          </a:r>
          <a:endParaRPr lang="en-US" sz="1400" b="1" dirty="0">
            <a:solidFill>
              <a:schemeClr val="bg1">
                <a:lumMod val="90000"/>
                <a:lumOff val="10000"/>
              </a:schemeClr>
            </a:solidFill>
            <a:cs typeface="+mn-cs"/>
          </a:endParaRPr>
        </a:p>
      </dgm:t>
    </dgm:pt>
    <dgm:pt modelId="{E630821D-55FD-40E8-B859-C623AD28F140}" type="parTrans" cxnId="{4BEE23C6-326F-4C42-9454-30C6F244325D}">
      <dgm:prSet/>
      <dgm:spPr/>
      <dgm:t>
        <a:bodyPr/>
        <a:lstStyle/>
        <a:p>
          <a:endParaRPr lang="en-US"/>
        </a:p>
      </dgm:t>
    </dgm:pt>
    <dgm:pt modelId="{5FAB770D-59DB-408E-A26A-5A3A23B2B80D}" type="sibTrans" cxnId="{4BEE23C6-326F-4C42-9454-30C6F244325D}">
      <dgm:prSet/>
      <dgm:spPr/>
      <dgm:t>
        <a:bodyPr/>
        <a:lstStyle/>
        <a:p>
          <a:endParaRPr lang="en-US"/>
        </a:p>
      </dgm:t>
    </dgm:pt>
    <dgm:pt modelId="{56FCC551-F6E7-4A01-9EDA-89C874756D5F}" type="pres">
      <dgm:prSet presAssocID="{39B9D7DE-2AC8-4007-A8F8-A1187AF901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5F8EDD-0D55-41E6-B2CA-BC758252F2CD}" type="pres">
      <dgm:prSet presAssocID="{4BE6B06D-F4E9-4747-900E-FF2472D2B533}" presName="linNode" presStyleCnt="0"/>
      <dgm:spPr/>
      <dgm:t>
        <a:bodyPr/>
        <a:lstStyle/>
        <a:p>
          <a:endParaRPr lang="en-US"/>
        </a:p>
      </dgm:t>
    </dgm:pt>
    <dgm:pt modelId="{398EBA3F-527B-4A81-97E5-51CA4439E419}" type="pres">
      <dgm:prSet presAssocID="{4BE6B06D-F4E9-4747-900E-FF2472D2B533}" presName="parentText" presStyleLbl="node1" presStyleIdx="0" presStyleCnt="5" custScaleX="68862" custLinFactX="100000" custLinFactNeighborX="136076" custLinFactNeighborY="-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AA9B7-A659-4557-AD12-3AE8ADF7A0D3}" type="pres">
      <dgm:prSet presAssocID="{4BE6B06D-F4E9-4747-900E-FF2472D2B533}" presName="descendantText" presStyleLbl="alignAccFollowNode1" presStyleIdx="0" presStyleCnt="5" custFlipVert="1" custFlipHor="1" custScaleX="190463" custScaleY="103315" custLinFactNeighborX="-98567" custLinFactNeighborY="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F5B10-0E4E-41A6-8C5A-6BBC2EA88661}" type="pres">
      <dgm:prSet presAssocID="{9D36704C-3644-433C-846A-418BA7E8E398}" presName="sp" presStyleCnt="0"/>
      <dgm:spPr/>
      <dgm:t>
        <a:bodyPr/>
        <a:lstStyle/>
        <a:p>
          <a:endParaRPr lang="en-US"/>
        </a:p>
      </dgm:t>
    </dgm:pt>
    <dgm:pt modelId="{D3929828-C7EA-4D59-8AF3-0D1B2741CCDE}" type="pres">
      <dgm:prSet presAssocID="{341C3265-1FF4-47DD-9381-9355C436295C}" presName="linNode" presStyleCnt="0"/>
      <dgm:spPr/>
      <dgm:t>
        <a:bodyPr/>
        <a:lstStyle/>
        <a:p>
          <a:endParaRPr lang="en-US"/>
        </a:p>
      </dgm:t>
    </dgm:pt>
    <dgm:pt modelId="{29550D97-A76C-4D4C-A679-7C22BC63D729}" type="pres">
      <dgm:prSet presAssocID="{341C3265-1FF4-47DD-9381-9355C436295C}" presName="parentText" presStyleLbl="node1" presStyleIdx="1" presStyleCnt="5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F0978-5CD3-4429-AA17-7D9405E5D604}" type="pres">
      <dgm:prSet presAssocID="{341C3265-1FF4-47DD-9381-9355C436295C}" presName="descendantText" presStyleLbl="alignAccFollowNode1" presStyleIdx="1" presStyleCnt="5" custFlipVert="1" custFlipHor="1" custScaleX="190463" custScaleY="97979" custLinFactNeighborX="-82886" custLinFactNeighborY="3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CA2A6-50B5-4B0C-A0D0-E098C472D879}" type="pres">
      <dgm:prSet presAssocID="{FD3A0A6D-A7DF-4645-9070-9B0C603731E7}" presName="sp" presStyleCnt="0"/>
      <dgm:spPr/>
      <dgm:t>
        <a:bodyPr/>
        <a:lstStyle/>
        <a:p>
          <a:endParaRPr lang="en-US"/>
        </a:p>
      </dgm:t>
    </dgm:pt>
    <dgm:pt modelId="{499A1DFE-D02B-4EA2-8C5B-AF40001414A2}" type="pres">
      <dgm:prSet presAssocID="{E12450B7-DEE5-40C0-8619-535A73544BD4}" presName="linNode" presStyleCnt="0"/>
      <dgm:spPr/>
      <dgm:t>
        <a:bodyPr/>
        <a:lstStyle/>
        <a:p>
          <a:endParaRPr lang="en-US"/>
        </a:p>
      </dgm:t>
    </dgm:pt>
    <dgm:pt modelId="{19A388E3-CC98-4E99-BEB6-1A0680420382}" type="pres">
      <dgm:prSet presAssocID="{E12450B7-DEE5-40C0-8619-535A73544BD4}" presName="parentText" presStyleLbl="node1" presStyleIdx="2" presStyleCnt="5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1188A-90A6-4BB3-BD10-0EF965947D67}" type="pres">
      <dgm:prSet presAssocID="{E12450B7-DEE5-40C0-8619-535A73544BD4}" presName="descendantText" presStyleLbl="alignAccFollowNode1" presStyleIdx="2" presStyleCnt="5" custFlipVert="1" custFlipHor="1" custScaleX="190463" custScaleY="97979" custLinFactNeighborX="-82886" custLinFactNeighborY="3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260B0-46CB-4DA9-BCA0-52C9593E26F3}" type="pres">
      <dgm:prSet presAssocID="{BBC8EACB-EAD6-42A8-9BA3-B7A0EF8F1884}" presName="sp" presStyleCnt="0"/>
      <dgm:spPr/>
      <dgm:t>
        <a:bodyPr/>
        <a:lstStyle/>
        <a:p>
          <a:endParaRPr lang="en-US"/>
        </a:p>
      </dgm:t>
    </dgm:pt>
    <dgm:pt modelId="{FD635F9A-DD7C-4493-A60D-A0106A99505F}" type="pres">
      <dgm:prSet presAssocID="{825079C3-2566-4C7E-B35C-313D88434F5F}" presName="linNode" presStyleCnt="0"/>
      <dgm:spPr/>
      <dgm:t>
        <a:bodyPr/>
        <a:lstStyle/>
        <a:p>
          <a:endParaRPr lang="en-US"/>
        </a:p>
      </dgm:t>
    </dgm:pt>
    <dgm:pt modelId="{57F22E09-03EC-40DB-BEC7-71D1BA405776}" type="pres">
      <dgm:prSet presAssocID="{825079C3-2566-4C7E-B35C-313D88434F5F}" presName="parentText" presStyleLbl="node1" presStyleIdx="3" presStyleCnt="5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76D15-6E55-41DA-8993-0BC80DA563F3}" type="pres">
      <dgm:prSet presAssocID="{825079C3-2566-4C7E-B35C-313D88434F5F}" presName="descendantText" presStyleLbl="alignAccFollowNode1" presStyleIdx="3" presStyleCnt="5" custFlipVert="1" custFlipHor="1" custScaleX="190463" custScaleY="97979" custLinFactNeighborX="-82886" custLinFactNeighborY="3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5AA6A-3329-460F-AA9A-D81D9A3C1A98}" type="pres">
      <dgm:prSet presAssocID="{37D4E5C3-6C10-4279-8A70-60BA470C0155}" presName="sp" presStyleCnt="0"/>
      <dgm:spPr/>
      <dgm:t>
        <a:bodyPr/>
        <a:lstStyle/>
        <a:p>
          <a:endParaRPr lang="en-US"/>
        </a:p>
      </dgm:t>
    </dgm:pt>
    <dgm:pt modelId="{5FC3A9F1-3FF2-437E-8A21-DDB14F5C6B03}" type="pres">
      <dgm:prSet presAssocID="{6FFE143B-CD4B-41DC-BA0A-1708722B68FD}" presName="linNode" presStyleCnt="0"/>
      <dgm:spPr/>
      <dgm:t>
        <a:bodyPr/>
        <a:lstStyle/>
        <a:p>
          <a:endParaRPr lang="en-US"/>
        </a:p>
      </dgm:t>
    </dgm:pt>
    <dgm:pt modelId="{8F7054D5-B8FB-4464-9FE3-6580CC5C074C}" type="pres">
      <dgm:prSet presAssocID="{6FFE143B-CD4B-41DC-BA0A-1708722B68FD}" presName="parentText" presStyleLbl="node1" presStyleIdx="4" presStyleCnt="5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18A8F-0D57-4FA9-9FC4-841FF1249023}" type="pres">
      <dgm:prSet presAssocID="{6FFE143B-CD4B-41DC-BA0A-1708722B68FD}" presName="descendantText" presStyleLbl="alignAccFollowNode1" presStyleIdx="4" presStyleCnt="5" custFlipVert="1" custFlipHor="1" custScaleX="190463" custScaleY="97979" custLinFactNeighborX="-82886" custLinFactNeighborY="3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3A4E57-1B7E-4ECB-A3C1-742EDE01B37D}" type="presOf" srcId="{4FD96D83-14A7-4CEE-B511-780824130E10}" destId="{31976D15-6E55-41DA-8993-0BC80DA563F3}" srcOrd="0" destOrd="0" presId="urn:microsoft.com/office/officeart/2005/8/layout/vList5"/>
    <dgm:cxn modelId="{ECC0BA72-2739-4FAD-9B91-B02749322420}" srcId="{E12450B7-DEE5-40C0-8619-535A73544BD4}" destId="{7C6F3F52-7A60-40C8-A38D-D9145CF22CA8}" srcOrd="0" destOrd="0" parTransId="{EABEDEB4-EE11-4DA0-9973-5F12BF119961}" sibTransId="{2A6DAA78-47C7-4619-BFDF-D68FAE0D48D8}"/>
    <dgm:cxn modelId="{F016D6FE-CE83-4614-8602-3255475CF717}" srcId="{39B9D7DE-2AC8-4007-A8F8-A1187AF90138}" destId="{E12450B7-DEE5-40C0-8619-535A73544BD4}" srcOrd="2" destOrd="0" parTransId="{A338093B-7CA4-4F20-BEB2-1394DFB5CCDE}" sibTransId="{BBC8EACB-EAD6-42A8-9BA3-B7A0EF8F1884}"/>
    <dgm:cxn modelId="{DAEA94B8-E355-42F0-BDD9-A78D96F501D2}" srcId="{4BE6B06D-F4E9-4747-900E-FF2472D2B533}" destId="{E1BCFDD8-CB1B-4577-AAFF-CF96570D5407}" srcOrd="0" destOrd="0" parTransId="{27DAC446-412D-491E-9EAD-130BFDF52667}" sibTransId="{EDFA33BD-CE6D-4A0D-A3A1-1F2FAFD3DF41}"/>
    <dgm:cxn modelId="{D154EDAA-9D5C-44AA-B1F1-7AD2E1FC14DD}" type="presOf" srcId="{825079C3-2566-4C7E-B35C-313D88434F5F}" destId="{57F22E09-03EC-40DB-BEC7-71D1BA405776}" srcOrd="0" destOrd="0" presId="urn:microsoft.com/office/officeart/2005/8/layout/vList5"/>
    <dgm:cxn modelId="{CA495959-D340-4F1A-9F81-BB8E64E5A23D}" type="presOf" srcId="{341C3265-1FF4-47DD-9381-9355C436295C}" destId="{29550D97-A76C-4D4C-A679-7C22BC63D729}" srcOrd="0" destOrd="0" presId="urn:microsoft.com/office/officeart/2005/8/layout/vList5"/>
    <dgm:cxn modelId="{4BEE23C6-326F-4C42-9454-30C6F244325D}" srcId="{6FFE143B-CD4B-41DC-BA0A-1708722B68FD}" destId="{5DDDEA82-8052-4677-9295-52B891DDBC1E}" srcOrd="0" destOrd="0" parTransId="{E630821D-55FD-40E8-B859-C623AD28F140}" sibTransId="{5FAB770D-59DB-408E-A26A-5A3A23B2B80D}"/>
    <dgm:cxn modelId="{2CE22871-16D3-419F-A9CA-F5A3F3572739}" type="presOf" srcId="{4BE6B06D-F4E9-4747-900E-FF2472D2B533}" destId="{398EBA3F-527B-4A81-97E5-51CA4439E419}" srcOrd="0" destOrd="0" presId="urn:microsoft.com/office/officeart/2005/8/layout/vList5"/>
    <dgm:cxn modelId="{E439205A-B936-454D-88DB-927FBB0B910F}" type="presOf" srcId="{5DDDEA82-8052-4677-9295-52B891DDBC1E}" destId="{62818A8F-0D57-4FA9-9FC4-841FF1249023}" srcOrd="0" destOrd="0" presId="urn:microsoft.com/office/officeart/2005/8/layout/vList5"/>
    <dgm:cxn modelId="{A3C2DD59-9CBE-4843-A565-87B8A0F1CBA2}" type="presOf" srcId="{39B9D7DE-2AC8-4007-A8F8-A1187AF90138}" destId="{56FCC551-F6E7-4A01-9EDA-89C874756D5F}" srcOrd="0" destOrd="0" presId="urn:microsoft.com/office/officeart/2005/8/layout/vList5"/>
    <dgm:cxn modelId="{2335FF5A-57C0-41EB-A7E6-7F7473CF57D4}" srcId="{825079C3-2566-4C7E-B35C-313D88434F5F}" destId="{4FD96D83-14A7-4CEE-B511-780824130E10}" srcOrd="0" destOrd="0" parTransId="{C366B22C-4F04-4032-858D-9385B96534DA}" sibTransId="{4C27742F-B920-4957-ADE1-66D4665F201B}"/>
    <dgm:cxn modelId="{D7FE9FD1-698A-4BEE-859D-D8A848426005}" type="presOf" srcId="{E1BCFDD8-CB1B-4577-AAFF-CF96570D5407}" destId="{699AA9B7-A659-4557-AD12-3AE8ADF7A0D3}" srcOrd="0" destOrd="0" presId="urn:microsoft.com/office/officeart/2005/8/layout/vList5"/>
    <dgm:cxn modelId="{7D68BA69-90DE-4F60-B03E-E6FE38CC086F}" type="presOf" srcId="{BC27AC40-31B6-4D6C-93A5-4E108261625D}" destId="{CF6F0978-5CD3-4429-AA17-7D9405E5D604}" srcOrd="0" destOrd="0" presId="urn:microsoft.com/office/officeart/2005/8/layout/vList5"/>
    <dgm:cxn modelId="{DE3BC494-2EF1-49A4-9E1D-9E7D15CA0860}" srcId="{39B9D7DE-2AC8-4007-A8F8-A1187AF90138}" destId="{825079C3-2566-4C7E-B35C-313D88434F5F}" srcOrd="3" destOrd="0" parTransId="{46E32B0B-212B-495C-8D70-1F16631EE8C7}" sibTransId="{37D4E5C3-6C10-4279-8A70-60BA470C0155}"/>
    <dgm:cxn modelId="{6998508F-21DB-47D5-B695-67916822E8ED}" type="presOf" srcId="{6FFE143B-CD4B-41DC-BA0A-1708722B68FD}" destId="{8F7054D5-B8FB-4464-9FE3-6580CC5C074C}" srcOrd="0" destOrd="0" presId="urn:microsoft.com/office/officeart/2005/8/layout/vList5"/>
    <dgm:cxn modelId="{7ADB0889-42DA-4542-B9B8-13C05BECBE09}" srcId="{39B9D7DE-2AC8-4007-A8F8-A1187AF90138}" destId="{341C3265-1FF4-47DD-9381-9355C436295C}" srcOrd="1" destOrd="0" parTransId="{C72ADF7A-40A3-4465-B6D7-8232C626DDFB}" sibTransId="{FD3A0A6D-A7DF-4645-9070-9B0C603731E7}"/>
    <dgm:cxn modelId="{164AAB92-BE4D-4A05-B7F7-109F12E81241}" srcId="{39B9D7DE-2AC8-4007-A8F8-A1187AF90138}" destId="{4BE6B06D-F4E9-4747-900E-FF2472D2B533}" srcOrd="0" destOrd="0" parTransId="{673BB27B-111C-4BE3-A742-0644CAC0F893}" sibTransId="{9D36704C-3644-433C-846A-418BA7E8E398}"/>
    <dgm:cxn modelId="{960C399C-8E26-4F53-B849-895B8F1E03CC}" srcId="{341C3265-1FF4-47DD-9381-9355C436295C}" destId="{BC27AC40-31B6-4D6C-93A5-4E108261625D}" srcOrd="0" destOrd="0" parTransId="{BE563CDE-ABDB-400F-BEB8-461103AA3AC7}" sibTransId="{A28BDCE7-7BB8-4CE5-9E99-D7094A5BC3D8}"/>
    <dgm:cxn modelId="{4E2617BA-A262-49E3-A56C-6DB31CA01F48}" type="presOf" srcId="{E12450B7-DEE5-40C0-8619-535A73544BD4}" destId="{19A388E3-CC98-4E99-BEB6-1A0680420382}" srcOrd="0" destOrd="0" presId="urn:microsoft.com/office/officeart/2005/8/layout/vList5"/>
    <dgm:cxn modelId="{F3BEDE40-25C3-4A2B-80D5-0F909E0CA745}" type="presOf" srcId="{7C6F3F52-7A60-40C8-A38D-D9145CF22CA8}" destId="{1CA1188A-90A6-4BB3-BD10-0EF965947D67}" srcOrd="0" destOrd="0" presId="urn:microsoft.com/office/officeart/2005/8/layout/vList5"/>
    <dgm:cxn modelId="{1F4CBEA9-CDA4-469C-AA16-5E3A30DAB8BC}" srcId="{39B9D7DE-2AC8-4007-A8F8-A1187AF90138}" destId="{6FFE143B-CD4B-41DC-BA0A-1708722B68FD}" srcOrd="4" destOrd="0" parTransId="{9B803952-41DA-47FB-B4BB-9E17CF5E3D73}" sibTransId="{8069D831-CB5A-4069-9164-996EA16D1612}"/>
    <dgm:cxn modelId="{0A72507E-44C5-45F3-BA7F-C9ABA30F6E00}" type="presParOf" srcId="{56FCC551-F6E7-4A01-9EDA-89C874756D5F}" destId="{F35F8EDD-0D55-41E6-B2CA-BC758252F2CD}" srcOrd="0" destOrd="0" presId="urn:microsoft.com/office/officeart/2005/8/layout/vList5"/>
    <dgm:cxn modelId="{77A9446F-7B2B-4B31-9F0D-EC5A4AA14491}" type="presParOf" srcId="{F35F8EDD-0D55-41E6-B2CA-BC758252F2CD}" destId="{398EBA3F-527B-4A81-97E5-51CA4439E419}" srcOrd="0" destOrd="0" presId="urn:microsoft.com/office/officeart/2005/8/layout/vList5"/>
    <dgm:cxn modelId="{70F0B22C-E871-4D4C-B8E5-9569C475810C}" type="presParOf" srcId="{F35F8EDD-0D55-41E6-B2CA-BC758252F2CD}" destId="{699AA9B7-A659-4557-AD12-3AE8ADF7A0D3}" srcOrd="1" destOrd="0" presId="urn:microsoft.com/office/officeart/2005/8/layout/vList5"/>
    <dgm:cxn modelId="{6562197B-12C8-4294-92E9-EDFAB0B7D3BC}" type="presParOf" srcId="{56FCC551-F6E7-4A01-9EDA-89C874756D5F}" destId="{721F5B10-0E4E-41A6-8C5A-6BBC2EA88661}" srcOrd="1" destOrd="0" presId="urn:microsoft.com/office/officeart/2005/8/layout/vList5"/>
    <dgm:cxn modelId="{B3BCAD82-6C47-4083-891C-680AFF5BD77D}" type="presParOf" srcId="{56FCC551-F6E7-4A01-9EDA-89C874756D5F}" destId="{D3929828-C7EA-4D59-8AF3-0D1B2741CCDE}" srcOrd="2" destOrd="0" presId="urn:microsoft.com/office/officeart/2005/8/layout/vList5"/>
    <dgm:cxn modelId="{9C87437B-7B1A-4C3E-B444-42822CCD760F}" type="presParOf" srcId="{D3929828-C7EA-4D59-8AF3-0D1B2741CCDE}" destId="{29550D97-A76C-4D4C-A679-7C22BC63D729}" srcOrd="0" destOrd="0" presId="urn:microsoft.com/office/officeart/2005/8/layout/vList5"/>
    <dgm:cxn modelId="{A8967BCF-FDAE-4AF2-9EBC-D64C82633608}" type="presParOf" srcId="{D3929828-C7EA-4D59-8AF3-0D1B2741CCDE}" destId="{CF6F0978-5CD3-4429-AA17-7D9405E5D604}" srcOrd="1" destOrd="0" presId="urn:microsoft.com/office/officeart/2005/8/layout/vList5"/>
    <dgm:cxn modelId="{2A0D097D-135B-4B17-A080-D5B65E242C3F}" type="presParOf" srcId="{56FCC551-F6E7-4A01-9EDA-89C874756D5F}" destId="{342CA2A6-50B5-4B0C-A0D0-E098C472D879}" srcOrd="3" destOrd="0" presId="urn:microsoft.com/office/officeart/2005/8/layout/vList5"/>
    <dgm:cxn modelId="{11417BFC-2E6B-4C55-B075-B8EE8AABE2C8}" type="presParOf" srcId="{56FCC551-F6E7-4A01-9EDA-89C874756D5F}" destId="{499A1DFE-D02B-4EA2-8C5B-AF40001414A2}" srcOrd="4" destOrd="0" presId="urn:microsoft.com/office/officeart/2005/8/layout/vList5"/>
    <dgm:cxn modelId="{D6BF2612-7843-41B3-8A10-8FCFCB544B84}" type="presParOf" srcId="{499A1DFE-D02B-4EA2-8C5B-AF40001414A2}" destId="{19A388E3-CC98-4E99-BEB6-1A0680420382}" srcOrd="0" destOrd="0" presId="urn:microsoft.com/office/officeart/2005/8/layout/vList5"/>
    <dgm:cxn modelId="{19BE17BA-CCD4-4A07-AD89-7606694176D0}" type="presParOf" srcId="{499A1DFE-D02B-4EA2-8C5B-AF40001414A2}" destId="{1CA1188A-90A6-4BB3-BD10-0EF965947D67}" srcOrd="1" destOrd="0" presId="urn:microsoft.com/office/officeart/2005/8/layout/vList5"/>
    <dgm:cxn modelId="{4EC6ABA2-4071-479C-9AED-5CA5784B5D39}" type="presParOf" srcId="{56FCC551-F6E7-4A01-9EDA-89C874756D5F}" destId="{7BE260B0-46CB-4DA9-BCA0-52C9593E26F3}" srcOrd="5" destOrd="0" presId="urn:microsoft.com/office/officeart/2005/8/layout/vList5"/>
    <dgm:cxn modelId="{8912BCDF-BCBF-4E75-8ABE-67BFCB717E5B}" type="presParOf" srcId="{56FCC551-F6E7-4A01-9EDA-89C874756D5F}" destId="{FD635F9A-DD7C-4493-A60D-A0106A99505F}" srcOrd="6" destOrd="0" presId="urn:microsoft.com/office/officeart/2005/8/layout/vList5"/>
    <dgm:cxn modelId="{1060AFCC-9CA7-42E1-9579-F37287528955}" type="presParOf" srcId="{FD635F9A-DD7C-4493-A60D-A0106A99505F}" destId="{57F22E09-03EC-40DB-BEC7-71D1BA405776}" srcOrd="0" destOrd="0" presId="urn:microsoft.com/office/officeart/2005/8/layout/vList5"/>
    <dgm:cxn modelId="{6215918A-F3C3-4819-A97F-A8A11B82789C}" type="presParOf" srcId="{FD635F9A-DD7C-4493-A60D-A0106A99505F}" destId="{31976D15-6E55-41DA-8993-0BC80DA563F3}" srcOrd="1" destOrd="0" presId="urn:microsoft.com/office/officeart/2005/8/layout/vList5"/>
    <dgm:cxn modelId="{B3B9899D-1CFE-4F17-8F19-96AAAC2465A4}" type="presParOf" srcId="{56FCC551-F6E7-4A01-9EDA-89C874756D5F}" destId="{9365AA6A-3329-460F-AA9A-D81D9A3C1A98}" srcOrd="7" destOrd="0" presId="urn:microsoft.com/office/officeart/2005/8/layout/vList5"/>
    <dgm:cxn modelId="{1C93692C-6DF0-4F6F-8641-A44677223614}" type="presParOf" srcId="{56FCC551-F6E7-4A01-9EDA-89C874756D5F}" destId="{5FC3A9F1-3FF2-437E-8A21-DDB14F5C6B03}" srcOrd="8" destOrd="0" presId="urn:microsoft.com/office/officeart/2005/8/layout/vList5"/>
    <dgm:cxn modelId="{0C0E86B9-694A-406B-8C99-464A593365DA}" type="presParOf" srcId="{5FC3A9F1-3FF2-437E-8A21-DDB14F5C6B03}" destId="{8F7054D5-B8FB-4464-9FE3-6580CC5C074C}" srcOrd="0" destOrd="0" presId="urn:microsoft.com/office/officeart/2005/8/layout/vList5"/>
    <dgm:cxn modelId="{23AF6B0D-6C7A-4A25-9437-F48B974DF722}" type="presParOf" srcId="{5FC3A9F1-3FF2-437E-8A21-DDB14F5C6B03}" destId="{62818A8F-0D57-4FA9-9FC4-841FF12490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AD190A-81B9-44A0-87DC-2C171CFF0AC5}" type="doc">
      <dgm:prSet loTypeId="urn:microsoft.com/office/officeart/2005/8/layout/pyramid4" loCatId="pyramid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69CC011-6F18-4405-84D4-627005B3520E}">
      <dgm:prSet phldrT="[Text]" custT="1"/>
      <dgm:spPr/>
      <dgm:t>
        <a:bodyPr/>
        <a:lstStyle/>
        <a:p>
          <a:r>
            <a:rPr lang="fa-IR" sz="2000" b="1" dirty="0" smtClean="0"/>
            <a:t>هویت مشترک</a:t>
          </a:r>
          <a:endParaRPr lang="en-US" sz="2000" b="1" dirty="0"/>
        </a:p>
      </dgm:t>
    </dgm:pt>
    <dgm:pt modelId="{7A1130D5-1944-46D6-A720-3225CFDEC164}" type="parTrans" cxnId="{D032A0DD-8026-4EAD-A898-512917930D88}">
      <dgm:prSet/>
      <dgm:spPr/>
      <dgm:t>
        <a:bodyPr/>
        <a:lstStyle/>
        <a:p>
          <a:endParaRPr lang="en-US"/>
        </a:p>
      </dgm:t>
    </dgm:pt>
    <dgm:pt modelId="{D19065F7-C5F7-4D0C-9C40-E19D32440643}" type="sibTrans" cxnId="{D032A0DD-8026-4EAD-A898-512917930D88}">
      <dgm:prSet/>
      <dgm:spPr/>
      <dgm:t>
        <a:bodyPr/>
        <a:lstStyle/>
        <a:p>
          <a:endParaRPr lang="en-US"/>
        </a:p>
      </dgm:t>
    </dgm:pt>
    <dgm:pt modelId="{2F1B6D87-69E8-458B-8CE8-3AF94BF86CFE}">
      <dgm:prSet phldrT="[Text]" custT="1"/>
      <dgm:spPr/>
      <dgm:t>
        <a:bodyPr/>
        <a:lstStyle/>
        <a:p>
          <a:r>
            <a:rPr lang="fa-IR" sz="2000" b="1" dirty="0" smtClean="0"/>
            <a:t>دو یا چند نفر که آزادانه با هم در تعاملند</a:t>
          </a:r>
        </a:p>
        <a:p>
          <a:endParaRPr lang="en-US" sz="2000" b="1" dirty="0"/>
        </a:p>
      </dgm:t>
    </dgm:pt>
    <dgm:pt modelId="{3FA9D40B-38BA-45A9-B559-D6F6A38AEABD}" type="parTrans" cxnId="{312D75FE-81DF-4A48-B46A-8E72FA1DBD13}">
      <dgm:prSet/>
      <dgm:spPr/>
      <dgm:t>
        <a:bodyPr/>
        <a:lstStyle/>
        <a:p>
          <a:endParaRPr lang="en-US"/>
        </a:p>
      </dgm:t>
    </dgm:pt>
    <dgm:pt modelId="{4F77194E-D3CA-4ECB-9CAD-3E07F68942E8}" type="sibTrans" cxnId="{312D75FE-81DF-4A48-B46A-8E72FA1DBD13}">
      <dgm:prSet/>
      <dgm:spPr/>
      <dgm:t>
        <a:bodyPr/>
        <a:lstStyle/>
        <a:p>
          <a:endParaRPr lang="en-US"/>
        </a:p>
      </dgm:t>
    </dgm:pt>
    <dgm:pt modelId="{5492A0F4-229C-4596-A33B-D982E81E0F96}">
      <dgm:prSet phldrT="[Text]" custT="1"/>
      <dgm:spPr/>
      <dgm:t>
        <a:bodyPr/>
        <a:lstStyle/>
        <a:p>
          <a:r>
            <a:rPr lang="fa-IR" sz="2000" b="1" dirty="0" smtClean="0"/>
            <a:t>هنجارهای جمعی</a:t>
          </a:r>
          <a:endParaRPr lang="en-US" sz="2000" b="1" dirty="0"/>
        </a:p>
      </dgm:t>
    </dgm:pt>
    <dgm:pt modelId="{BDF656EB-9862-4973-A417-61017B522C50}" type="parTrans" cxnId="{A36FB2B9-B7FD-4005-9A21-520073E33FEB}">
      <dgm:prSet/>
      <dgm:spPr/>
      <dgm:t>
        <a:bodyPr/>
        <a:lstStyle/>
        <a:p>
          <a:endParaRPr lang="en-US"/>
        </a:p>
      </dgm:t>
    </dgm:pt>
    <dgm:pt modelId="{4721A0A9-723A-4666-8B4A-C3D226E15853}" type="sibTrans" cxnId="{A36FB2B9-B7FD-4005-9A21-520073E33FEB}">
      <dgm:prSet/>
      <dgm:spPr/>
      <dgm:t>
        <a:bodyPr/>
        <a:lstStyle/>
        <a:p>
          <a:endParaRPr lang="en-US"/>
        </a:p>
      </dgm:t>
    </dgm:pt>
    <dgm:pt modelId="{C475D77A-1089-453D-80FE-0A8D08567B98}">
      <dgm:prSet phldrT="[Text]" custT="1"/>
      <dgm:spPr/>
      <dgm:t>
        <a:bodyPr/>
        <a:lstStyle/>
        <a:p>
          <a:r>
            <a:rPr lang="fa-IR" sz="2000" b="1" dirty="0" smtClean="0"/>
            <a:t>اهداف جمعی</a:t>
          </a:r>
          <a:endParaRPr lang="en-US" sz="2000" b="1" dirty="0"/>
        </a:p>
      </dgm:t>
    </dgm:pt>
    <dgm:pt modelId="{54639E78-571B-4C2D-BF50-DCAE61BF95BA}" type="parTrans" cxnId="{BAC2A7A8-3B8A-4829-830E-39F135D252B0}">
      <dgm:prSet/>
      <dgm:spPr/>
      <dgm:t>
        <a:bodyPr/>
        <a:lstStyle/>
        <a:p>
          <a:endParaRPr lang="en-US"/>
        </a:p>
      </dgm:t>
    </dgm:pt>
    <dgm:pt modelId="{281C8542-C134-43FD-B88B-B6760DD86754}" type="sibTrans" cxnId="{BAC2A7A8-3B8A-4829-830E-39F135D252B0}">
      <dgm:prSet/>
      <dgm:spPr/>
      <dgm:t>
        <a:bodyPr/>
        <a:lstStyle/>
        <a:p>
          <a:endParaRPr lang="en-US"/>
        </a:p>
      </dgm:t>
    </dgm:pt>
    <dgm:pt modelId="{A3F640BD-9377-4E0B-9222-EC3CD6498BD5}" type="pres">
      <dgm:prSet presAssocID="{64AD190A-81B9-44A0-87DC-2C171CFF0AC5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B53F2D-15C0-4D62-9E33-DA09B9E76691}" type="pres">
      <dgm:prSet presAssocID="{64AD190A-81B9-44A0-87DC-2C171CFF0AC5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87EDF-749D-4DE2-BD38-F45789AE53C4}" type="pres">
      <dgm:prSet presAssocID="{64AD190A-81B9-44A0-87DC-2C171CFF0AC5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FE838-5560-43CB-80C9-7993C0BCEFE6}" type="pres">
      <dgm:prSet presAssocID="{64AD190A-81B9-44A0-87DC-2C171CFF0AC5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8F950-2487-423C-AFBA-9450D541FC4B}" type="pres">
      <dgm:prSet presAssocID="{64AD190A-81B9-44A0-87DC-2C171CFF0AC5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8F3DF9-4425-4CA9-826B-53BD3CD95AAB}" type="presOf" srcId="{2F1B6D87-69E8-458B-8CE8-3AF94BF86CFE}" destId="{8B787EDF-749D-4DE2-BD38-F45789AE53C4}" srcOrd="0" destOrd="0" presId="urn:microsoft.com/office/officeart/2005/8/layout/pyramid4"/>
    <dgm:cxn modelId="{A36FB2B9-B7FD-4005-9A21-520073E33FEB}" srcId="{64AD190A-81B9-44A0-87DC-2C171CFF0AC5}" destId="{5492A0F4-229C-4596-A33B-D982E81E0F96}" srcOrd="2" destOrd="0" parTransId="{BDF656EB-9862-4973-A417-61017B522C50}" sibTransId="{4721A0A9-723A-4666-8B4A-C3D226E15853}"/>
    <dgm:cxn modelId="{3244E9AB-AC33-4137-BAFC-4253319036F6}" type="presOf" srcId="{5492A0F4-229C-4596-A33B-D982E81E0F96}" destId="{99BFE838-5560-43CB-80C9-7993C0BCEFE6}" srcOrd="0" destOrd="0" presId="urn:microsoft.com/office/officeart/2005/8/layout/pyramid4"/>
    <dgm:cxn modelId="{4682BD60-41A9-4566-8F6C-11C77CFDDCD9}" type="presOf" srcId="{C475D77A-1089-453D-80FE-0A8D08567B98}" destId="{1898F950-2487-423C-AFBA-9450D541FC4B}" srcOrd="0" destOrd="0" presId="urn:microsoft.com/office/officeart/2005/8/layout/pyramid4"/>
    <dgm:cxn modelId="{312D75FE-81DF-4A48-B46A-8E72FA1DBD13}" srcId="{64AD190A-81B9-44A0-87DC-2C171CFF0AC5}" destId="{2F1B6D87-69E8-458B-8CE8-3AF94BF86CFE}" srcOrd="1" destOrd="0" parTransId="{3FA9D40B-38BA-45A9-B559-D6F6A38AEABD}" sibTransId="{4F77194E-D3CA-4ECB-9CAD-3E07F68942E8}"/>
    <dgm:cxn modelId="{BAC2A7A8-3B8A-4829-830E-39F135D252B0}" srcId="{64AD190A-81B9-44A0-87DC-2C171CFF0AC5}" destId="{C475D77A-1089-453D-80FE-0A8D08567B98}" srcOrd="3" destOrd="0" parTransId="{54639E78-571B-4C2D-BF50-DCAE61BF95BA}" sibTransId="{281C8542-C134-43FD-B88B-B6760DD86754}"/>
    <dgm:cxn modelId="{5D1BA2A9-AEE3-4125-8C8B-68E5CB87EF91}" type="presOf" srcId="{64AD190A-81B9-44A0-87DC-2C171CFF0AC5}" destId="{A3F640BD-9377-4E0B-9222-EC3CD6498BD5}" srcOrd="0" destOrd="0" presId="urn:microsoft.com/office/officeart/2005/8/layout/pyramid4"/>
    <dgm:cxn modelId="{A8D54638-17A2-405F-9161-3ECB6BC8C2B3}" type="presOf" srcId="{E69CC011-6F18-4405-84D4-627005B3520E}" destId="{CBB53F2D-15C0-4D62-9E33-DA09B9E76691}" srcOrd="0" destOrd="0" presId="urn:microsoft.com/office/officeart/2005/8/layout/pyramid4"/>
    <dgm:cxn modelId="{D032A0DD-8026-4EAD-A898-512917930D88}" srcId="{64AD190A-81B9-44A0-87DC-2C171CFF0AC5}" destId="{E69CC011-6F18-4405-84D4-627005B3520E}" srcOrd="0" destOrd="0" parTransId="{7A1130D5-1944-46D6-A720-3225CFDEC164}" sibTransId="{D19065F7-C5F7-4D0C-9C40-E19D32440643}"/>
    <dgm:cxn modelId="{51CB2CF7-E6AC-4D41-966A-5B8019B938CA}" type="presParOf" srcId="{A3F640BD-9377-4E0B-9222-EC3CD6498BD5}" destId="{CBB53F2D-15C0-4D62-9E33-DA09B9E76691}" srcOrd="0" destOrd="0" presId="urn:microsoft.com/office/officeart/2005/8/layout/pyramid4"/>
    <dgm:cxn modelId="{A557582F-65F2-47B2-901A-9F3FAF544771}" type="presParOf" srcId="{A3F640BD-9377-4E0B-9222-EC3CD6498BD5}" destId="{8B787EDF-749D-4DE2-BD38-F45789AE53C4}" srcOrd="1" destOrd="0" presId="urn:microsoft.com/office/officeart/2005/8/layout/pyramid4"/>
    <dgm:cxn modelId="{52315F18-2F00-4BF7-84DE-31411D3B17DB}" type="presParOf" srcId="{A3F640BD-9377-4E0B-9222-EC3CD6498BD5}" destId="{99BFE838-5560-43CB-80C9-7993C0BCEFE6}" srcOrd="2" destOrd="0" presId="urn:microsoft.com/office/officeart/2005/8/layout/pyramid4"/>
    <dgm:cxn modelId="{B3E61AD3-5914-4074-8B6B-A4FC7B478C2D}" type="presParOf" srcId="{A3F640BD-9377-4E0B-9222-EC3CD6498BD5}" destId="{1898F950-2487-423C-AFBA-9450D541FC4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5C29515-BFC1-42B4-B3F0-D3C135ED54B8}" type="doc">
      <dgm:prSet loTypeId="urn:microsoft.com/office/officeart/2005/8/layout/venn1" loCatId="relationship" qsTypeId="urn:microsoft.com/office/officeart/2005/8/quickstyle/3d3" qsCatId="3D" csTypeId="urn:microsoft.com/office/officeart/2005/8/colors/colorful3" csCatId="colorful" phldr="1"/>
      <dgm:spPr/>
    </dgm:pt>
    <dgm:pt modelId="{AAC58446-1EE3-4504-8256-E8208F1B7940}">
      <dgm:prSet phldrT="[Text]" custT="1"/>
      <dgm:spPr/>
      <dgm:t>
        <a:bodyPr/>
        <a:lstStyle/>
        <a:p>
          <a:r>
            <a:rPr lang="fa-IR" sz="2000" dirty="0" smtClean="0">
              <a:solidFill>
                <a:srgbClr val="C00000"/>
              </a:solidFill>
              <a:cs typeface="+mj-cs"/>
            </a:rPr>
            <a:t>تیم مشورتی(گروه موقت) :</a:t>
          </a:r>
        </a:p>
        <a:p>
          <a:r>
            <a:rPr lang="fa-IR" sz="1800" b="1" dirty="0" smtClean="0"/>
            <a:t>برای مطالعه ی دقیق مسائل و توصیه راه حل برای آنها تشکیل می شوند . نوعا موعد زمانی خاصی دارند.</a:t>
          </a:r>
        </a:p>
        <a:p>
          <a:r>
            <a:rPr lang="fa-IR" sz="1800" b="1" dirty="0" smtClean="0"/>
            <a:t>پس از انجام کار تیم منحل می گردد </a:t>
          </a:r>
          <a:r>
            <a:rPr lang="fa-IR" sz="1800" dirty="0" smtClean="0"/>
            <a:t>.</a:t>
          </a:r>
          <a:endParaRPr lang="en-US" sz="1400" dirty="0"/>
        </a:p>
      </dgm:t>
    </dgm:pt>
    <dgm:pt modelId="{4B4EBDE7-B85C-4EA7-8DBD-B7A2249721C9}" type="parTrans" cxnId="{FBAA7E9C-0FBC-449A-A11D-BA02EB1B2EB3}">
      <dgm:prSet/>
      <dgm:spPr/>
      <dgm:t>
        <a:bodyPr/>
        <a:lstStyle/>
        <a:p>
          <a:endParaRPr lang="en-US"/>
        </a:p>
      </dgm:t>
    </dgm:pt>
    <dgm:pt modelId="{E8902DD7-F74D-4ADE-954C-4C87B72DD9E4}" type="sibTrans" cxnId="{FBAA7E9C-0FBC-449A-A11D-BA02EB1B2EB3}">
      <dgm:prSet/>
      <dgm:spPr/>
      <dgm:t>
        <a:bodyPr/>
        <a:lstStyle/>
        <a:p>
          <a:endParaRPr lang="en-US"/>
        </a:p>
      </dgm:t>
    </dgm:pt>
    <dgm:pt modelId="{35B8FCA3-5545-4135-86E4-D30D7C756453}">
      <dgm:prSet phldrT="[Text]" custT="1"/>
      <dgm:spPr/>
      <dgm:t>
        <a:bodyPr/>
        <a:lstStyle/>
        <a:p>
          <a:r>
            <a:rPr lang="fa-IR" sz="2800" dirty="0" smtClean="0">
              <a:solidFill>
                <a:srgbClr val="C00000"/>
              </a:solidFill>
              <a:cs typeface="+mj-cs"/>
            </a:rPr>
            <a:t>تیم عمل یا ساخت:</a:t>
          </a:r>
        </a:p>
        <a:p>
          <a:pPr marL="0" indent="0"/>
          <a:r>
            <a:rPr lang="fa-IR" sz="1800" b="1" dirty="0" smtClean="0"/>
            <a:t>گروه دایمی وظیفه ای است که کار مستمر انجام می دهد . باید روابط کاری بلند مدت و سیستم های عملیاتی خوب و پشتیبانی خارجی داشته باشند .</a:t>
          </a:r>
          <a:r>
            <a:rPr lang="fa-IR" sz="1400" b="1" dirty="0" smtClean="0"/>
            <a:t> </a:t>
          </a:r>
          <a:endParaRPr lang="en-US" sz="1400" b="1" dirty="0"/>
        </a:p>
      </dgm:t>
    </dgm:pt>
    <dgm:pt modelId="{F2FC7203-A980-4B85-AD8D-6455DFB386A3}" type="parTrans" cxnId="{2A9A3AA1-48DA-4683-BD67-F7CEF507742B}">
      <dgm:prSet/>
      <dgm:spPr/>
      <dgm:t>
        <a:bodyPr/>
        <a:lstStyle/>
        <a:p>
          <a:endParaRPr lang="en-US"/>
        </a:p>
      </dgm:t>
    </dgm:pt>
    <dgm:pt modelId="{EF5357B4-2C91-4704-A99D-60BA322DC6D8}" type="sibTrans" cxnId="{2A9A3AA1-48DA-4683-BD67-F7CEF507742B}">
      <dgm:prSet/>
      <dgm:spPr/>
      <dgm:t>
        <a:bodyPr/>
        <a:lstStyle/>
        <a:p>
          <a:endParaRPr lang="en-US"/>
        </a:p>
      </dgm:t>
    </dgm:pt>
    <dgm:pt modelId="{6DF9D339-6F63-428F-AD80-65931472527B}">
      <dgm:prSet phldrT="[Text]" custT="1"/>
      <dgm:spPr/>
      <dgm:t>
        <a:bodyPr/>
        <a:lstStyle/>
        <a:p>
          <a:r>
            <a:rPr lang="fa-IR" sz="2000" dirty="0" smtClean="0">
              <a:solidFill>
                <a:srgbClr val="C00000"/>
              </a:solidFill>
              <a:cs typeface="+mj-cs"/>
            </a:rPr>
            <a:t>تیم گرداننده </a:t>
          </a:r>
          <a:r>
            <a:rPr lang="fa-IR" sz="1800" dirty="0" smtClean="0">
              <a:solidFill>
                <a:srgbClr val="C00000"/>
              </a:solidFill>
              <a:cs typeface="+mj-cs"/>
            </a:rPr>
            <a:t>(اداره کننده) </a:t>
          </a:r>
          <a:r>
            <a:rPr lang="fa-IR" sz="2000" dirty="0" smtClean="0">
              <a:solidFill>
                <a:srgbClr val="C00000"/>
              </a:solidFill>
              <a:cs typeface="+mj-cs"/>
            </a:rPr>
            <a:t>:</a:t>
          </a:r>
        </a:p>
        <a:p>
          <a:r>
            <a:rPr lang="fa-IR" sz="1800" b="1" dirty="0" smtClean="0"/>
            <a:t>مرکب از رهبران سازمان یا مدیران ارشد هر واحد سازمانی است . بررسی و تصمیم گیری درباره ی مسایل مهم و کمک به دیگران ایشان را ارضا میکند. </a:t>
          </a:r>
          <a:endParaRPr lang="en-US" sz="1800" b="1" dirty="0"/>
        </a:p>
      </dgm:t>
    </dgm:pt>
    <dgm:pt modelId="{2387983F-735B-4426-8328-3C006E1510DB}" type="parTrans" cxnId="{2BBCC256-6ACD-41C1-87D2-E86FF87D37BB}">
      <dgm:prSet/>
      <dgm:spPr/>
      <dgm:t>
        <a:bodyPr/>
        <a:lstStyle/>
        <a:p>
          <a:endParaRPr lang="en-US"/>
        </a:p>
      </dgm:t>
    </dgm:pt>
    <dgm:pt modelId="{879EFD67-99EE-4ECA-91DF-8E38EA9CBC85}" type="sibTrans" cxnId="{2BBCC256-6ACD-41C1-87D2-E86FF87D37BB}">
      <dgm:prSet/>
      <dgm:spPr/>
      <dgm:t>
        <a:bodyPr/>
        <a:lstStyle/>
        <a:p>
          <a:endParaRPr lang="en-US"/>
        </a:p>
      </dgm:t>
    </dgm:pt>
    <dgm:pt modelId="{1DE1AC9B-EAE2-467B-9A15-BAE7E35E3A0B}" type="pres">
      <dgm:prSet presAssocID="{25C29515-BFC1-42B4-B3F0-D3C135ED54B8}" presName="compositeShape" presStyleCnt="0">
        <dgm:presLayoutVars>
          <dgm:chMax val="7"/>
          <dgm:dir/>
          <dgm:resizeHandles val="exact"/>
        </dgm:presLayoutVars>
      </dgm:prSet>
      <dgm:spPr/>
    </dgm:pt>
    <dgm:pt modelId="{F93F947D-F833-4A07-93C8-8E21107FF43A}" type="pres">
      <dgm:prSet presAssocID="{AAC58446-1EE3-4504-8256-E8208F1B7940}" presName="circ1" presStyleLbl="vennNode1" presStyleIdx="0" presStyleCnt="3" custScaleX="153823" custLinFactNeighborX="-11600" custLinFactNeighborY="-7099"/>
      <dgm:spPr/>
      <dgm:t>
        <a:bodyPr/>
        <a:lstStyle/>
        <a:p>
          <a:endParaRPr lang="en-US"/>
        </a:p>
      </dgm:t>
    </dgm:pt>
    <dgm:pt modelId="{9BB7240F-A57D-45FE-A755-1016C44AC103}" type="pres">
      <dgm:prSet presAssocID="{AAC58446-1EE3-4504-8256-E8208F1B794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A5293-7716-4853-ADB6-C45DBD2C312F}" type="pres">
      <dgm:prSet presAssocID="{35B8FCA3-5545-4135-86E4-D30D7C756453}" presName="circ2" presStyleLbl="vennNode1" presStyleIdx="1" presStyleCnt="3" custScaleX="153823" custLinFactNeighborX="28590" custLinFactNeighborY="2893"/>
      <dgm:spPr/>
      <dgm:t>
        <a:bodyPr/>
        <a:lstStyle/>
        <a:p>
          <a:endParaRPr lang="en-US"/>
        </a:p>
      </dgm:t>
    </dgm:pt>
    <dgm:pt modelId="{154C386A-B41D-4D16-B2B8-AEA2F8C09229}" type="pres">
      <dgm:prSet presAssocID="{35B8FCA3-5545-4135-86E4-D30D7C75645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B6172-C7DA-436B-976F-6BC7CC2883E3}" type="pres">
      <dgm:prSet presAssocID="{6DF9D339-6F63-428F-AD80-65931472527B}" presName="circ3" presStyleLbl="vennNode1" presStyleIdx="2" presStyleCnt="3" custScaleX="153823" custLinFactNeighborX="-28590" custLinFactNeighborY="4833"/>
      <dgm:spPr/>
      <dgm:t>
        <a:bodyPr/>
        <a:lstStyle/>
        <a:p>
          <a:endParaRPr lang="en-US"/>
        </a:p>
      </dgm:t>
    </dgm:pt>
    <dgm:pt modelId="{DC7A6239-B805-4B93-A0FE-6D587F630D7D}" type="pres">
      <dgm:prSet presAssocID="{6DF9D339-6F63-428F-AD80-65931472527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6157BF-9D64-4AC6-B699-C5AD05B8D63B}" type="presOf" srcId="{AAC58446-1EE3-4504-8256-E8208F1B7940}" destId="{9BB7240F-A57D-45FE-A755-1016C44AC103}" srcOrd="1" destOrd="0" presId="urn:microsoft.com/office/officeart/2005/8/layout/venn1"/>
    <dgm:cxn modelId="{51A1457F-96A7-426A-8F64-6FA09427DBF3}" type="presOf" srcId="{AAC58446-1EE3-4504-8256-E8208F1B7940}" destId="{F93F947D-F833-4A07-93C8-8E21107FF43A}" srcOrd="0" destOrd="0" presId="urn:microsoft.com/office/officeart/2005/8/layout/venn1"/>
    <dgm:cxn modelId="{2BBCC256-6ACD-41C1-87D2-E86FF87D37BB}" srcId="{25C29515-BFC1-42B4-B3F0-D3C135ED54B8}" destId="{6DF9D339-6F63-428F-AD80-65931472527B}" srcOrd="2" destOrd="0" parTransId="{2387983F-735B-4426-8328-3C006E1510DB}" sibTransId="{879EFD67-99EE-4ECA-91DF-8E38EA9CBC85}"/>
    <dgm:cxn modelId="{2A9A3AA1-48DA-4683-BD67-F7CEF507742B}" srcId="{25C29515-BFC1-42B4-B3F0-D3C135ED54B8}" destId="{35B8FCA3-5545-4135-86E4-D30D7C756453}" srcOrd="1" destOrd="0" parTransId="{F2FC7203-A980-4B85-AD8D-6455DFB386A3}" sibTransId="{EF5357B4-2C91-4704-A99D-60BA322DC6D8}"/>
    <dgm:cxn modelId="{FBAA7E9C-0FBC-449A-A11D-BA02EB1B2EB3}" srcId="{25C29515-BFC1-42B4-B3F0-D3C135ED54B8}" destId="{AAC58446-1EE3-4504-8256-E8208F1B7940}" srcOrd="0" destOrd="0" parTransId="{4B4EBDE7-B85C-4EA7-8DBD-B7A2249721C9}" sibTransId="{E8902DD7-F74D-4ADE-954C-4C87B72DD9E4}"/>
    <dgm:cxn modelId="{FAD19A62-859C-44F5-B392-4B70855358FD}" type="presOf" srcId="{6DF9D339-6F63-428F-AD80-65931472527B}" destId="{319B6172-C7DA-436B-976F-6BC7CC2883E3}" srcOrd="0" destOrd="0" presId="urn:microsoft.com/office/officeart/2005/8/layout/venn1"/>
    <dgm:cxn modelId="{CEED9158-E89B-42CE-9FC4-45348D1BEC81}" type="presOf" srcId="{25C29515-BFC1-42B4-B3F0-D3C135ED54B8}" destId="{1DE1AC9B-EAE2-467B-9A15-BAE7E35E3A0B}" srcOrd="0" destOrd="0" presId="urn:microsoft.com/office/officeart/2005/8/layout/venn1"/>
    <dgm:cxn modelId="{85F4FE98-929E-4EDC-B298-BC2D31477F0A}" type="presOf" srcId="{35B8FCA3-5545-4135-86E4-D30D7C756453}" destId="{154C386A-B41D-4D16-B2B8-AEA2F8C09229}" srcOrd="1" destOrd="0" presId="urn:microsoft.com/office/officeart/2005/8/layout/venn1"/>
    <dgm:cxn modelId="{25691B26-F272-43AD-ABDE-E07DB7D1A162}" type="presOf" srcId="{6DF9D339-6F63-428F-AD80-65931472527B}" destId="{DC7A6239-B805-4B93-A0FE-6D587F630D7D}" srcOrd="1" destOrd="0" presId="urn:microsoft.com/office/officeart/2005/8/layout/venn1"/>
    <dgm:cxn modelId="{EC69390E-F4CA-46E4-A096-BBB87426BD06}" type="presOf" srcId="{35B8FCA3-5545-4135-86E4-D30D7C756453}" destId="{133A5293-7716-4853-ADB6-C45DBD2C312F}" srcOrd="0" destOrd="0" presId="urn:microsoft.com/office/officeart/2005/8/layout/venn1"/>
    <dgm:cxn modelId="{8BEFF820-738B-43CE-9A57-D56797982182}" type="presParOf" srcId="{1DE1AC9B-EAE2-467B-9A15-BAE7E35E3A0B}" destId="{F93F947D-F833-4A07-93C8-8E21107FF43A}" srcOrd="0" destOrd="0" presId="urn:microsoft.com/office/officeart/2005/8/layout/venn1"/>
    <dgm:cxn modelId="{EB52DC71-B358-4CDE-8FB1-172CE0572D6A}" type="presParOf" srcId="{1DE1AC9B-EAE2-467B-9A15-BAE7E35E3A0B}" destId="{9BB7240F-A57D-45FE-A755-1016C44AC103}" srcOrd="1" destOrd="0" presId="urn:microsoft.com/office/officeart/2005/8/layout/venn1"/>
    <dgm:cxn modelId="{5B565ECD-9162-4C2D-AC0D-A52262E52489}" type="presParOf" srcId="{1DE1AC9B-EAE2-467B-9A15-BAE7E35E3A0B}" destId="{133A5293-7716-4853-ADB6-C45DBD2C312F}" srcOrd="2" destOrd="0" presId="urn:microsoft.com/office/officeart/2005/8/layout/venn1"/>
    <dgm:cxn modelId="{B957DB42-81C8-4A2A-AE06-E838E8ADC000}" type="presParOf" srcId="{1DE1AC9B-EAE2-467B-9A15-BAE7E35E3A0B}" destId="{154C386A-B41D-4D16-B2B8-AEA2F8C09229}" srcOrd="3" destOrd="0" presId="urn:microsoft.com/office/officeart/2005/8/layout/venn1"/>
    <dgm:cxn modelId="{E6563E95-9D29-4DB7-A34B-A3C4F2766189}" type="presParOf" srcId="{1DE1AC9B-EAE2-467B-9A15-BAE7E35E3A0B}" destId="{319B6172-C7DA-436B-976F-6BC7CC2883E3}" srcOrd="4" destOrd="0" presId="urn:microsoft.com/office/officeart/2005/8/layout/venn1"/>
    <dgm:cxn modelId="{BB50D20A-80A5-44E2-957C-2926D4D56C8F}" type="presParOf" srcId="{1DE1AC9B-EAE2-467B-9A15-BAE7E35E3A0B}" destId="{DC7A6239-B805-4B93-A0FE-6D587F630D7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603316E-2E26-4090-BB08-E025E66961A0}" type="doc">
      <dgm:prSet loTypeId="urn:microsoft.com/office/officeart/2005/8/layout/h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8192B68-2D3C-400B-885A-1C2FC4B7C2AC}">
      <dgm:prSet phldrT="[Text]"/>
      <dgm:spPr/>
      <dgm:t>
        <a:bodyPr/>
        <a:lstStyle/>
        <a:p>
          <a:r>
            <a:rPr lang="fa-IR" dirty="0" smtClean="0">
              <a:cs typeface="+mj-cs"/>
            </a:rPr>
            <a:t>گروه های کار سنتی</a:t>
          </a:r>
          <a:endParaRPr lang="en-US" dirty="0">
            <a:cs typeface="+mj-cs"/>
          </a:endParaRPr>
        </a:p>
      </dgm:t>
    </dgm:pt>
    <dgm:pt modelId="{A7E558CD-C47F-4449-8300-821B523A5A22}" type="parTrans" cxnId="{2CEB1442-901C-4FE5-B10C-D62F36BD5DCC}">
      <dgm:prSet/>
      <dgm:spPr/>
      <dgm:t>
        <a:bodyPr/>
        <a:lstStyle/>
        <a:p>
          <a:endParaRPr lang="en-US"/>
        </a:p>
      </dgm:t>
    </dgm:pt>
    <dgm:pt modelId="{A3A162D2-F0D9-4A32-AEF5-3A678D1306F0}" type="sibTrans" cxnId="{2CEB1442-901C-4FE5-B10C-D62F36BD5DCC}">
      <dgm:prSet/>
      <dgm:spPr/>
      <dgm:t>
        <a:bodyPr/>
        <a:lstStyle/>
        <a:p>
          <a:endParaRPr lang="en-US"/>
        </a:p>
      </dgm:t>
    </dgm:pt>
    <dgm:pt modelId="{0D37A549-BEDF-4053-9321-A9A57E471C0B}">
      <dgm:prSet phldrT="[Text]"/>
      <dgm:spPr/>
      <dgm:t>
        <a:bodyPr/>
        <a:lstStyle/>
        <a:p>
          <a:pPr algn="justLow" rtl="1"/>
          <a:r>
            <a:rPr lang="fa-IR" dirty="0" smtClean="0"/>
            <a:t>مدیریت گرا</a:t>
          </a:r>
          <a:endParaRPr lang="en-US" dirty="0"/>
        </a:p>
      </dgm:t>
    </dgm:pt>
    <dgm:pt modelId="{C2180D5B-A9A5-4660-A78F-D073EF4882C3}" type="parTrans" cxnId="{4C5D0D9E-E2A9-419D-BBEE-A4FBE653B1B4}">
      <dgm:prSet/>
      <dgm:spPr/>
      <dgm:t>
        <a:bodyPr/>
        <a:lstStyle/>
        <a:p>
          <a:endParaRPr lang="en-US"/>
        </a:p>
      </dgm:t>
    </dgm:pt>
    <dgm:pt modelId="{72911BA2-05E4-44B6-9471-170BC5C354E4}" type="sibTrans" cxnId="{4C5D0D9E-E2A9-419D-BBEE-A4FBE653B1B4}">
      <dgm:prSet/>
      <dgm:spPr/>
      <dgm:t>
        <a:bodyPr/>
        <a:lstStyle/>
        <a:p>
          <a:endParaRPr lang="en-US"/>
        </a:p>
      </dgm:t>
    </dgm:pt>
    <dgm:pt modelId="{DD2AF045-B033-4889-97B0-A3448B71B286}">
      <dgm:prSet phldrT="[Text]"/>
      <dgm:spPr/>
      <dgm:t>
        <a:bodyPr/>
        <a:lstStyle/>
        <a:p>
          <a:r>
            <a:rPr lang="fa-IR" dirty="0" smtClean="0">
              <a:cs typeface="+mj-cs"/>
            </a:rPr>
            <a:t>تیم های خودگردان</a:t>
          </a:r>
          <a:endParaRPr lang="en-US" dirty="0">
            <a:cs typeface="+mj-cs"/>
          </a:endParaRPr>
        </a:p>
      </dgm:t>
    </dgm:pt>
    <dgm:pt modelId="{255C642A-7824-4D0C-B086-BA1F5DB3FF4A}" type="parTrans" cxnId="{35C308D8-A553-49CC-BF03-CEFFC15D4324}">
      <dgm:prSet/>
      <dgm:spPr/>
      <dgm:t>
        <a:bodyPr/>
        <a:lstStyle/>
        <a:p>
          <a:endParaRPr lang="en-US"/>
        </a:p>
      </dgm:t>
    </dgm:pt>
    <dgm:pt modelId="{5E3D9C35-A725-48EB-91A8-22ACF489C76B}" type="sibTrans" cxnId="{35C308D8-A553-49CC-BF03-CEFFC15D4324}">
      <dgm:prSet/>
      <dgm:spPr/>
      <dgm:t>
        <a:bodyPr/>
        <a:lstStyle/>
        <a:p>
          <a:endParaRPr lang="en-US"/>
        </a:p>
      </dgm:t>
    </dgm:pt>
    <dgm:pt modelId="{468F400A-171F-4920-B8F7-A7D50A88BACA}">
      <dgm:prSet phldrT="[Text]"/>
      <dgm:spPr/>
      <dgm:t>
        <a:bodyPr/>
        <a:lstStyle/>
        <a:p>
          <a:pPr algn="justLow" rtl="1"/>
          <a:r>
            <a:rPr lang="fa-IR" dirty="0" smtClean="0"/>
            <a:t>مشتری گرا</a:t>
          </a:r>
          <a:endParaRPr lang="en-US" dirty="0"/>
        </a:p>
      </dgm:t>
    </dgm:pt>
    <dgm:pt modelId="{B95BD9F1-2C97-4F14-ADDD-256C6CE29735}" type="parTrans" cxnId="{A6454283-E03B-4E38-B16E-DD755AC2D267}">
      <dgm:prSet/>
      <dgm:spPr/>
      <dgm:t>
        <a:bodyPr/>
        <a:lstStyle/>
        <a:p>
          <a:endParaRPr lang="en-US"/>
        </a:p>
      </dgm:t>
    </dgm:pt>
    <dgm:pt modelId="{67C2BD26-1380-4C19-B440-13BD7A53E1C1}" type="sibTrans" cxnId="{A6454283-E03B-4E38-B16E-DD755AC2D267}">
      <dgm:prSet/>
      <dgm:spPr/>
      <dgm:t>
        <a:bodyPr/>
        <a:lstStyle/>
        <a:p>
          <a:endParaRPr lang="en-US"/>
        </a:p>
      </dgm:t>
    </dgm:pt>
    <dgm:pt modelId="{BD361BB0-2087-4372-9F6E-DAB4FA30BFA8}">
      <dgm:prSet phldrT="[Text]"/>
      <dgm:spPr/>
      <dgm:t>
        <a:bodyPr/>
        <a:lstStyle/>
        <a:p>
          <a:pPr algn="justLow" rtl="1"/>
          <a:r>
            <a:rPr lang="fa-IR" dirty="0" smtClean="0"/>
            <a:t>نیروی کار چند مهارتی</a:t>
          </a:r>
          <a:endParaRPr lang="en-US" dirty="0"/>
        </a:p>
      </dgm:t>
    </dgm:pt>
    <dgm:pt modelId="{5C60D3CF-A0EC-4FD0-9439-259B6AF386F2}" type="parTrans" cxnId="{BE8B8880-8AED-4655-A437-ACEABD9E2155}">
      <dgm:prSet/>
      <dgm:spPr/>
      <dgm:t>
        <a:bodyPr/>
        <a:lstStyle/>
        <a:p>
          <a:endParaRPr lang="en-US"/>
        </a:p>
      </dgm:t>
    </dgm:pt>
    <dgm:pt modelId="{181449E0-6747-4C2F-A1D3-3BB2D328D552}" type="sibTrans" cxnId="{BE8B8880-8AED-4655-A437-ACEABD9E2155}">
      <dgm:prSet/>
      <dgm:spPr/>
      <dgm:t>
        <a:bodyPr/>
        <a:lstStyle/>
        <a:p>
          <a:endParaRPr lang="en-US"/>
        </a:p>
      </dgm:t>
    </dgm:pt>
    <dgm:pt modelId="{D5DDDD30-8580-4581-85BB-08A2598CFB69}">
      <dgm:prSet phldrT="[Text]"/>
      <dgm:spPr/>
      <dgm:t>
        <a:bodyPr/>
        <a:lstStyle/>
        <a:p>
          <a:pPr algn="justLow" rtl="1"/>
          <a:r>
            <a:rPr lang="fa-IR" dirty="0" smtClean="0"/>
            <a:t>شرح شغل کم</a:t>
          </a:r>
          <a:endParaRPr lang="en-US" dirty="0"/>
        </a:p>
      </dgm:t>
    </dgm:pt>
    <dgm:pt modelId="{5B491E5A-91DC-4191-953B-27DCB58A4D44}" type="parTrans" cxnId="{40DD4C23-AE73-4CE3-A365-CD4B1B8DBDD9}">
      <dgm:prSet/>
      <dgm:spPr/>
      <dgm:t>
        <a:bodyPr/>
        <a:lstStyle/>
        <a:p>
          <a:endParaRPr lang="en-US"/>
        </a:p>
      </dgm:t>
    </dgm:pt>
    <dgm:pt modelId="{1B94B689-432A-443A-AB46-B6A5B4366934}" type="sibTrans" cxnId="{40DD4C23-AE73-4CE3-A365-CD4B1B8DBDD9}">
      <dgm:prSet/>
      <dgm:spPr/>
      <dgm:t>
        <a:bodyPr/>
        <a:lstStyle/>
        <a:p>
          <a:endParaRPr lang="en-US"/>
        </a:p>
      </dgm:t>
    </dgm:pt>
    <dgm:pt modelId="{4A8207D0-D4B5-4553-9670-7C68D6853361}">
      <dgm:prSet phldrT="[Text]"/>
      <dgm:spPr/>
      <dgm:t>
        <a:bodyPr/>
        <a:lstStyle/>
        <a:p>
          <a:pPr algn="justLow" rtl="1"/>
          <a:r>
            <a:rPr lang="fa-IR" dirty="0" smtClean="0"/>
            <a:t>تبادل گسترده اطلاعات</a:t>
          </a:r>
          <a:endParaRPr lang="en-US" dirty="0"/>
        </a:p>
      </dgm:t>
    </dgm:pt>
    <dgm:pt modelId="{B245FF8E-2005-4FF8-9E3F-E914350ED0DD}" type="parTrans" cxnId="{E61076BF-213A-4C18-B549-9AAF95F42EBC}">
      <dgm:prSet/>
      <dgm:spPr/>
      <dgm:t>
        <a:bodyPr/>
        <a:lstStyle/>
        <a:p>
          <a:endParaRPr lang="en-US"/>
        </a:p>
      </dgm:t>
    </dgm:pt>
    <dgm:pt modelId="{096E3755-D6EE-4F32-9D32-237115E42954}" type="sibTrans" cxnId="{E61076BF-213A-4C18-B549-9AAF95F42EBC}">
      <dgm:prSet/>
      <dgm:spPr/>
      <dgm:t>
        <a:bodyPr/>
        <a:lstStyle/>
        <a:p>
          <a:endParaRPr lang="en-US"/>
        </a:p>
      </dgm:t>
    </dgm:pt>
    <dgm:pt modelId="{BA33634B-52A2-41BF-9CC6-7B067C69C4C2}">
      <dgm:prSet phldrT="[Text]"/>
      <dgm:spPr/>
      <dgm:t>
        <a:bodyPr/>
        <a:lstStyle/>
        <a:p>
          <a:pPr algn="justLow" rtl="1"/>
          <a:r>
            <a:rPr lang="fa-IR" dirty="0" smtClean="0"/>
            <a:t>سطوح محدود مدیرتی</a:t>
          </a:r>
          <a:endParaRPr lang="en-US" dirty="0"/>
        </a:p>
      </dgm:t>
    </dgm:pt>
    <dgm:pt modelId="{434D8940-811A-4B35-AF58-319265947403}" type="parTrans" cxnId="{D01836F9-5C9C-4AFC-BF3A-1EEFEF17DD90}">
      <dgm:prSet/>
      <dgm:spPr/>
      <dgm:t>
        <a:bodyPr/>
        <a:lstStyle/>
        <a:p>
          <a:endParaRPr lang="en-US"/>
        </a:p>
      </dgm:t>
    </dgm:pt>
    <dgm:pt modelId="{9E32570E-5690-42F1-9348-3E78A64DBCA2}" type="sibTrans" cxnId="{D01836F9-5C9C-4AFC-BF3A-1EEFEF17DD90}">
      <dgm:prSet/>
      <dgm:spPr/>
      <dgm:t>
        <a:bodyPr/>
        <a:lstStyle/>
        <a:p>
          <a:endParaRPr lang="en-US"/>
        </a:p>
      </dgm:t>
    </dgm:pt>
    <dgm:pt modelId="{B20D1AF5-2541-408C-BE00-103C4A31343F}">
      <dgm:prSet phldrT="[Text]"/>
      <dgm:spPr/>
      <dgm:t>
        <a:bodyPr/>
        <a:lstStyle/>
        <a:p>
          <a:pPr algn="justLow" rtl="1"/>
          <a:r>
            <a:rPr lang="fa-IR" dirty="0" smtClean="0"/>
            <a:t>تمرکز بر کل کسب و کار</a:t>
          </a:r>
          <a:endParaRPr lang="en-US" dirty="0"/>
        </a:p>
      </dgm:t>
    </dgm:pt>
    <dgm:pt modelId="{0F86E347-2B49-4600-8823-4AEDA00F0FF1}" type="parTrans" cxnId="{00B7FAFC-4045-4D5A-B20A-E0541918C31C}">
      <dgm:prSet/>
      <dgm:spPr/>
      <dgm:t>
        <a:bodyPr/>
        <a:lstStyle/>
        <a:p>
          <a:endParaRPr lang="en-US"/>
        </a:p>
      </dgm:t>
    </dgm:pt>
    <dgm:pt modelId="{58CBB609-6751-46C7-AC8A-6EA7CCB27C1C}" type="sibTrans" cxnId="{00B7FAFC-4045-4D5A-B20A-E0541918C31C}">
      <dgm:prSet/>
      <dgm:spPr/>
      <dgm:t>
        <a:bodyPr/>
        <a:lstStyle/>
        <a:p>
          <a:endParaRPr lang="en-US"/>
        </a:p>
      </dgm:t>
    </dgm:pt>
    <dgm:pt modelId="{189ACB23-0A0F-4A13-9983-AD3A2DF36A72}">
      <dgm:prSet phldrT="[Text]"/>
      <dgm:spPr/>
      <dgm:t>
        <a:bodyPr/>
        <a:lstStyle/>
        <a:p>
          <a:pPr algn="justLow" rtl="1"/>
          <a:r>
            <a:rPr lang="fa-IR" dirty="0" smtClean="0"/>
            <a:t>هدف های مشترک</a:t>
          </a:r>
          <a:endParaRPr lang="en-US" dirty="0"/>
        </a:p>
      </dgm:t>
    </dgm:pt>
    <dgm:pt modelId="{638914D2-3971-4DB6-B098-95DCFF1D203B}" type="parTrans" cxnId="{384FC813-CDEC-4909-9574-8A3B36C0A0E0}">
      <dgm:prSet/>
      <dgm:spPr/>
      <dgm:t>
        <a:bodyPr/>
        <a:lstStyle/>
        <a:p>
          <a:endParaRPr lang="en-US"/>
        </a:p>
      </dgm:t>
    </dgm:pt>
    <dgm:pt modelId="{C8153B0F-E916-4A75-8BFB-B14876EDCC22}" type="sibTrans" cxnId="{384FC813-CDEC-4909-9574-8A3B36C0A0E0}">
      <dgm:prSet/>
      <dgm:spPr/>
      <dgm:t>
        <a:bodyPr/>
        <a:lstStyle/>
        <a:p>
          <a:endParaRPr lang="en-US"/>
        </a:p>
      </dgm:t>
    </dgm:pt>
    <dgm:pt modelId="{486DB56D-6696-4FA6-8E61-034C4C421430}">
      <dgm:prSet phldrT="[Text]"/>
      <dgm:spPr/>
      <dgm:t>
        <a:bodyPr/>
        <a:lstStyle/>
        <a:p>
          <a:pPr algn="justLow" rtl="1"/>
          <a:r>
            <a:rPr lang="fa-IR" dirty="0" smtClean="0"/>
            <a:t>به ظاهر آشوبناک</a:t>
          </a:r>
          <a:endParaRPr lang="en-US" dirty="0"/>
        </a:p>
      </dgm:t>
    </dgm:pt>
    <dgm:pt modelId="{E9B28925-31F3-4A0D-80E1-8617043D01F5}" type="parTrans" cxnId="{471F9B63-42DE-4804-BD47-459C7F5226A8}">
      <dgm:prSet/>
      <dgm:spPr/>
      <dgm:t>
        <a:bodyPr/>
        <a:lstStyle/>
        <a:p>
          <a:endParaRPr lang="en-US"/>
        </a:p>
      </dgm:t>
    </dgm:pt>
    <dgm:pt modelId="{D0ABE129-37B4-4A00-AC78-A7FFBDDCE058}" type="sibTrans" cxnId="{471F9B63-42DE-4804-BD47-459C7F5226A8}">
      <dgm:prSet/>
      <dgm:spPr/>
      <dgm:t>
        <a:bodyPr/>
        <a:lstStyle/>
        <a:p>
          <a:endParaRPr lang="en-US"/>
        </a:p>
      </dgm:t>
    </dgm:pt>
    <dgm:pt modelId="{B73E7BC2-D182-4BBA-840D-2FE15E2E6E92}">
      <dgm:prSet phldrT="[Text]"/>
      <dgm:spPr/>
      <dgm:t>
        <a:bodyPr/>
        <a:lstStyle/>
        <a:p>
          <a:pPr algn="justLow" rtl="1"/>
          <a:r>
            <a:rPr lang="fa-IR" dirty="0" smtClean="0"/>
            <a:t>تأکید بر مقصد </a:t>
          </a:r>
          <a:endParaRPr lang="en-US" dirty="0"/>
        </a:p>
      </dgm:t>
    </dgm:pt>
    <dgm:pt modelId="{9245AD61-8325-479B-8EDA-6B8CD92E2262}" type="parTrans" cxnId="{F976DE5E-62B2-4028-AAAE-75C1AD393EFB}">
      <dgm:prSet/>
      <dgm:spPr/>
      <dgm:t>
        <a:bodyPr/>
        <a:lstStyle/>
        <a:p>
          <a:endParaRPr lang="en-US"/>
        </a:p>
      </dgm:t>
    </dgm:pt>
    <dgm:pt modelId="{3DC660DD-330E-4F63-AAA6-6FCD06A4A4C4}" type="sibTrans" cxnId="{F976DE5E-62B2-4028-AAAE-75C1AD393EFB}">
      <dgm:prSet/>
      <dgm:spPr/>
      <dgm:t>
        <a:bodyPr/>
        <a:lstStyle/>
        <a:p>
          <a:endParaRPr lang="en-US"/>
        </a:p>
      </dgm:t>
    </dgm:pt>
    <dgm:pt modelId="{1E2EFB4F-7383-4234-B036-BA55BF8B989B}">
      <dgm:prSet phldrT="[Text]"/>
      <dgm:spPr/>
      <dgm:t>
        <a:bodyPr/>
        <a:lstStyle/>
        <a:p>
          <a:pPr algn="justLow" rtl="1"/>
          <a:r>
            <a:rPr lang="fa-IR" dirty="0" smtClean="0"/>
            <a:t>تعهد زیاد کارکنان</a:t>
          </a:r>
          <a:endParaRPr lang="en-US" dirty="0"/>
        </a:p>
      </dgm:t>
    </dgm:pt>
    <dgm:pt modelId="{F928E0FD-EF09-4175-81AB-86B67D37FB14}" type="parTrans" cxnId="{4FBD8016-0070-4E6A-9C6B-C47B167FB5F4}">
      <dgm:prSet/>
      <dgm:spPr/>
      <dgm:t>
        <a:bodyPr/>
        <a:lstStyle/>
        <a:p>
          <a:endParaRPr lang="en-US"/>
        </a:p>
      </dgm:t>
    </dgm:pt>
    <dgm:pt modelId="{BD31AD96-6DBD-49DF-A80A-D37A6494E9C2}" type="sibTrans" cxnId="{4FBD8016-0070-4E6A-9C6B-C47B167FB5F4}">
      <dgm:prSet/>
      <dgm:spPr/>
      <dgm:t>
        <a:bodyPr/>
        <a:lstStyle/>
        <a:p>
          <a:endParaRPr lang="en-US"/>
        </a:p>
      </dgm:t>
    </dgm:pt>
    <dgm:pt modelId="{1CCB7742-2B3C-44AA-949F-F307190666EB}">
      <dgm:prSet phldrT="[Text]"/>
      <dgm:spPr/>
      <dgm:t>
        <a:bodyPr/>
        <a:lstStyle/>
        <a:p>
          <a:pPr algn="justLow" rtl="1"/>
          <a:r>
            <a:rPr lang="fa-IR" dirty="0" smtClean="0"/>
            <a:t>بهبود مستمر</a:t>
          </a:r>
          <a:endParaRPr lang="en-US" dirty="0"/>
        </a:p>
      </dgm:t>
    </dgm:pt>
    <dgm:pt modelId="{3C514E2B-BF99-43C0-BEBC-361A717A87B0}" type="parTrans" cxnId="{455C3404-36D8-48F1-B5AE-AFDFFDACB15F}">
      <dgm:prSet/>
      <dgm:spPr/>
      <dgm:t>
        <a:bodyPr/>
        <a:lstStyle/>
        <a:p>
          <a:endParaRPr lang="en-US"/>
        </a:p>
      </dgm:t>
    </dgm:pt>
    <dgm:pt modelId="{44D4F834-2EA1-4958-B814-DE43E2FD4303}" type="sibTrans" cxnId="{455C3404-36D8-48F1-B5AE-AFDFFDACB15F}">
      <dgm:prSet/>
      <dgm:spPr/>
      <dgm:t>
        <a:bodyPr/>
        <a:lstStyle/>
        <a:p>
          <a:endParaRPr lang="en-US"/>
        </a:p>
      </dgm:t>
    </dgm:pt>
    <dgm:pt modelId="{38D7EB06-A4AB-4AFF-A7CE-6D592FD8C84A}">
      <dgm:prSet phldrT="[Text]"/>
      <dgm:spPr/>
      <dgm:t>
        <a:bodyPr/>
        <a:lstStyle/>
        <a:p>
          <a:pPr algn="justLow" rtl="1"/>
          <a:r>
            <a:rPr lang="fa-IR" dirty="0" smtClean="0"/>
            <a:t>خود کنترلی</a:t>
          </a:r>
          <a:endParaRPr lang="en-US" dirty="0"/>
        </a:p>
      </dgm:t>
    </dgm:pt>
    <dgm:pt modelId="{FF4F85A6-565A-4DDC-9FDC-5352F87A44DE}" type="parTrans" cxnId="{424F3E2E-CB0C-4E81-86DE-8E680F3DC82D}">
      <dgm:prSet/>
      <dgm:spPr/>
      <dgm:t>
        <a:bodyPr/>
        <a:lstStyle/>
        <a:p>
          <a:endParaRPr lang="en-US"/>
        </a:p>
      </dgm:t>
    </dgm:pt>
    <dgm:pt modelId="{22EB8DFB-EE50-475C-8FE2-58F3823F6729}" type="sibTrans" cxnId="{424F3E2E-CB0C-4E81-86DE-8E680F3DC82D}">
      <dgm:prSet/>
      <dgm:spPr/>
      <dgm:t>
        <a:bodyPr/>
        <a:lstStyle/>
        <a:p>
          <a:endParaRPr lang="en-US"/>
        </a:p>
      </dgm:t>
    </dgm:pt>
    <dgm:pt modelId="{8FF596ED-BFCF-41B8-A317-D4C8C7D11638}">
      <dgm:prSet phldrT="[Text]"/>
      <dgm:spPr/>
      <dgm:t>
        <a:bodyPr/>
        <a:lstStyle/>
        <a:p>
          <a:pPr algn="justLow" rtl="1"/>
          <a:r>
            <a:rPr lang="fa-IR" dirty="0" smtClean="0"/>
            <a:t>مبتنی بر اصول/ارزش ها</a:t>
          </a:r>
          <a:endParaRPr lang="en-US" dirty="0"/>
        </a:p>
      </dgm:t>
    </dgm:pt>
    <dgm:pt modelId="{3E41315B-DE8F-4894-80CE-B9E8AC5D364B}" type="parTrans" cxnId="{FC5CF5ED-9642-4B62-A6C0-0F905FB46A18}">
      <dgm:prSet/>
      <dgm:spPr/>
      <dgm:t>
        <a:bodyPr/>
        <a:lstStyle/>
        <a:p>
          <a:endParaRPr lang="en-US"/>
        </a:p>
      </dgm:t>
    </dgm:pt>
    <dgm:pt modelId="{0550E28E-762C-4D77-809E-8A123CC9E838}" type="sibTrans" cxnId="{FC5CF5ED-9642-4B62-A6C0-0F905FB46A18}">
      <dgm:prSet/>
      <dgm:spPr/>
      <dgm:t>
        <a:bodyPr/>
        <a:lstStyle/>
        <a:p>
          <a:endParaRPr lang="en-US"/>
        </a:p>
      </dgm:t>
    </dgm:pt>
    <dgm:pt modelId="{E72D5D46-3D71-4EF1-A1E4-07CCF13892CB}">
      <dgm:prSet phldrT="[Text]"/>
      <dgm:spPr/>
      <dgm:t>
        <a:bodyPr/>
        <a:lstStyle/>
        <a:p>
          <a:pPr algn="justLow" rtl="1"/>
          <a:r>
            <a:rPr lang="fa-IR" dirty="0" smtClean="0"/>
            <a:t>نیروی کار متخصص در یک زمینه </a:t>
          </a:r>
          <a:endParaRPr lang="en-US" dirty="0"/>
        </a:p>
      </dgm:t>
    </dgm:pt>
    <dgm:pt modelId="{72BDF6AF-634C-4E0C-BE98-EA5F1DFF59E8}" type="parTrans" cxnId="{C573F3CE-099C-4986-9B29-2FA559E028C6}">
      <dgm:prSet/>
      <dgm:spPr/>
      <dgm:t>
        <a:bodyPr/>
        <a:lstStyle/>
        <a:p>
          <a:endParaRPr lang="en-US"/>
        </a:p>
      </dgm:t>
    </dgm:pt>
    <dgm:pt modelId="{5CE916E8-5EAB-421F-891D-669C18C71845}" type="sibTrans" cxnId="{C573F3CE-099C-4986-9B29-2FA559E028C6}">
      <dgm:prSet/>
      <dgm:spPr/>
      <dgm:t>
        <a:bodyPr/>
        <a:lstStyle/>
        <a:p>
          <a:endParaRPr lang="en-US"/>
        </a:p>
      </dgm:t>
    </dgm:pt>
    <dgm:pt modelId="{D95FC200-A50B-4633-94AD-E0062FE30E67}">
      <dgm:prSet phldrT="[Text]"/>
      <dgm:spPr/>
      <dgm:t>
        <a:bodyPr/>
        <a:lstStyle/>
        <a:p>
          <a:pPr algn="justLow" rtl="1"/>
          <a:r>
            <a:rPr lang="fa-IR" dirty="0" smtClean="0"/>
            <a:t>شرح شغل زیاد</a:t>
          </a:r>
          <a:endParaRPr lang="en-US" dirty="0"/>
        </a:p>
      </dgm:t>
    </dgm:pt>
    <dgm:pt modelId="{540B63FE-BA3C-433A-866C-692273C97706}" type="parTrans" cxnId="{51F31D45-5767-42AB-9B3E-F12528D33D4F}">
      <dgm:prSet/>
      <dgm:spPr/>
      <dgm:t>
        <a:bodyPr/>
        <a:lstStyle/>
        <a:p>
          <a:endParaRPr lang="en-US"/>
        </a:p>
      </dgm:t>
    </dgm:pt>
    <dgm:pt modelId="{FE31FBE9-3140-4D6D-A320-84ACFC3DC3B3}" type="sibTrans" cxnId="{51F31D45-5767-42AB-9B3E-F12528D33D4F}">
      <dgm:prSet/>
      <dgm:spPr/>
      <dgm:t>
        <a:bodyPr/>
        <a:lstStyle/>
        <a:p>
          <a:endParaRPr lang="en-US"/>
        </a:p>
      </dgm:t>
    </dgm:pt>
    <dgm:pt modelId="{BE7D8D96-1747-49EF-8388-3A2411F5D565}">
      <dgm:prSet phldrT="[Text]"/>
      <dgm:spPr/>
      <dgm:t>
        <a:bodyPr/>
        <a:lstStyle/>
        <a:p>
          <a:pPr algn="justLow" rtl="1"/>
          <a:r>
            <a:rPr lang="fa-IR" dirty="0" smtClean="0"/>
            <a:t>اطلاعات محدود تخصصی </a:t>
          </a:r>
          <a:endParaRPr lang="en-US" dirty="0"/>
        </a:p>
      </dgm:t>
    </dgm:pt>
    <dgm:pt modelId="{663AE7B4-B358-4719-9C05-FD4CDB9BBB8D}" type="parTrans" cxnId="{A806AD49-1709-4A46-AAB9-AB0A10811EAC}">
      <dgm:prSet/>
      <dgm:spPr/>
      <dgm:t>
        <a:bodyPr/>
        <a:lstStyle/>
        <a:p>
          <a:endParaRPr lang="en-US"/>
        </a:p>
      </dgm:t>
    </dgm:pt>
    <dgm:pt modelId="{7A8534ED-57FE-4780-A44C-AA0A54A2D0D6}" type="sibTrans" cxnId="{A806AD49-1709-4A46-AAB9-AB0A10811EAC}">
      <dgm:prSet/>
      <dgm:spPr/>
      <dgm:t>
        <a:bodyPr/>
        <a:lstStyle/>
        <a:p>
          <a:endParaRPr lang="en-US"/>
        </a:p>
      </dgm:t>
    </dgm:pt>
    <dgm:pt modelId="{85029A2A-73B1-4DBB-AF9D-02429881B44F}">
      <dgm:prSet phldrT="[Text]"/>
      <dgm:spPr/>
      <dgm:t>
        <a:bodyPr/>
        <a:lstStyle/>
        <a:p>
          <a:pPr algn="justLow" rtl="1"/>
          <a:r>
            <a:rPr lang="fa-IR" dirty="0" smtClean="0"/>
            <a:t>سطوح متعدد مدیریتی</a:t>
          </a:r>
          <a:endParaRPr lang="en-US" dirty="0"/>
        </a:p>
      </dgm:t>
    </dgm:pt>
    <dgm:pt modelId="{3CA32177-DD09-40EB-92FB-DA72A94F219B}" type="parTrans" cxnId="{D8968C36-503F-40FB-B66E-305F5517131B}">
      <dgm:prSet/>
      <dgm:spPr/>
      <dgm:t>
        <a:bodyPr/>
        <a:lstStyle/>
        <a:p>
          <a:endParaRPr lang="en-US"/>
        </a:p>
      </dgm:t>
    </dgm:pt>
    <dgm:pt modelId="{CFE8B2D1-1C01-4F07-8C6C-2EAB92F02538}" type="sibTrans" cxnId="{D8968C36-503F-40FB-B66E-305F5517131B}">
      <dgm:prSet/>
      <dgm:spPr/>
      <dgm:t>
        <a:bodyPr/>
        <a:lstStyle/>
        <a:p>
          <a:endParaRPr lang="en-US"/>
        </a:p>
      </dgm:t>
    </dgm:pt>
    <dgm:pt modelId="{F72FA46A-9E52-4139-8AD5-93D961993448}">
      <dgm:prSet phldrT="[Text]"/>
      <dgm:spPr/>
      <dgm:t>
        <a:bodyPr/>
        <a:lstStyle/>
        <a:p>
          <a:pPr algn="justLow" rtl="1"/>
          <a:r>
            <a:rPr lang="fa-IR" dirty="0" smtClean="0"/>
            <a:t>تمرکز وظیفه ای / بخشی</a:t>
          </a:r>
          <a:endParaRPr lang="en-US" dirty="0"/>
        </a:p>
      </dgm:t>
    </dgm:pt>
    <dgm:pt modelId="{149A67EF-F374-4BFD-BBA2-93177151A4D9}" type="parTrans" cxnId="{F6FC61F3-0CB2-4E5A-92BC-5D7C419F1C25}">
      <dgm:prSet/>
      <dgm:spPr/>
      <dgm:t>
        <a:bodyPr/>
        <a:lstStyle/>
        <a:p>
          <a:endParaRPr lang="en-US"/>
        </a:p>
      </dgm:t>
    </dgm:pt>
    <dgm:pt modelId="{C56228B3-2667-4F09-AEB6-DBDC11DF36A4}" type="sibTrans" cxnId="{F6FC61F3-0CB2-4E5A-92BC-5D7C419F1C25}">
      <dgm:prSet/>
      <dgm:spPr/>
      <dgm:t>
        <a:bodyPr/>
        <a:lstStyle/>
        <a:p>
          <a:endParaRPr lang="en-US"/>
        </a:p>
      </dgm:t>
    </dgm:pt>
    <dgm:pt modelId="{665CDDED-CB5E-4127-8BFB-1917F714CDE7}">
      <dgm:prSet phldrT="[Text]"/>
      <dgm:spPr/>
      <dgm:t>
        <a:bodyPr/>
        <a:lstStyle/>
        <a:p>
          <a:pPr algn="justLow" rtl="1"/>
          <a:r>
            <a:rPr lang="fa-IR" dirty="0" smtClean="0"/>
            <a:t>هدفهای منفک شده</a:t>
          </a:r>
          <a:endParaRPr lang="en-US" dirty="0"/>
        </a:p>
      </dgm:t>
    </dgm:pt>
    <dgm:pt modelId="{9A19D835-DE32-4E0F-A56B-35539E25AA5C}" type="parTrans" cxnId="{7276C7A8-AA6D-4732-BC1C-1B6EBBE6A72D}">
      <dgm:prSet/>
      <dgm:spPr/>
      <dgm:t>
        <a:bodyPr/>
        <a:lstStyle/>
        <a:p>
          <a:endParaRPr lang="en-US"/>
        </a:p>
      </dgm:t>
    </dgm:pt>
    <dgm:pt modelId="{3945F4B5-6350-49C5-A733-825FE22D4FD1}" type="sibTrans" cxnId="{7276C7A8-AA6D-4732-BC1C-1B6EBBE6A72D}">
      <dgm:prSet/>
      <dgm:spPr/>
      <dgm:t>
        <a:bodyPr/>
        <a:lstStyle/>
        <a:p>
          <a:endParaRPr lang="en-US"/>
        </a:p>
      </dgm:t>
    </dgm:pt>
    <dgm:pt modelId="{148E4042-0DB4-4991-A4E7-0C53F6A457C8}">
      <dgm:prSet phldrT="[Text]"/>
      <dgm:spPr/>
      <dgm:t>
        <a:bodyPr/>
        <a:lstStyle/>
        <a:p>
          <a:pPr algn="justLow" rtl="1"/>
          <a:r>
            <a:rPr lang="fa-IR" dirty="0" smtClean="0"/>
            <a:t>به ظاهر سازمان یافته </a:t>
          </a:r>
          <a:endParaRPr lang="en-US" dirty="0"/>
        </a:p>
      </dgm:t>
    </dgm:pt>
    <dgm:pt modelId="{6C317E19-499C-40CA-BBC0-6DCAD58AEF44}" type="parTrans" cxnId="{87615843-A324-4D66-8D86-B131DB045135}">
      <dgm:prSet/>
      <dgm:spPr/>
      <dgm:t>
        <a:bodyPr/>
        <a:lstStyle/>
        <a:p>
          <a:endParaRPr lang="en-US"/>
        </a:p>
      </dgm:t>
    </dgm:pt>
    <dgm:pt modelId="{14E7743E-FFD9-4811-8C21-500E2D545F9F}" type="sibTrans" cxnId="{87615843-A324-4D66-8D86-B131DB045135}">
      <dgm:prSet/>
      <dgm:spPr/>
      <dgm:t>
        <a:bodyPr/>
        <a:lstStyle/>
        <a:p>
          <a:endParaRPr lang="en-US"/>
        </a:p>
      </dgm:t>
    </dgm:pt>
    <dgm:pt modelId="{AA4083F3-32B4-4AF4-BDA7-E65F7BFB3881}">
      <dgm:prSet phldrT="[Text]"/>
      <dgm:spPr/>
      <dgm:t>
        <a:bodyPr/>
        <a:lstStyle/>
        <a:p>
          <a:pPr algn="justLow" rtl="1"/>
          <a:r>
            <a:rPr lang="fa-IR" dirty="0" smtClean="0"/>
            <a:t>تأکید بر حل مسئله</a:t>
          </a:r>
          <a:endParaRPr lang="en-US" dirty="0"/>
        </a:p>
      </dgm:t>
    </dgm:pt>
    <dgm:pt modelId="{8D3E5012-77AE-475B-A26C-82AA017C6C05}" type="parTrans" cxnId="{A4DEF6ED-5755-45E9-BEBF-D6263EF62005}">
      <dgm:prSet/>
      <dgm:spPr/>
      <dgm:t>
        <a:bodyPr/>
        <a:lstStyle/>
        <a:p>
          <a:endParaRPr lang="en-US"/>
        </a:p>
      </dgm:t>
    </dgm:pt>
    <dgm:pt modelId="{0397E7A5-A8AA-4281-8230-91E396698EA0}" type="sibTrans" cxnId="{A4DEF6ED-5755-45E9-BEBF-D6263EF62005}">
      <dgm:prSet/>
      <dgm:spPr/>
      <dgm:t>
        <a:bodyPr/>
        <a:lstStyle/>
        <a:p>
          <a:endParaRPr lang="en-US"/>
        </a:p>
      </dgm:t>
    </dgm:pt>
    <dgm:pt modelId="{AAEB2912-9557-4581-AE5B-27D17625BB29}">
      <dgm:prSet phldrT="[Text]"/>
      <dgm:spPr/>
      <dgm:t>
        <a:bodyPr/>
        <a:lstStyle/>
        <a:p>
          <a:pPr algn="justLow" rtl="1"/>
          <a:r>
            <a:rPr lang="fa-IR" dirty="0" smtClean="0"/>
            <a:t>تعهد زیاد مدیریت</a:t>
          </a:r>
          <a:endParaRPr lang="en-US" dirty="0"/>
        </a:p>
      </dgm:t>
    </dgm:pt>
    <dgm:pt modelId="{BDDADF21-EE06-4EE6-BCEB-FF90257AFEA1}" type="parTrans" cxnId="{A979F7A4-3155-4709-BFBA-507AD2409B1E}">
      <dgm:prSet/>
      <dgm:spPr/>
      <dgm:t>
        <a:bodyPr/>
        <a:lstStyle/>
        <a:p>
          <a:endParaRPr lang="en-US"/>
        </a:p>
      </dgm:t>
    </dgm:pt>
    <dgm:pt modelId="{46FB7C2C-CAB5-4D0C-854D-58296131E52A}" type="sibTrans" cxnId="{A979F7A4-3155-4709-BFBA-507AD2409B1E}">
      <dgm:prSet/>
      <dgm:spPr/>
      <dgm:t>
        <a:bodyPr/>
        <a:lstStyle/>
        <a:p>
          <a:endParaRPr lang="en-US"/>
        </a:p>
      </dgm:t>
    </dgm:pt>
    <dgm:pt modelId="{EB47A530-19BF-4659-8904-74940098C27A}">
      <dgm:prSet phldrT="[Text]"/>
      <dgm:spPr/>
      <dgm:t>
        <a:bodyPr/>
        <a:lstStyle/>
        <a:p>
          <a:pPr algn="justLow" rtl="1"/>
          <a:r>
            <a:rPr lang="fa-IR" dirty="0" smtClean="0"/>
            <a:t>بهبود تدریجی تکمیلی</a:t>
          </a:r>
          <a:endParaRPr lang="en-US" dirty="0"/>
        </a:p>
      </dgm:t>
    </dgm:pt>
    <dgm:pt modelId="{9F016B07-4263-4BAC-9464-26F6D5BE8E05}" type="parTrans" cxnId="{D8FB05C7-EF74-4E66-AADF-533DE628F0AF}">
      <dgm:prSet/>
      <dgm:spPr/>
      <dgm:t>
        <a:bodyPr/>
        <a:lstStyle/>
        <a:p>
          <a:endParaRPr lang="en-US"/>
        </a:p>
      </dgm:t>
    </dgm:pt>
    <dgm:pt modelId="{20981558-8000-4CDD-80B7-C9F901258943}" type="sibTrans" cxnId="{D8FB05C7-EF74-4E66-AADF-533DE628F0AF}">
      <dgm:prSet/>
      <dgm:spPr/>
      <dgm:t>
        <a:bodyPr/>
        <a:lstStyle/>
        <a:p>
          <a:endParaRPr lang="en-US"/>
        </a:p>
      </dgm:t>
    </dgm:pt>
    <dgm:pt modelId="{5244E71A-B409-4391-A8CB-4D9DFF371B42}">
      <dgm:prSet phldrT="[Text]"/>
      <dgm:spPr/>
      <dgm:t>
        <a:bodyPr/>
        <a:lstStyle/>
        <a:p>
          <a:pPr algn="justLow" rtl="1"/>
          <a:r>
            <a:rPr lang="fa-IR" dirty="0" smtClean="0"/>
            <a:t>کنترل توسط مدیریت</a:t>
          </a:r>
          <a:endParaRPr lang="en-US" dirty="0"/>
        </a:p>
      </dgm:t>
    </dgm:pt>
    <dgm:pt modelId="{9F150975-1EAB-431E-938B-DD4BCF5AA30E}" type="parTrans" cxnId="{0AC97019-0E66-41D7-A530-39F327D2C6DC}">
      <dgm:prSet/>
      <dgm:spPr/>
      <dgm:t>
        <a:bodyPr/>
        <a:lstStyle/>
        <a:p>
          <a:endParaRPr lang="en-US"/>
        </a:p>
      </dgm:t>
    </dgm:pt>
    <dgm:pt modelId="{0A1D1A55-B36F-4EB7-9EC7-5551F067C0C6}" type="sibTrans" cxnId="{0AC97019-0E66-41D7-A530-39F327D2C6DC}">
      <dgm:prSet/>
      <dgm:spPr/>
      <dgm:t>
        <a:bodyPr/>
        <a:lstStyle/>
        <a:p>
          <a:endParaRPr lang="en-US"/>
        </a:p>
      </dgm:t>
    </dgm:pt>
    <dgm:pt modelId="{D848288E-F7C8-4B8F-B23F-AC0D0BFC7998}">
      <dgm:prSet phldrT="[Text]"/>
      <dgm:spPr/>
      <dgm:t>
        <a:bodyPr/>
        <a:lstStyle/>
        <a:p>
          <a:pPr algn="justLow" rtl="1"/>
          <a:r>
            <a:rPr lang="fa-IR" dirty="0" smtClean="0"/>
            <a:t>مبتنی بر خط مشی / رویه</a:t>
          </a:r>
          <a:endParaRPr lang="en-US" dirty="0"/>
        </a:p>
      </dgm:t>
    </dgm:pt>
    <dgm:pt modelId="{8F99C826-E7BC-48CF-BC23-AD333714F128}" type="parTrans" cxnId="{CBEC0844-D241-4A21-91DA-D7537712D482}">
      <dgm:prSet/>
      <dgm:spPr/>
      <dgm:t>
        <a:bodyPr/>
        <a:lstStyle/>
        <a:p>
          <a:endParaRPr lang="en-US"/>
        </a:p>
      </dgm:t>
    </dgm:pt>
    <dgm:pt modelId="{DE510ECA-4858-4047-8CCF-43A1A6DB3417}" type="sibTrans" cxnId="{CBEC0844-D241-4A21-91DA-D7537712D482}">
      <dgm:prSet/>
      <dgm:spPr/>
      <dgm:t>
        <a:bodyPr/>
        <a:lstStyle/>
        <a:p>
          <a:endParaRPr lang="en-US"/>
        </a:p>
      </dgm:t>
    </dgm:pt>
    <dgm:pt modelId="{582E9C21-CBC8-49FC-9031-0A8C1661A89D}" type="pres">
      <dgm:prSet presAssocID="{7603316E-2E26-4090-BB08-E025E66961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1FD07B-4E92-4B7B-BAF7-96E054675409}" type="pres">
      <dgm:prSet presAssocID="{F8192B68-2D3C-400B-885A-1C2FC4B7C2AC}" presName="composite" presStyleCnt="0"/>
      <dgm:spPr/>
    </dgm:pt>
    <dgm:pt modelId="{8169EF1F-AE19-4959-82F8-F0EAB038CC2E}" type="pres">
      <dgm:prSet presAssocID="{F8192B68-2D3C-400B-885A-1C2FC4B7C2A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F4DDC-7FB3-454A-BB0B-E3E77947F799}" type="pres">
      <dgm:prSet presAssocID="{F8192B68-2D3C-400B-885A-1C2FC4B7C2A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C3358-DB44-4F8F-A50B-EDD8C3F2F08E}" type="pres">
      <dgm:prSet presAssocID="{A3A162D2-F0D9-4A32-AEF5-3A678D1306F0}" presName="space" presStyleCnt="0"/>
      <dgm:spPr/>
    </dgm:pt>
    <dgm:pt modelId="{159ED095-EA10-4811-A48D-F07C8C037918}" type="pres">
      <dgm:prSet presAssocID="{DD2AF045-B033-4889-97B0-A3448B71B286}" presName="composite" presStyleCnt="0"/>
      <dgm:spPr/>
    </dgm:pt>
    <dgm:pt modelId="{5566981C-3C84-407C-94DF-9C1446A6499A}" type="pres">
      <dgm:prSet presAssocID="{DD2AF045-B033-4889-97B0-A3448B71B28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27D2B-3C71-444A-AB2E-BC3E4CDE5561}" type="pres">
      <dgm:prSet presAssocID="{DD2AF045-B033-4889-97B0-A3448B71B28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76C7A8-AA6D-4732-BC1C-1B6EBBE6A72D}" srcId="{F8192B68-2D3C-400B-885A-1C2FC4B7C2AC}" destId="{665CDDED-CB5E-4127-8BFB-1917F714CDE7}" srcOrd="6" destOrd="0" parTransId="{9A19D835-DE32-4E0F-A56B-35539E25AA5C}" sibTransId="{3945F4B5-6350-49C5-A733-825FE22D4FD1}"/>
    <dgm:cxn modelId="{D7CE44F7-9814-4F7A-BABF-E55B01C707C2}" type="presOf" srcId="{38D7EB06-A4AB-4AFF-A7CE-6D592FD8C84A}" destId="{49827D2B-3C71-444A-AB2E-BC3E4CDE5561}" srcOrd="0" destOrd="11" presId="urn:microsoft.com/office/officeart/2005/8/layout/hList1"/>
    <dgm:cxn modelId="{CB50B81A-5857-4DC0-A69A-FECA67F5A257}" type="presOf" srcId="{148E4042-0DB4-4991-A4E7-0C53F6A457C8}" destId="{273F4DDC-7FB3-454A-BB0B-E3E77947F799}" srcOrd="0" destOrd="7" presId="urn:microsoft.com/office/officeart/2005/8/layout/hList1"/>
    <dgm:cxn modelId="{B2EA4DDE-9067-4B49-B034-E329AE4E4DCC}" type="presOf" srcId="{D848288E-F7C8-4B8F-B23F-AC0D0BFC7998}" destId="{273F4DDC-7FB3-454A-BB0B-E3E77947F799}" srcOrd="0" destOrd="12" presId="urn:microsoft.com/office/officeart/2005/8/layout/hList1"/>
    <dgm:cxn modelId="{7C439694-68D2-4E28-9E88-F84C192CD576}" type="presOf" srcId="{8FF596ED-BFCF-41B8-A317-D4C8C7D11638}" destId="{49827D2B-3C71-444A-AB2E-BC3E4CDE5561}" srcOrd="0" destOrd="12" presId="urn:microsoft.com/office/officeart/2005/8/layout/hList1"/>
    <dgm:cxn modelId="{A979F7A4-3155-4709-BFBA-507AD2409B1E}" srcId="{F8192B68-2D3C-400B-885A-1C2FC4B7C2AC}" destId="{AAEB2912-9557-4581-AE5B-27D17625BB29}" srcOrd="9" destOrd="0" parTransId="{BDDADF21-EE06-4EE6-BCEB-FF90257AFEA1}" sibTransId="{46FB7C2C-CAB5-4D0C-854D-58296131E52A}"/>
    <dgm:cxn modelId="{ED43FB2D-31A4-43F6-A469-F4D444F0DBA6}" type="presOf" srcId="{4A8207D0-D4B5-4553-9670-7C68D6853361}" destId="{49827D2B-3C71-444A-AB2E-BC3E4CDE5561}" srcOrd="0" destOrd="3" presId="urn:microsoft.com/office/officeart/2005/8/layout/hList1"/>
    <dgm:cxn modelId="{4C5D0D9E-E2A9-419D-BBEE-A4FBE653B1B4}" srcId="{F8192B68-2D3C-400B-885A-1C2FC4B7C2AC}" destId="{0D37A549-BEDF-4053-9321-A9A57E471C0B}" srcOrd="0" destOrd="0" parTransId="{C2180D5B-A9A5-4660-A78F-D073EF4882C3}" sibTransId="{72911BA2-05E4-44B6-9471-170BC5C354E4}"/>
    <dgm:cxn modelId="{13CFAA40-2AB1-45F2-BD2C-F5D3F4580248}" type="presOf" srcId="{B73E7BC2-D182-4BBA-840D-2FE15E2E6E92}" destId="{49827D2B-3C71-444A-AB2E-BC3E4CDE5561}" srcOrd="0" destOrd="8" presId="urn:microsoft.com/office/officeart/2005/8/layout/hList1"/>
    <dgm:cxn modelId="{2868EF5D-EB39-41C7-ACE9-2D6FCBD07F68}" type="presOf" srcId="{1E2EFB4F-7383-4234-B036-BA55BF8B989B}" destId="{49827D2B-3C71-444A-AB2E-BC3E4CDE5561}" srcOrd="0" destOrd="9" presId="urn:microsoft.com/office/officeart/2005/8/layout/hList1"/>
    <dgm:cxn modelId="{40DD4C23-AE73-4CE3-A365-CD4B1B8DBDD9}" srcId="{DD2AF045-B033-4889-97B0-A3448B71B286}" destId="{D5DDDD30-8580-4581-85BB-08A2598CFB69}" srcOrd="2" destOrd="0" parTransId="{5B491E5A-91DC-4191-953B-27DCB58A4D44}" sibTransId="{1B94B689-432A-443A-AB46-B6A5B4366934}"/>
    <dgm:cxn modelId="{D01836F9-5C9C-4AFC-BF3A-1EEFEF17DD90}" srcId="{DD2AF045-B033-4889-97B0-A3448B71B286}" destId="{BA33634B-52A2-41BF-9CC6-7B067C69C4C2}" srcOrd="4" destOrd="0" parTransId="{434D8940-811A-4B35-AF58-319265947403}" sibTransId="{9E32570E-5690-42F1-9348-3E78A64DBCA2}"/>
    <dgm:cxn modelId="{8F09E7D9-308D-411B-BB14-B90C64BA4534}" type="presOf" srcId="{7603316E-2E26-4090-BB08-E025E66961A0}" destId="{582E9C21-CBC8-49FC-9031-0A8C1661A89D}" srcOrd="0" destOrd="0" presId="urn:microsoft.com/office/officeart/2005/8/layout/hList1"/>
    <dgm:cxn modelId="{F976DE5E-62B2-4028-AAAE-75C1AD393EFB}" srcId="{DD2AF045-B033-4889-97B0-A3448B71B286}" destId="{B73E7BC2-D182-4BBA-840D-2FE15E2E6E92}" srcOrd="8" destOrd="0" parTransId="{9245AD61-8325-479B-8EDA-6B8CD92E2262}" sibTransId="{3DC660DD-330E-4F63-AAA6-6FCD06A4A4C4}"/>
    <dgm:cxn modelId="{378E8B94-2D4E-4AE0-B11E-B7B466CAD77D}" type="presOf" srcId="{AA4083F3-32B4-4AF4-BDA7-E65F7BFB3881}" destId="{273F4DDC-7FB3-454A-BB0B-E3E77947F799}" srcOrd="0" destOrd="8" presId="urn:microsoft.com/office/officeart/2005/8/layout/hList1"/>
    <dgm:cxn modelId="{D81CDB8A-AE87-4F36-9845-3282C9870DA5}" type="presOf" srcId="{DD2AF045-B033-4889-97B0-A3448B71B286}" destId="{5566981C-3C84-407C-94DF-9C1446A6499A}" srcOrd="0" destOrd="0" presId="urn:microsoft.com/office/officeart/2005/8/layout/hList1"/>
    <dgm:cxn modelId="{BE8B8880-8AED-4655-A437-ACEABD9E2155}" srcId="{DD2AF045-B033-4889-97B0-A3448B71B286}" destId="{BD361BB0-2087-4372-9F6E-DAB4FA30BFA8}" srcOrd="1" destOrd="0" parTransId="{5C60D3CF-A0EC-4FD0-9439-259B6AF386F2}" sibTransId="{181449E0-6747-4C2F-A1D3-3BB2D328D552}"/>
    <dgm:cxn modelId="{D6E14A50-F71D-4214-953B-03825EF2ABF1}" type="presOf" srcId="{D5DDDD30-8580-4581-85BB-08A2598CFB69}" destId="{49827D2B-3C71-444A-AB2E-BC3E4CDE5561}" srcOrd="0" destOrd="2" presId="urn:microsoft.com/office/officeart/2005/8/layout/hList1"/>
    <dgm:cxn modelId="{A806AD49-1709-4A46-AAB9-AB0A10811EAC}" srcId="{F8192B68-2D3C-400B-885A-1C2FC4B7C2AC}" destId="{BE7D8D96-1747-49EF-8388-3A2411F5D565}" srcOrd="3" destOrd="0" parTransId="{663AE7B4-B358-4719-9C05-FD4CDB9BBB8D}" sibTransId="{7A8534ED-57FE-4780-A44C-AA0A54A2D0D6}"/>
    <dgm:cxn modelId="{12EAAB0C-3729-4B29-A124-F23F1A5611BE}" type="presOf" srcId="{189ACB23-0A0F-4A13-9983-AD3A2DF36A72}" destId="{49827D2B-3C71-444A-AB2E-BC3E4CDE5561}" srcOrd="0" destOrd="6" presId="urn:microsoft.com/office/officeart/2005/8/layout/hList1"/>
    <dgm:cxn modelId="{6EE49A6F-5C63-4331-ADE3-BF3CF384E6A6}" type="presOf" srcId="{AAEB2912-9557-4581-AE5B-27D17625BB29}" destId="{273F4DDC-7FB3-454A-BB0B-E3E77947F799}" srcOrd="0" destOrd="9" presId="urn:microsoft.com/office/officeart/2005/8/layout/hList1"/>
    <dgm:cxn modelId="{CFA9C38E-E373-4C87-84E2-51B93C2C18F9}" type="presOf" srcId="{F8192B68-2D3C-400B-885A-1C2FC4B7C2AC}" destId="{8169EF1F-AE19-4959-82F8-F0EAB038CC2E}" srcOrd="0" destOrd="0" presId="urn:microsoft.com/office/officeart/2005/8/layout/hList1"/>
    <dgm:cxn modelId="{423AABF2-23C2-473C-A2BA-B9390CE3EFE5}" type="presOf" srcId="{BD361BB0-2087-4372-9F6E-DAB4FA30BFA8}" destId="{49827D2B-3C71-444A-AB2E-BC3E4CDE5561}" srcOrd="0" destOrd="1" presId="urn:microsoft.com/office/officeart/2005/8/layout/hList1"/>
    <dgm:cxn modelId="{A6454283-E03B-4E38-B16E-DD755AC2D267}" srcId="{DD2AF045-B033-4889-97B0-A3448B71B286}" destId="{468F400A-171F-4920-B8F7-A7D50A88BACA}" srcOrd="0" destOrd="0" parTransId="{B95BD9F1-2C97-4F14-ADDD-256C6CE29735}" sibTransId="{67C2BD26-1380-4C19-B440-13BD7A53E1C1}"/>
    <dgm:cxn modelId="{D8968C36-503F-40FB-B66E-305F5517131B}" srcId="{F8192B68-2D3C-400B-885A-1C2FC4B7C2AC}" destId="{85029A2A-73B1-4DBB-AF9D-02429881B44F}" srcOrd="4" destOrd="0" parTransId="{3CA32177-DD09-40EB-92FB-DA72A94F219B}" sibTransId="{CFE8B2D1-1C01-4F07-8C6C-2EAB92F02538}"/>
    <dgm:cxn modelId="{4FBD8016-0070-4E6A-9C6B-C47B167FB5F4}" srcId="{DD2AF045-B033-4889-97B0-A3448B71B286}" destId="{1E2EFB4F-7383-4234-B036-BA55BF8B989B}" srcOrd="9" destOrd="0" parTransId="{F928E0FD-EF09-4175-81AB-86B67D37FB14}" sibTransId="{BD31AD96-6DBD-49DF-A80A-D37A6494E9C2}"/>
    <dgm:cxn modelId="{1995A45F-3D48-4DC5-826D-6D4C2AD40CA9}" type="presOf" srcId="{BA33634B-52A2-41BF-9CC6-7B067C69C4C2}" destId="{49827D2B-3C71-444A-AB2E-BC3E4CDE5561}" srcOrd="0" destOrd="4" presId="urn:microsoft.com/office/officeart/2005/8/layout/hList1"/>
    <dgm:cxn modelId="{87F543E2-6245-4456-BE1C-8FC8C99967D7}" type="presOf" srcId="{5244E71A-B409-4391-A8CB-4D9DFF371B42}" destId="{273F4DDC-7FB3-454A-BB0B-E3E77947F799}" srcOrd="0" destOrd="11" presId="urn:microsoft.com/office/officeart/2005/8/layout/hList1"/>
    <dgm:cxn modelId="{35C308D8-A553-49CC-BF03-CEFFC15D4324}" srcId="{7603316E-2E26-4090-BB08-E025E66961A0}" destId="{DD2AF045-B033-4889-97B0-A3448B71B286}" srcOrd="1" destOrd="0" parTransId="{255C642A-7824-4D0C-B086-BA1F5DB3FF4A}" sibTransId="{5E3D9C35-A725-48EB-91A8-22ACF489C76B}"/>
    <dgm:cxn modelId="{F29B8F71-BDFA-4E4D-ACDE-A7C15FCDAA34}" type="presOf" srcId="{EB47A530-19BF-4659-8904-74940098C27A}" destId="{273F4DDC-7FB3-454A-BB0B-E3E77947F799}" srcOrd="0" destOrd="10" presId="urn:microsoft.com/office/officeart/2005/8/layout/hList1"/>
    <dgm:cxn modelId="{F6A8E388-5837-4359-A08E-5390AC314B6B}" type="presOf" srcId="{F72FA46A-9E52-4139-8AD5-93D961993448}" destId="{273F4DDC-7FB3-454A-BB0B-E3E77947F799}" srcOrd="0" destOrd="5" presId="urn:microsoft.com/office/officeart/2005/8/layout/hList1"/>
    <dgm:cxn modelId="{424F3E2E-CB0C-4E81-86DE-8E680F3DC82D}" srcId="{DD2AF045-B033-4889-97B0-A3448B71B286}" destId="{38D7EB06-A4AB-4AFF-A7CE-6D592FD8C84A}" srcOrd="11" destOrd="0" parTransId="{FF4F85A6-565A-4DDC-9FDC-5352F87A44DE}" sibTransId="{22EB8DFB-EE50-475C-8FE2-58F3823F6729}"/>
    <dgm:cxn modelId="{FC5CF5ED-9642-4B62-A6C0-0F905FB46A18}" srcId="{DD2AF045-B033-4889-97B0-A3448B71B286}" destId="{8FF596ED-BFCF-41B8-A317-D4C8C7D11638}" srcOrd="12" destOrd="0" parTransId="{3E41315B-DE8F-4894-80CE-B9E8AC5D364B}" sibTransId="{0550E28E-762C-4D77-809E-8A123CC9E838}"/>
    <dgm:cxn modelId="{384FC813-CDEC-4909-9574-8A3B36C0A0E0}" srcId="{DD2AF045-B033-4889-97B0-A3448B71B286}" destId="{189ACB23-0A0F-4A13-9983-AD3A2DF36A72}" srcOrd="6" destOrd="0" parTransId="{638914D2-3971-4DB6-B098-95DCFF1D203B}" sibTransId="{C8153B0F-E916-4A75-8BFB-B14876EDCC22}"/>
    <dgm:cxn modelId="{E837C136-7086-41F8-BA7E-5A624A05041A}" type="presOf" srcId="{BE7D8D96-1747-49EF-8388-3A2411F5D565}" destId="{273F4DDC-7FB3-454A-BB0B-E3E77947F799}" srcOrd="0" destOrd="3" presId="urn:microsoft.com/office/officeart/2005/8/layout/hList1"/>
    <dgm:cxn modelId="{2E8299C4-2D8F-4256-9617-CD3C6112D905}" type="presOf" srcId="{E72D5D46-3D71-4EF1-A1E4-07CCF13892CB}" destId="{273F4DDC-7FB3-454A-BB0B-E3E77947F799}" srcOrd="0" destOrd="1" presId="urn:microsoft.com/office/officeart/2005/8/layout/hList1"/>
    <dgm:cxn modelId="{EEF3A424-B450-481F-9941-02CF7B5F079C}" type="presOf" srcId="{665CDDED-CB5E-4127-8BFB-1917F714CDE7}" destId="{273F4DDC-7FB3-454A-BB0B-E3E77947F799}" srcOrd="0" destOrd="6" presId="urn:microsoft.com/office/officeart/2005/8/layout/hList1"/>
    <dgm:cxn modelId="{56D1348D-F974-450F-BBA7-6457649E2A13}" type="presOf" srcId="{85029A2A-73B1-4DBB-AF9D-02429881B44F}" destId="{273F4DDC-7FB3-454A-BB0B-E3E77947F799}" srcOrd="0" destOrd="4" presId="urn:microsoft.com/office/officeart/2005/8/layout/hList1"/>
    <dgm:cxn modelId="{471F9B63-42DE-4804-BD47-459C7F5226A8}" srcId="{DD2AF045-B033-4889-97B0-A3448B71B286}" destId="{486DB56D-6696-4FA6-8E61-034C4C421430}" srcOrd="7" destOrd="0" parTransId="{E9B28925-31F3-4A0D-80E1-8617043D01F5}" sibTransId="{D0ABE129-37B4-4A00-AC78-A7FFBDDCE058}"/>
    <dgm:cxn modelId="{CBEC0844-D241-4A21-91DA-D7537712D482}" srcId="{F8192B68-2D3C-400B-885A-1C2FC4B7C2AC}" destId="{D848288E-F7C8-4B8F-B23F-AC0D0BFC7998}" srcOrd="12" destOrd="0" parTransId="{8F99C826-E7BC-48CF-BC23-AD333714F128}" sibTransId="{DE510ECA-4858-4047-8CCF-43A1A6DB3417}"/>
    <dgm:cxn modelId="{87615843-A324-4D66-8D86-B131DB045135}" srcId="{F8192B68-2D3C-400B-885A-1C2FC4B7C2AC}" destId="{148E4042-0DB4-4991-A4E7-0C53F6A457C8}" srcOrd="7" destOrd="0" parTransId="{6C317E19-499C-40CA-BBC0-6DCAD58AEF44}" sibTransId="{14E7743E-FFD9-4811-8C21-500E2D545F9F}"/>
    <dgm:cxn modelId="{A4DEF6ED-5755-45E9-BEBF-D6263EF62005}" srcId="{F8192B68-2D3C-400B-885A-1C2FC4B7C2AC}" destId="{AA4083F3-32B4-4AF4-BDA7-E65F7BFB3881}" srcOrd="8" destOrd="0" parTransId="{8D3E5012-77AE-475B-A26C-82AA017C6C05}" sibTransId="{0397E7A5-A8AA-4281-8230-91E396698EA0}"/>
    <dgm:cxn modelId="{9F1EBACC-E0A3-4A12-AB32-CC3AF2549EF9}" type="presOf" srcId="{486DB56D-6696-4FA6-8E61-034C4C421430}" destId="{49827D2B-3C71-444A-AB2E-BC3E4CDE5561}" srcOrd="0" destOrd="7" presId="urn:microsoft.com/office/officeart/2005/8/layout/hList1"/>
    <dgm:cxn modelId="{00B7FAFC-4045-4D5A-B20A-E0541918C31C}" srcId="{DD2AF045-B033-4889-97B0-A3448B71B286}" destId="{B20D1AF5-2541-408C-BE00-103C4A31343F}" srcOrd="5" destOrd="0" parTransId="{0F86E347-2B49-4600-8823-4AEDA00F0FF1}" sibTransId="{58CBB609-6751-46C7-AC8A-6EA7CCB27C1C}"/>
    <dgm:cxn modelId="{E61076BF-213A-4C18-B549-9AAF95F42EBC}" srcId="{DD2AF045-B033-4889-97B0-A3448B71B286}" destId="{4A8207D0-D4B5-4553-9670-7C68D6853361}" srcOrd="3" destOrd="0" parTransId="{B245FF8E-2005-4FF8-9E3F-E914350ED0DD}" sibTransId="{096E3755-D6EE-4F32-9D32-237115E42954}"/>
    <dgm:cxn modelId="{9264A297-D546-4A64-A9A7-FB877A2C2871}" type="presOf" srcId="{D95FC200-A50B-4633-94AD-E0062FE30E67}" destId="{273F4DDC-7FB3-454A-BB0B-E3E77947F799}" srcOrd="0" destOrd="2" presId="urn:microsoft.com/office/officeart/2005/8/layout/hList1"/>
    <dgm:cxn modelId="{F6FC61F3-0CB2-4E5A-92BC-5D7C419F1C25}" srcId="{F8192B68-2D3C-400B-885A-1C2FC4B7C2AC}" destId="{F72FA46A-9E52-4139-8AD5-93D961993448}" srcOrd="5" destOrd="0" parTransId="{149A67EF-F374-4BFD-BBA2-93177151A4D9}" sibTransId="{C56228B3-2667-4F09-AEB6-DBDC11DF36A4}"/>
    <dgm:cxn modelId="{455C3404-36D8-48F1-B5AE-AFDFFDACB15F}" srcId="{DD2AF045-B033-4889-97B0-A3448B71B286}" destId="{1CCB7742-2B3C-44AA-949F-F307190666EB}" srcOrd="10" destOrd="0" parTransId="{3C514E2B-BF99-43C0-BEBC-361A717A87B0}" sibTransId="{44D4F834-2EA1-4958-B814-DE43E2FD4303}"/>
    <dgm:cxn modelId="{0AC97019-0E66-41D7-A530-39F327D2C6DC}" srcId="{F8192B68-2D3C-400B-885A-1C2FC4B7C2AC}" destId="{5244E71A-B409-4391-A8CB-4D9DFF371B42}" srcOrd="11" destOrd="0" parTransId="{9F150975-1EAB-431E-938B-DD4BCF5AA30E}" sibTransId="{0A1D1A55-B36F-4EB7-9EC7-5551F067C0C6}"/>
    <dgm:cxn modelId="{C573F3CE-099C-4986-9B29-2FA559E028C6}" srcId="{F8192B68-2D3C-400B-885A-1C2FC4B7C2AC}" destId="{E72D5D46-3D71-4EF1-A1E4-07CCF13892CB}" srcOrd="1" destOrd="0" parTransId="{72BDF6AF-634C-4E0C-BE98-EA5F1DFF59E8}" sibTransId="{5CE916E8-5EAB-421F-891D-669C18C71845}"/>
    <dgm:cxn modelId="{D8FB05C7-EF74-4E66-AADF-533DE628F0AF}" srcId="{F8192B68-2D3C-400B-885A-1C2FC4B7C2AC}" destId="{EB47A530-19BF-4659-8904-74940098C27A}" srcOrd="10" destOrd="0" parTransId="{9F016B07-4263-4BAC-9464-26F6D5BE8E05}" sibTransId="{20981558-8000-4CDD-80B7-C9F901258943}"/>
    <dgm:cxn modelId="{D5902400-77C3-4B54-ACAD-11DB7B150FD4}" type="presOf" srcId="{1CCB7742-2B3C-44AA-949F-F307190666EB}" destId="{49827D2B-3C71-444A-AB2E-BC3E4CDE5561}" srcOrd="0" destOrd="10" presId="urn:microsoft.com/office/officeart/2005/8/layout/hList1"/>
    <dgm:cxn modelId="{013E85CE-1EE5-48FA-9E5F-C3DA5D41E376}" type="presOf" srcId="{B20D1AF5-2541-408C-BE00-103C4A31343F}" destId="{49827D2B-3C71-444A-AB2E-BC3E4CDE5561}" srcOrd="0" destOrd="5" presId="urn:microsoft.com/office/officeart/2005/8/layout/hList1"/>
    <dgm:cxn modelId="{2CEB1442-901C-4FE5-B10C-D62F36BD5DCC}" srcId="{7603316E-2E26-4090-BB08-E025E66961A0}" destId="{F8192B68-2D3C-400B-885A-1C2FC4B7C2AC}" srcOrd="0" destOrd="0" parTransId="{A7E558CD-C47F-4449-8300-821B523A5A22}" sibTransId="{A3A162D2-F0D9-4A32-AEF5-3A678D1306F0}"/>
    <dgm:cxn modelId="{D13C23B0-BC79-4093-A3AA-09F5B34EF5B1}" type="presOf" srcId="{468F400A-171F-4920-B8F7-A7D50A88BACA}" destId="{49827D2B-3C71-444A-AB2E-BC3E4CDE5561}" srcOrd="0" destOrd="0" presId="urn:microsoft.com/office/officeart/2005/8/layout/hList1"/>
    <dgm:cxn modelId="{46A75F9C-CBE6-4F27-987F-598A2E0A6D18}" type="presOf" srcId="{0D37A549-BEDF-4053-9321-A9A57E471C0B}" destId="{273F4DDC-7FB3-454A-BB0B-E3E77947F799}" srcOrd="0" destOrd="0" presId="urn:microsoft.com/office/officeart/2005/8/layout/hList1"/>
    <dgm:cxn modelId="{51F31D45-5767-42AB-9B3E-F12528D33D4F}" srcId="{F8192B68-2D3C-400B-885A-1C2FC4B7C2AC}" destId="{D95FC200-A50B-4633-94AD-E0062FE30E67}" srcOrd="2" destOrd="0" parTransId="{540B63FE-BA3C-433A-866C-692273C97706}" sibTransId="{FE31FBE9-3140-4D6D-A320-84ACFC3DC3B3}"/>
    <dgm:cxn modelId="{062C0330-0973-4A5C-B63F-43FE537FBA79}" type="presParOf" srcId="{582E9C21-CBC8-49FC-9031-0A8C1661A89D}" destId="{5E1FD07B-4E92-4B7B-BAF7-96E054675409}" srcOrd="0" destOrd="0" presId="urn:microsoft.com/office/officeart/2005/8/layout/hList1"/>
    <dgm:cxn modelId="{33DDC59B-1697-48A0-8A40-325191111F6B}" type="presParOf" srcId="{5E1FD07B-4E92-4B7B-BAF7-96E054675409}" destId="{8169EF1F-AE19-4959-82F8-F0EAB038CC2E}" srcOrd="0" destOrd="0" presId="urn:microsoft.com/office/officeart/2005/8/layout/hList1"/>
    <dgm:cxn modelId="{A291C918-9505-4AA5-9AB1-D08E89C2FAE4}" type="presParOf" srcId="{5E1FD07B-4E92-4B7B-BAF7-96E054675409}" destId="{273F4DDC-7FB3-454A-BB0B-E3E77947F799}" srcOrd="1" destOrd="0" presId="urn:microsoft.com/office/officeart/2005/8/layout/hList1"/>
    <dgm:cxn modelId="{DE2F819C-28DD-480B-BBBB-37CB178D91A8}" type="presParOf" srcId="{582E9C21-CBC8-49FC-9031-0A8C1661A89D}" destId="{03DC3358-DB44-4F8F-A50B-EDD8C3F2F08E}" srcOrd="1" destOrd="0" presId="urn:microsoft.com/office/officeart/2005/8/layout/hList1"/>
    <dgm:cxn modelId="{43345A84-6DA3-424D-A5F8-FFA6DD9359C4}" type="presParOf" srcId="{582E9C21-CBC8-49FC-9031-0A8C1661A89D}" destId="{159ED095-EA10-4811-A48D-F07C8C037918}" srcOrd="2" destOrd="0" presId="urn:microsoft.com/office/officeart/2005/8/layout/hList1"/>
    <dgm:cxn modelId="{D37DE1BD-2785-4F2E-ACA4-822640318585}" type="presParOf" srcId="{159ED095-EA10-4811-A48D-F07C8C037918}" destId="{5566981C-3C84-407C-94DF-9C1446A6499A}" srcOrd="0" destOrd="0" presId="urn:microsoft.com/office/officeart/2005/8/layout/hList1"/>
    <dgm:cxn modelId="{96277EE4-E87B-45CD-BEC9-DDE5D675261E}" type="presParOf" srcId="{159ED095-EA10-4811-A48D-F07C8C037918}" destId="{49827D2B-3C71-444A-AB2E-BC3E4CDE55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8C6873D-7AAD-46D3-8948-622C48B6EC24}" type="doc">
      <dgm:prSet loTypeId="urn:microsoft.com/office/officeart/2005/8/layout/radial4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68F36B0-F1B3-480D-857C-FFE48280A5B8}">
      <dgm:prSet phldrT="[Text]"/>
      <dgm:spPr/>
      <dgm:t>
        <a:bodyPr/>
        <a:lstStyle/>
        <a:p>
          <a:r>
            <a:rPr lang="fa-IR" dirty="0" smtClean="0">
              <a:cs typeface="+mj-cs"/>
            </a:rPr>
            <a:t>ویژگی های تیم اثر بخش</a:t>
          </a:r>
          <a:endParaRPr lang="en-US" dirty="0">
            <a:cs typeface="+mj-cs"/>
          </a:endParaRPr>
        </a:p>
      </dgm:t>
    </dgm:pt>
    <dgm:pt modelId="{865B02A6-55EF-4FAC-AADE-48A61A9FE096}" type="parTrans" cxnId="{5B486DA1-F6F8-4376-99DB-2BAB79CAB1F8}">
      <dgm:prSet/>
      <dgm:spPr/>
      <dgm:t>
        <a:bodyPr/>
        <a:lstStyle/>
        <a:p>
          <a:endParaRPr lang="en-US"/>
        </a:p>
      </dgm:t>
    </dgm:pt>
    <dgm:pt modelId="{D453C747-31DA-489B-B41E-14BFA0572AA8}" type="sibTrans" cxnId="{5B486DA1-F6F8-4376-99DB-2BAB79CAB1F8}">
      <dgm:prSet/>
      <dgm:spPr/>
      <dgm:t>
        <a:bodyPr/>
        <a:lstStyle/>
        <a:p>
          <a:endParaRPr lang="en-US"/>
        </a:p>
      </dgm:t>
    </dgm:pt>
    <dgm:pt modelId="{5DE093D6-F6D7-4EEC-BF55-6415B6487A3E}">
      <dgm:prSet phldrT="[Text]"/>
      <dgm:spPr/>
      <dgm:t>
        <a:bodyPr/>
        <a:lstStyle/>
        <a:p>
          <a:r>
            <a:rPr lang="fa-IR" dirty="0" smtClean="0"/>
            <a:t>همسویی مقصد</a:t>
          </a:r>
          <a:endParaRPr lang="en-US" dirty="0"/>
        </a:p>
      </dgm:t>
    </dgm:pt>
    <dgm:pt modelId="{FE2C0BB3-E582-4B0B-8D4B-0E2159DF1F95}" type="parTrans" cxnId="{BF9B09D5-6A99-4244-8A77-02D7687570C0}">
      <dgm:prSet/>
      <dgm:spPr/>
      <dgm:t>
        <a:bodyPr/>
        <a:lstStyle/>
        <a:p>
          <a:endParaRPr lang="en-US"/>
        </a:p>
      </dgm:t>
    </dgm:pt>
    <dgm:pt modelId="{C8B40D26-CCD6-472E-A213-A57D455EC62E}" type="sibTrans" cxnId="{BF9B09D5-6A99-4244-8A77-02D7687570C0}">
      <dgm:prSet/>
      <dgm:spPr/>
      <dgm:t>
        <a:bodyPr/>
        <a:lstStyle/>
        <a:p>
          <a:endParaRPr lang="en-US"/>
        </a:p>
      </dgm:t>
    </dgm:pt>
    <dgm:pt modelId="{3A877E90-DEF0-48C8-990B-F1932D09280F}">
      <dgm:prSet phldrT="[Text]"/>
      <dgm:spPr/>
      <dgm:t>
        <a:bodyPr/>
        <a:lstStyle/>
        <a:p>
          <a:r>
            <a:rPr lang="fa-IR" dirty="0" smtClean="0"/>
            <a:t>مسئولیت مشترک</a:t>
          </a:r>
          <a:endParaRPr lang="en-US" dirty="0"/>
        </a:p>
      </dgm:t>
    </dgm:pt>
    <dgm:pt modelId="{74F6B581-1810-49BA-9F9A-F70CA28E5E69}" type="parTrans" cxnId="{25B48875-0B03-461B-B276-FF51E4EC5CCC}">
      <dgm:prSet/>
      <dgm:spPr/>
      <dgm:t>
        <a:bodyPr/>
        <a:lstStyle/>
        <a:p>
          <a:endParaRPr lang="en-US"/>
        </a:p>
      </dgm:t>
    </dgm:pt>
    <dgm:pt modelId="{3D539DDA-D643-4E83-88D8-55226AA183E2}" type="sibTrans" cxnId="{25B48875-0B03-461B-B276-FF51E4EC5CCC}">
      <dgm:prSet/>
      <dgm:spPr/>
      <dgm:t>
        <a:bodyPr/>
        <a:lstStyle/>
        <a:p>
          <a:endParaRPr lang="en-US"/>
        </a:p>
      </dgm:t>
    </dgm:pt>
    <dgm:pt modelId="{AD6957AF-4D10-42B4-ADA4-1F17073978F4}">
      <dgm:prSet phldrT="[Text]"/>
      <dgm:spPr/>
      <dgm:t>
        <a:bodyPr/>
        <a:lstStyle/>
        <a:p>
          <a:r>
            <a:rPr lang="fa-IR" dirty="0" smtClean="0"/>
            <a:t>رهبری جمعی </a:t>
          </a:r>
          <a:endParaRPr lang="en-US" dirty="0"/>
        </a:p>
      </dgm:t>
    </dgm:pt>
    <dgm:pt modelId="{1CCCCC2E-3A51-4FA6-8377-40A148DACC1A}" type="parTrans" cxnId="{982F852A-55E4-4727-ADFF-B6B87F3D637A}">
      <dgm:prSet/>
      <dgm:spPr/>
      <dgm:t>
        <a:bodyPr/>
        <a:lstStyle/>
        <a:p>
          <a:endParaRPr lang="en-US"/>
        </a:p>
      </dgm:t>
    </dgm:pt>
    <dgm:pt modelId="{43C02F2C-3B08-43F0-AEF8-610D5487C5FD}" type="sibTrans" cxnId="{982F852A-55E4-4727-ADFF-B6B87F3D637A}">
      <dgm:prSet/>
      <dgm:spPr/>
      <dgm:t>
        <a:bodyPr/>
        <a:lstStyle/>
        <a:p>
          <a:endParaRPr lang="en-US"/>
        </a:p>
      </dgm:t>
    </dgm:pt>
    <dgm:pt modelId="{DD941178-033F-4B53-AC35-94425223F155}">
      <dgm:prSet phldrT="[Text]"/>
      <dgm:spPr/>
      <dgm:t>
        <a:bodyPr/>
        <a:lstStyle/>
        <a:p>
          <a:r>
            <a:rPr lang="fa-IR" dirty="0" smtClean="0"/>
            <a:t>ارتباطات زیاد</a:t>
          </a:r>
          <a:endParaRPr lang="en-US" dirty="0"/>
        </a:p>
      </dgm:t>
    </dgm:pt>
    <dgm:pt modelId="{5FC0B005-DFD6-4FC1-9EE7-66A3CB25DADD}" type="parTrans" cxnId="{9158891D-F7A2-402F-A5C4-27E84838B8B8}">
      <dgm:prSet/>
      <dgm:spPr/>
      <dgm:t>
        <a:bodyPr/>
        <a:lstStyle/>
        <a:p>
          <a:endParaRPr lang="en-US"/>
        </a:p>
      </dgm:t>
    </dgm:pt>
    <dgm:pt modelId="{752E9526-F9D0-4FAF-B159-6ECD385C4916}" type="sibTrans" cxnId="{9158891D-F7A2-402F-A5C4-27E84838B8B8}">
      <dgm:prSet/>
      <dgm:spPr/>
      <dgm:t>
        <a:bodyPr/>
        <a:lstStyle/>
        <a:p>
          <a:endParaRPr lang="en-US"/>
        </a:p>
      </dgm:t>
    </dgm:pt>
    <dgm:pt modelId="{9B91707C-B946-46E3-BB95-2497B98F866A}">
      <dgm:prSet phldrT="[Text]"/>
      <dgm:spPr/>
      <dgm:t>
        <a:bodyPr/>
        <a:lstStyle/>
        <a:p>
          <a:r>
            <a:rPr lang="fa-IR" dirty="0" smtClean="0"/>
            <a:t>واکنش سریع</a:t>
          </a:r>
          <a:endParaRPr lang="en-US" dirty="0"/>
        </a:p>
      </dgm:t>
    </dgm:pt>
    <dgm:pt modelId="{E341A4DB-66CC-42F6-9AAE-9EBCB7A99DCA}" type="parTrans" cxnId="{4CE13964-72D4-4DC1-9230-019A1E9FD4B8}">
      <dgm:prSet/>
      <dgm:spPr/>
      <dgm:t>
        <a:bodyPr/>
        <a:lstStyle/>
        <a:p>
          <a:endParaRPr lang="en-US"/>
        </a:p>
      </dgm:t>
    </dgm:pt>
    <dgm:pt modelId="{66B637AF-2E38-40E8-BFC8-87B985729E68}" type="sibTrans" cxnId="{4CE13964-72D4-4DC1-9230-019A1E9FD4B8}">
      <dgm:prSet/>
      <dgm:spPr/>
      <dgm:t>
        <a:bodyPr/>
        <a:lstStyle/>
        <a:p>
          <a:endParaRPr lang="en-US"/>
        </a:p>
      </dgm:t>
    </dgm:pt>
    <dgm:pt modelId="{99298275-7B3E-4CF3-9DAB-1F2E29D1DDF4}">
      <dgm:prSet phldrT="[Text]"/>
      <dgm:spPr/>
      <dgm:t>
        <a:bodyPr/>
        <a:lstStyle/>
        <a:p>
          <a:r>
            <a:rPr lang="fa-IR" dirty="0" smtClean="0"/>
            <a:t>استعدادهای خلاق</a:t>
          </a:r>
          <a:endParaRPr lang="en-US" dirty="0"/>
        </a:p>
      </dgm:t>
    </dgm:pt>
    <dgm:pt modelId="{C7D3BC96-1B31-43D5-B3CD-A34252BB7C58}" type="parTrans" cxnId="{2D4E6334-057B-493B-AC4B-8E5813C9DE09}">
      <dgm:prSet/>
      <dgm:spPr/>
      <dgm:t>
        <a:bodyPr/>
        <a:lstStyle/>
        <a:p>
          <a:endParaRPr lang="en-US"/>
        </a:p>
      </dgm:t>
    </dgm:pt>
    <dgm:pt modelId="{B6B59816-97C1-4BDB-8DFD-87B24D3113BB}" type="sibTrans" cxnId="{2D4E6334-057B-493B-AC4B-8E5813C9DE09}">
      <dgm:prSet/>
      <dgm:spPr/>
      <dgm:t>
        <a:bodyPr/>
        <a:lstStyle/>
        <a:p>
          <a:endParaRPr lang="en-US"/>
        </a:p>
      </dgm:t>
    </dgm:pt>
    <dgm:pt modelId="{9B45CBDB-E74A-4EE6-A2E3-5DCF944F274B}">
      <dgm:prSet phldrT="[Text]"/>
      <dgm:spPr/>
      <dgm:t>
        <a:bodyPr/>
        <a:lstStyle/>
        <a:p>
          <a:r>
            <a:rPr lang="fa-IR" dirty="0" smtClean="0"/>
            <a:t>کار محوری</a:t>
          </a:r>
          <a:endParaRPr lang="en-US" dirty="0"/>
        </a:p>
      </dgm:t>
    </dgm:pt>
    <dgm:pt modelId="{2C8C058C-2EE5-43BB-9488-ED176371FDA5}" type="parTrans" cxnId="{5A0801F5-0CD5-4DFC-ACD5-A435C955130B}">
      <dgm:prSet/>
      <dgm:spPr/>
      <dgm:t>
        <a:bodyPr/>
        <a:lstStyle/>
        <a:p>
          <a:endParaRPr lang="en-US"/>
        </a:p>
      </dgm:t>
    </dgm:pt>
    <dgm:pt modelId="{94D4853B-DCEC-477D-8E59-A27D15941331}" type="sibTrans" cxnId="{5A0801F5-0CD5-4DFC-ACD5-A435C955130B}">
      <dgm:prSet/>
      <dgm:spPr/>
      <dgm:t>
        <a:bodyPr/>
        <a:lstStyle/>
        <a:p>
          <a:endParaRPr lang="en-US"/>
        </a:p>
      </dgm:t>
    </dgm:pt>
    <dgm:pt modelId="{E60F92D9-D07D-4328-A2A0-F5DDD63FAA5A}">
      <dgm:prSet phldrT="[Text]"/>
      <dgm:spPr/>
      <dgm:t>
        <a:bodyPr/>
        <a:lstStyle/>
        <a:p>
          <a:r>
            <a:rPr lang="fa-IR" dirty="0" smtClean="0"/>
            <a:t>آینده گرایی</a:t>
          </a:r>
          <a:endParaRPr lang="en-US" dirty="0"/>
        </a:p>
      </dgm:t>
    </dgm:pt>
    <dgm:pt modelId="{660CAA50-1E0F-4A3D-B887-584718BF54F8}" type="parTrans" cxnId="{6B7EE1DB-7620-4073-A929-0219EFD3DD87}">
      <dgm:prSet/>
      <dgm:spPr/>
      <dgm:t>
        <a:bodyPr/>
        <a:lstStyle/>
        <a:p>
          <a:endParaRPr lang="en-US"/>
        </a:p>
      </dgm:t>
    </dgm:pt>
    <dgm:pt modelId="{BA66F9F9-83E7-4929-ACDA-BA0C9EC6F1DC}" type="sibTrans" cxnId="{6B7EE1DB-7620-4073-A929-0219EFD3DD87}">
      <dgm:prSet/>
      <dgm:spPr/>
      <dgm:t>
        <a:bodyPr/>
        <a:lstStyle/>
        <a:p>
          <a:endParaRPr lang="en-US"/>
        </a:p>
      </dgm:t>
    </dgm:pt>
    <dgm:pt modelId="{38BC3818-3F08-4CF1-A032-BB8B3A8D10A9}" type="pres">
      <dgm:prSet presAssocID="{A8C6873D-7AAD-46D3-8948-622C48B6EC2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F41ECC-0A09-4CFF-B09A-F8711262977A}" type="pres">
      <dgm:prSet presAssocID="{768F36B0-F1B3-480D-857C-FFE48280A5B8}" presName="centerShape" presStyleLbl="node0" presStyleIdx="0" presStyleCnt="1"/>
      <dgm:spPr/>
      <dgm:t>
        <a:bodyPr/>
        <a:lstStyle/>
        <a:p>
          <a:endParaRPr lang="en-US"/>
        </a:p>
      </dgm:t>
    </dgm:pt>
    <dgm:pt modelId="{8554EB47-715F-4125-83FB-FD10C0B4C24C}" type="pres">
      <dgm:prSet presAssocID="{E341A4DB-66CC-42F6-9AAE-9EBCB7A99DCA}" presName="parTrans" presStyleLbl="bgSibTrans2D1" presStyleIdx="0" presStyleCnt="8"/>
      <dgm:spPr/>
      <dgm:t>
        <a:bodyPr/>
        <a:lstStyle/>
        <a:p>
          <a:endParaRPr lang="en-US"/>
        </a:p>
      </dgm:t>
    </dgm:pt>
    <dgm:pt modelId="{ED2FDAA7-C4CE-406F-9E65-FD9E09D26FE7}" type="pres">
      <dgm:prSet presAssocID="{9B91707C-B946-46E3-BB95-2497B98F866A}" presName="node" presStyleLbl="node1" presStyleIdx="0" presStyleCnt="8" custRadScaleRad="96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997AB-D806-4F5B-BD87-EE50003547AF}" type="pres">
      <dgm:prSet presAssocID="{C7D3BC96-1B31-43D5-B3CD-A34252BB7C58}" presName="parTrans" presStyleLbl="bgSibTrans2D1" presStyleIdx="1" presStyleCnt="8"/>
      <dgm:spPr/>
      <dgm:t>
        <a:bodyPr/>
        <a:lstStyle/>
        <a:p>
          <a:endParaRPr lang="en-US"/>
        </a:p>
      </dgm:t>
    </dgm:pt>
    <dgm:pt modelId="{A91D52A9-8048-4471-8EDD-1B9BC56A22BE}" type="pres">
      <dgm:prSet presAssocID="{99298275-7B3E-4CF3-9DAB-1F2E29D1DDF4}" presName="node" presStyleLbl="node1" presStyleIdx="1" presStyleCnt="8" custRadScaleRad="98159" custRadScaleInc="2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C3251-01F3-4DB4-91A0-436EB623DDF1}" type="pres">
      <dgm:prSet presAssocID="{2C8C058C-2EE5-43BB-9488-ED176371FDA5}" presName="parTrans" presStyleLbl="bgSibTrans2D1" presStyleIdx="2" presStyleCnt="8"/>
      <dgm:spPr/>
      <dgm:t>
        <a:bodyPr/>
        <a:lstStyle/>
        <a:p>
          <a:endParaRPr lang="en-US"/>
        </a:p>
      </dgm:t>
    </dgm:pt>
    <dgm:pt modelId="{E10602CE-D4B1-45F6-9CCC-C570411DFF7F}" type="pres">
      <dgm:prSet presAssocID="{9B45CBDB-E74A-4EE6-A2E3-5DCF944F274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D18B4-F1E5-4AD5-ABDB-DA97E3D6DAE5}" type="pres">
      <dgm:prSet presAssocID="{660CAA50-1E0F-4A3D-B887-584718BF54F8}" presName="parTrans" presStyleLbl="bgSibTrans2D1" presStyleIdx="3" presStyleCnt="8"/>
      <dgm:spPr/>
      <dgm:t>
        <a:bodyPr/>
        <a:lstStyle/>
        <a:p>
          <a:endParaRPr lang="en-US"/>
        </a:p>
      </dgm:t>
    </dgm:pt>
    <dgm:pt modelId="{D5AA6B3F-85D4-4E22-A77E-442F296E4736}" type="pres">
      <dgm:prSet presAssocID="{E60F92D9-D07D-4328-A2A0-F5DDD63FAA5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11220-EA0C-480E-B990-0DA62782303E}" type="pres">
      <dgm:prSet presAssocID="{5FC0B005-DFD6-4FC1-9EE7-66A3CB25DADD}" presName="parTrans" presStyleLbl="bgSibTrans2D1" presStyleIdx="4" presStyleCnt="8"/>
      <dgm:spPr/>
      <dgm:t>
        <a:bodyPr/>
        <a:lstStyle/>
        <a:p>
          <a:endParaRPr lang="en-US"/>
        </a:p>
      </dgm:t>
    </dgm:pt>
    <dgm:pt modelId="{4DA01164-2326-45D3-8DA2-4690C27AE972}" type="pres">
      <dgm:prSet presAssocID="{DD941178-033F-4B53-AC35-94425223F15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3ABE3-4351-4E42-A7C3-45C5CF567467}" type="pres">
      <dgm:prSet presAssocID="{FE2C0BB3-E582-4B0B-8D4B-0E2159DF1F95}" presName="parTrans" presStyleLbl="bgSibTrans2D1" presStyleIdx="5" presStyleCnt="8"/>
      <dgm:spPr/>
      <dgm:t>
        <a:bodyPr/>
        <a:lstStyle/>
        <a:p>
          <a:endParaRPr lang="en-US"/>
        </a:p>
      </dgm:t>
    </dgm:pt>
    <dgm:pt modelId="{C9EF0B37-5122-4810-9ED9-A75BD2CD87A8}" type="pres">
      <dgm:prSet presAssocID="{5DE093D6-F6D7-4EEC-BF55-6415B6487A3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E1CBF-9EBD-4506-907F-47C7E0E66441}" type="pres">
      <dgm:prSet presAssocID="{74F6B581-1810-49BA-9F9A-F70CA28E5E69}" presName="parTrans" presStyleLbl="bgSibTrans2D1" presStyleIdx="6" presStyleCnt="8"/>
      <dgm:spPr/>
      <dgm:t>
        <a:bodyPr/>
        <a:lstStyle/>
        <a:p>
          <a:endParaRPr lang="en-US"/>
        </a:p>
      </dgm:t>
    </dgm:pt>
    <dgm:pt modelId="{81EE21D4-11CD-428B-8D62-E820CF9A1D3E}" type="pres">
      <dgm:prSet presAssocID="{3A877E90-DEF0-48C8-990B-F1932D09280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A648C-FFA8-4F94-BB85-209FD4226B76}" type="pres">
      <dgm:prSet presAssocID="{1CCCCC2E-3A51-4FA6-8377-40A148DACC1A}" presName="parTrans" presStyleLbl="bgSibTrans2D1" presStyleIdx="7" presStyleCnt="8"/>
      <dgm:spPr/>
      <dgm:t>
        <a:bodyPr/>
        <a:lstStyle/>
        <a:p>
          <a:endParaRPr lang="en-US"/>
        </a:p>
      </dgm:t>
    </dgm:pt>
    <dgm:pt modelId="{CF61F2C6-C897-4DA5-ADBB-0DD47B16CA11}" type="pres">
      <dgm:prSet presAssocID="{AD6957AF-4D10-42B4-ADA4-1F17073978F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7B5C7F-468E-4A89-9657-D9D24A284482}" type="presOf" srcId="{C7D3BC96-1B31-43D5-B3CD-A34252BB7C58}" destId="{D1A997AB-D806-4F5B-BD87-EE50003547AF}" srcOrd="0" destOrd="0" presId="urn:microsoft.com/office/officeart/2005/8/layout/radial4"/>
    <dgm:cxn modelId="{186BAB9B-E183-4C4E-8CBF-837E94E47B15}" type="presOf" srcId="{9B91707C-B946-46E3-BB95-2497B98F866A}" destId="{ED2FDAA7-C4CE-406F-9E65-FD9E09D26FE7}" srcOrd="0" destOrd="0" presId="urn:microsoft.com/office/officeart/2005/8/layout/radial4"/>
    <dgm:cxn modelId="{782825C1-775C-4F06-BE28-F390B4066531}" type="presOf" srcId="{5FC0B005-DFD6-4FC1-9EE7-66A3CB25DADD}" destId="{83F11220-EA0C-480E-B990-0DA62782303E}" srcOrd="0" destOrd="0" presId="urn:microsoft.com/office/officeart/2005/8/layout/radial4"/>
    <dgm:cxn modelId="{25B48875-0B03-461B-B276-FF51E4EC5CCC}" srcId="{768F36B0-F1B3-480D-857C-FFE48280A5B8}" destId="{3A877E90-DEF0-48C8-990B-F1932D09280F}" srcOrd="6" destOrd="0" parTransId="{74F6B581-1810-49BA-9F9A-F70CA28E5E69}" sibTransId="{3D539DDA-D643-4E83-88D8-55226AA183E2}"/>
    <dgm:cxn modelId="{45B61385-B223-4B51-B5D8-077A1F6D2391}" type="presOf" srcId="{99298275-7B3E-4CF3-9DAB-1F2E29D1DDF4}" destId="{A91D52A9-8048-4471-8EDD-1B9BC56A22BE}" srcOrd="0" destOrd="0" presId="urn:microsoft.com/office/officeart/2005/8/layout/radial4"/>
    <dgm:cxn modelId="{A69029F6-3A55-4274-96A7-0567663C4482}" type="presOf" srcId="{768F36B0-F1B3-480D-857C-FFE48280A5B8}" destId="{41F41ECC-0A09-4CFF-B09A-F8711262977A}" srcOrd="0" destOrd="0" presId="urn:microsoft.com/office/officeart/2005/8/layout/radial4"/>
    <dgm:cxn modelId="{3AE3F970-EC5C-4C6D-95CD-01AB06039A64}" type="presOf" srcId="{3A877E90-DEF0-48C8-990B-F1932D09280F}" destId="{81EE21D4-11CD-428B-8D62-E820CF9A1D3E}" srcOrd="0" destOrd="0" presId="urn:microsoft.com/office/officeart/2005/8/layout/radial4"/>
    <dgm:cxn modelId="{DB7C2B99-F6F7-4881-9108-0F96313F373F}" type="presOf" srcId="{2C8C058C-2EE5-43BB-9488-ED176371FDA5}" destId="{F67C3251-01F3-4DB4-91A0-436EB623DDF1}" srcOrd="0" destOrd="0" presId="urn:microsoft.com/office/officeart/2005/8/layout/radial4"/>
    <dgm:cxn modelId="{BF9B09D5-6A99-4244-8A77-02D7687570C0}" srcId="{768F36B0-F1B3-480D-857C-FFE48280A5B8}" destId="{5DE093D6-F6D7-4EEC-BF55-6415B6487A3E}" srcOrd="5" destOrd="0" parTransId="{FE2C0BB3-E582-4B0B-8D4B-0E2159DF1F95}" sibTransId="{C8B40D26-CCD6-472E-A213-A57D455EC62E}"/>
    <dgm:cxn modelId="{3AC98DAF-A179-40C4-9E62-19DB889309FA}" type="presOf" srcId="{E60F92D9-D07D-4328-A2A0-F5DDD63FAA5A}" destId="{D5AA6B3F-85D4-4E22-A77E-442F296E4736}" srcOrd="0" destOrd="0" presId="urn:microsoft.com/office/officeart/2005/8/layout/radial4"/>
    <dgm:cxn modelId="{6B7EE1DB-7620-4073-A929-0219EFD3DD87}" srcId="{768F36B0-F1B3-480D-857C-FFE48280A5B8}" destId="{E60F92D9-D07D-4328-A2A0-F5DDD63FAA5A}" srcOrd="3" destOrd="0" parTransId="{660CAA50-1E0F-4A3D-B887-584718BF54F8}" sibTransId="{BA66F9F9-83E7-4929-ACDA-BA0C9EC6F1DC}"/>
    <dgm:cxn modelId="{5B486DA1-F6F8-4376-99DB-2BAB79CAB1F8}" srcId="{A8C6873D-7AAD-46D3-8948-622C48B6EC24}" destId="{768F36B0-F1B3-480D-857C-FFE48280A5B8}" srcOrd="0" destOrd="0" parTransId="{865B02A6-55EF-4FAC-AADE-48A61A9FE096}" sibTransId="{D453C747-31DA-489B-B41E-14BFA0572AA8}"/>
    <dgm:cxn modelId="{4CE13964-72D4-4DC1-9230-019A1E9FD4B8}" srcId="{768F36B0-F1B3-480D-857C-FFE48280A5B8}" destId="{9B91707C-B946-46E3-BB95-2497B98F866A}" srcOrd="0" destOrd="0" parTransId="{E341A4DB-66CC-42F6-9AAE-9EBCB7A99DCA}" sibTransId="{66B637AF-2E38-40E8-BFC8-87B985729E68}"/>
    <dgm:cxn modelId="{916AA638-08B5-4674-AD99-A262C7EF2097}" type="presOf" srcId="{1CCCCC2E-3A51-4FA6-8377-40A148DACC1A}" destId="{D41A648C-FFA8-4F94-BB85-209FD4226B76}" srcOrd="0" destOrd="0" presId="urn:microsoft.com/office/officeart/2005/8/layout/radial4"/>
    <dgm:cxn modelId="{D3321A63-0D72-424A-8A4F-BA065C68735D}" type="presOf" srcId="{660CAA50-1E0F-4A3D-B887-584718BF54F8}" destId="{4C1D18B4-F1E5-4AD5-ABDB-DA97E3D6DAE5}" srcOrd="0" destOrd="0" presId="urn:microsoft.com/office/officeart/2005/8/layout/radial4"/>
    <dgm:cxn modelId="{2D4E6334-057B-493B-AC4B-8E5813C9DE09}" srcId="{768F36B0-F1B3-480D-857C-FFE48280A5B8}" destId="{99298275-7B3E-4CF3-9DAB-1F2E29D1DDF4}" srcOrd="1" destOrd="0" parTransId="{C7D3BC96-1B31-43D5-B3CD-A34252BB7C58}" sibTransId="{B6B59816-97C1-4BDB-8DFD-87B24D3113BB}"/>
    <dgm:cxn modelId="{9158891D-F7A2-402F-A5C4-27E84838B8B8}" srcId="{768F36B0-F1B3-480D-857C-FFE48280A5B8}" destId="{DD941178-033F-4B53-AC35-94425223F155}" srcOrd="4" destOrd="0" parTransId="{5FC0B005-DFD6-4FC1-9EE7-66A3CB25DADD}" sibTransId="{752E9526-F9D0-4FAF-B159-6ECD385C4916}"/>
    <dgm:cxn modelId="{C532FB36-3C55-49E4-9B08-A86DAF6F0582}" type="presOf" srcId="{A8C6873D-7AAD-46D3-8948-622C48B6EC24}" destId="{38BC3818-3F08-4CF1-A032-BB8B3A8D10A9}" srcOrd="0" destOrd="0" presId="urn:microsoft.com/office/officeart/2005/8/layout/radial4"/>
    <dgm:cxn modelId="{747B666C-FA72-404D-9BC4-2600207686C2}" type="presOf" srcId="{5DE093D6-F6D7-4EEC-BF55-6415B6487A3E}" destId="{C9EF0B37-5122-4810-9ED9-A75BD2CD87A8}" srcOrd="0" destOrd="0" presId="urn:microsoft.com/office/officeart/2005/8/layout/radial4"/>
    <dgm:cxn modelId="{5A0801F5-0CD5-4DFC-ACD5-A435C955130B}" srcId="{768F36B0-F1B3-480D-857C-FFE48280A5B8}" destId="{9B45CBDB-E74A-4EE6-A2E3-5DCF944F274B}" srcOrd="2" destOrd="0" parTransId="{2C8C058C-2EE5-43BB-9488-ED176371FDA5}" sibTransId="{94D4853B-DCEC-477D-8E59-A27D15941331}"/>
    <dgm:cxn modelId="{65B0E373-A1F7-45A4-B94B-944809DCD0A0}" type="presOf" srcId="{74F6B581-1810-49BA-9F9A-F70CA28E5E69}" destId="{0B7E1CBF-9EBD-4506-907F-47C7E0E66441}" srcOrd="0" destOrd="0" presId="urn:microsoft.com/office/officeart/2005/8/layout/radial4"/>
    <dgm:cxn modelId="{19020540-BE8D-4853-956F-55D006B63CA2}" type="presOf" srcId="{DD941178-033F-4B53-AC35-94425223F155}" destId="{4DA01164-2326-45D3-8DA2-4690C27AE972}" srcOrd="0" destOrd="0" presId="urn:microsoft.com/office/officeart/2005/8/layout/radial4"/>
    <dgm:cxn modelId="{F6235D1B-A909-488A-B3F5-3CF4935F9557}" type="presOf" srcId="{AD6957AF-4D10-42B4-ADA4-1F17073978F4}" destId="{CF61F2C6-C897-4DA5-ADBB-0DD47B16CA11}" srcOrd="0" destOrd="0" presId="urn:microsoft.com/office/officeart/2005/8/layout/radial4"/>
    <dgm:cxn modelId="{774D0CE6-3B40-4363-813E-F9616A3E1BF0}" type="presOf" srcId="{9B45CBDB-E74A-4EE6-A2E3-5DCF944F274B}" destId="{E10602CE-D4B1-45F6-9CCC-C570411DFF7F}" srcOrd="0" destOrd="0" presId="urn:microsoft.com/office/officeart/2005/8/layout/radial4"/>
    <dgm:cxn modelId="{864BF80F-B913-4BD9-B62B-95F12D1CCC81}" type="presOf" srcId="{FE2C0BB3-E582-4B0B-8D4B-0E2159DF1F95}" destId="{1313ABE3-4351-4E42-A7C3-45C5CF567467}" srcOrd="0" destOrd="0" presId="urn:microsoft.com/office/officeart/2005/8/layout/radial4"/>
    <dgm:cxn modelId="{982F852A-55E4-4727-ADFF-B6B87F3D637A}" srcId="{768F36B0-F1B3-480D-857C-FFE48280A5B8}" destId="{AD6957AF-4D10-42B4-ADA4-1F17073978F4}" srcOrd="7" destOrd="0" parTransId="{1CCCCC2E-3A51-4FA6-8377-40A148DACC1A}" sibTransId="{43C02F2C-3B08-43F0-AEF8-610D5487C5FD}"/>
    <dgm:cxn modelId="{7722753C-B43B-4E39-94F9-211CB9D06F6D}" type="presOf" srcId="{E341A4DB-66CC-42F6-9AAE-9EBCB7A99DCA}" destId="{8554EB47-715F-4125-83FB-FD10C0B4C24C}" srcOrd="0" destOrd="0" presId="urn:microsoft.com/office/officeart/2005/8/layout/radial4"/>
    <dgm:cxn modelId="{89A44FB5-5CB1-40EF-BC39-ED02BE10BB19}" type="presParOf" srcId="{38BC3818-3F08-4CF1-A032-BB8B3A8D10A9}" destId="{41F41ECC-0A09-4CFF-B09A-F8711262977A}" srcOrd="0" destOrd="0" presId="urn:microsoft.com/office/officeart/2005/8/layout/radial4"/>
    <dgm:cxn modelId="{AC1976A0-3EC5-4D03-9932-112D4FBEA4A5}" type="presParOf" srcId="{38BC3818-3F08-4CF1-A032-BB8B3A8D10A9}" destId="{8554EB47-715F-4125-83FB-FD10C0B4C24C}" srcOrd="1" destOrd="0" presId="urn:microsoft.com/office/officeart/2005/8/layout/radial4"/>
    <dgm:cxn modelId="{EE47D682-61AE-48F2-A918-1083A756874E}" type="presParOf" srcId="{38BC3818-3F08-4CF1-A032-BB8B3A8D10A9}" destId="{ED2FDAA7-C4CE-406F-9E65-FD9E09D26FE7}" srcOrd="2" destOrd="0" presId="urn:microsoft.com/office/officeart/2005/8/layout/radial4"/>
    <dgm:cxn modelId="{CA1FE86B-2E65-4D18-9F79-CB9B7B81D438}" type="presParOf" srcId="{38BC3818-3F08-4CF1-A032-BB8B3A8D10A9}" destId="{D1A997AB-D806-4F5B-BD87-EE50003547AF}" srcOrd="3" destOrd="0" presId="urn:microsoft.com/office/officeart/2005/8/layout/radial4"/>
    <dgm:cxn modelId="{4C3B7934-B3DD-4F75-9784-50C92F5F5C6B}" type="presParOf" srcId="{38BC3818-3F08-4CF1-A032-BB8B3A8D10A9}" destId="{A91D52A9-8048-4471-8EDD-1B9BC56A22BE}" srcOrd="4" destOrd="0" presId="urn:microsoft.com/office/officeart/2005/8/layout/radial4"/>
    <dgm:cxn modelId="{BADEC534-29EB-41B1-B449-7FF8E457112B}" type="presParOf" srcId="{38BC3818-3F08-4CF1-A032-BB8B3A8D10A9}" destId="{F67C3251-01F3-4DB4-91A0-436EB623DDF1}" srcOrd="5" destOrd="0" presId="urn:microsoft.com/office/officeart/2005/8/layout/radial4"/>
    <dgm:cxn modelId="{644F0986-7C23-4B5F-B399-D6C6BC73BAA6}" type="presParOf" srcId="{38BC3818-3F08-4CF1-A032-BB8B3A8D10A9}" destId="{E10602CE-D4B1-45F6-9CCC-C570411DFF7F}" srcOrd="6" destOrd="0" presId="urn:microsoft.com/office/officeart/2005/8/layout/radial4"/>
    <dgm:cxn modelId="{5F969DA5-80B6-4165-896D-4FACA2C70271}" type="presParOf" srcId="{38BC3818-3F08-4CF1-A032-BB8B3A8D10A9}" destId="{4C1D18B4-F1E5-4AD5-ABDB-DA97E3D6DAE5}" srcOrd="7" destOrd="0" presId="urn:microsoft.com/office/officeart/2005/8/layout/radial4"/>
    <dgm:cxn modelId="{34BD4830-D37C-456A-A642-88801249FC0B}" type="presParOf" srcId="{38BC3818-3F08-4CF1-A032-BB8B3A8D10A9}" destId="{D5AA6B3F-85D4-4E22-A77E-442F296E4736}" srcOrd="8" destOrd="0" presId="urn:microsoft.com/office/officeart/2005/8/layout/radial4"/>
    <dgm:cxn modelId="{F6B42AF3-67FD-4D42-B93A-F57D88A509CE}" type="presParOf" srcId="{38BC3818-3F08-4CF1-A032-BB8B3A8D10A9}" destId="{83F11220-EA0C-480E-B990-0DA62782303E}" srcOrd="9" destOrd="0" presId="urn:microsoft.com/office/officeart/2005/8/layout/radial4"/>
    <dgm:cxn modelId="{930B205C-02CD-49B3-B37F-E729F1ADD6A4}" type="presParOf" srcId="{38BC3818-3F08-4CF1-A032-BB8B3A8D10A9}" destId="{4DA01164-2326-45D3-8DA2-4690C27AE972}" srcOrd="10" destOrd="0" presId="urn:microsoft.com/office/officeart/2005/8/layout/radial4"/>
    <dgm:cxn modelId="{5D35D364-127B-49D4-A455-9AE8D68E758E}" type="presParOf" srcId="{38BC3818-3F08-4CF1-A032-BB8B3A8D10A9}" destId="{1313ABE3-4351-4E42-A7C3-45C5CF567467}" srcOrd="11" destOrd="0" presId="urn:microsoft.com/office/officeart/2005/8/layout/radial4"/>
    <dgm:cxn modelId="{DB04044E-0AA3-4349-9573-040A17450559}" type="presParOf" srcId="{38BC3818-3F08-4CF1-A032-BB8B3A8D10A9}" destId="{C9EF0B37-5122-4810-9ED9-A75BD2CD87A8}" srcOrd="12" destOrd="0" presId="urn:microsoft.com/office/officeart/2005/8/layout/radial4"/>
    <dgm:cxn modelId="{6A67A5C1-C7D3-49E6-A8A6-9CD6F6EE68C1}" type="presParOf" srcId="{38BC3818-3F08-4CF1-A032-BB8B3A8D10A9}" destId="{0B7E1CBF-9EBD-4506-907F-47C7E0E66441}" srcOrd="13" destOrd="0" presId="urn:microsoft.com/office/officeart/2005/8/layout/radial4"/>
    <dgm:cxn modelId="{E0CF10B4-BFD6-4302-AF36-4B1B8599434C}" type="presParOf" srcId="{38BC3818-3F08-4CF1-A032-BB8B3A8D10A9}" destId="{81EE21D4-11CD-428B-8D62-E820CF9A1D3E}" srcOrd="14" destOrd="0" presId="urn:microsoft.com/office/officeart/2005/8/layout/radial4"/>
    <dgm:cxn modelId="{347698F6-2D2A-40E4-9688-B4E778A990FD}" type="presParOf" srcId="{38BC3818-3F08-4CF1-A032-BB8B3A8D10A9}" destId="{D41A648C-FFA8-4F94-BB85-209FD4226B76}" srcOrd="15" destOrd="0" presId="urn:microsoft.com/office/officeart/2005/8/layout/radial4"/>
    <dgm:cxn modelId="{FA8E883A-1932-4C96-AFFA-97271CE6DDB9}" type="presParOf" srcId="{38BC3818-3F08-4CF1-A032-BB8B3A8D10A9}" destId="{CF61F2C6-C897-4DA5-ADBB-0DD47B16CA11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C0EED01-A976-4E06-B626-D010D830761C}" type="doc">
      <dgm:prSet loTypeId="urn:microsoft.com/office/officeart/2005/8/layout/radial4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2FF1312-6E15-4DF3-A4C6-8E08C4EE5D69}">
      <dgm:prSet phldrT="[Text]"/>
      <dgm:spPr/>
      <dgm:t>
        <a:bodyPr/>
        <a:lstStyle/>
        <a:p>
          <a:r>
            <a:rPr lang="fa-IR" dirty="0" smtClean="0"/>
            <a:t>تیم موفق و اثربخش</a:t>
          </a:r>
          <a:endParaRPr lang="en-US" dirty="0"/>
        </a:p>
      </dgm:t>
    </dgm:pt>
    <dgm:pt modelId="{8E3191AA-475A-4FA4-983B-4360151AC4F7}" type="parTrans" cxnId="{1180B407-B062-4183-A561-E58B41E81EBB}">
      <dgm:prSet/>
      <dgm:spPr/>
      <dgm:t>
        <a:bodyPr/>
        <a:lstStyle/>
        <a:p>
          <a:endParaRPr lang="en-US"/>
        </a:p>
      </dgm:t>
    </dgm:pt>
    <dgm:pt modelId="{4A5A0BA0-39EF-450D-947E-6F88D45E4550}" type="sibTrans" cxnId="{1180B407-B062-4183-A561-E58B41E81EBB}">
      <dgm:prSet/>
      <dgm:spPr/>
      <dgm:t>
        <a:bodyPr/>
        <a:lstStyle/>
        <a:p>
          <a:endParaRPr lang="en-US"/>
        </a:p>
      </dgm:t>
    </dgm:pt>
    <dgm:pt modelId="{F9DF1D91-A7F6-4025-9B78-A76117DFBC03}">
      <dgm:prSet phldrT="[Text]" custT="1"/>
      <dgm:spPr/>
      <dgm:t>
        <a:bodyPr/>
        <a:lstStyle/>
        <a:p>
          <a:r>
            <a:rPr lang="fa-IR" sz="1000" b="1" dirty="0" smtClean="0"/>
            <a:t>شناسایی و قدردانی کمک های مهم</a:t>
          </a:r>
          <a:endParaRPr lang="en-US" sz="1000" b="1" dirty="0"/>
        </a:p>
      </dgm:t>
    </dgm:pt>
    <dgm:pt modelId="{1E8F76C3-933D-4A9C-AB96-52A24E226ACD}" type="parTrans" cxnId="{210677FD-06CD-462D-B5A3-2EDFBE15FF8D}">
      <dgm:prSet/>
      <dgm:spPr/>
      <dgm:t>
        <a:bodyPr/>
        <a:lstStyle/>
        <a:p>
          <a:endParaRPr lang="en-US"/>
        </a:p>
      </dgm:t>
    </dgm:pt>
    <dgm:pt modelId="{9539E34E-394B-4D1F-940D-895A1175A8C6}" type="sibTrans" cxnId="{210677FD-06CD-462D-B5A3-2EDFBE15FF8D}">
      <dgm:prSet/>
      <dgm:spPr/>
      <dgm:t>
        <a:bodyPr/>
        <a:lstStyle/>
        <a:p>
          <a:endParaRPr lang="en-US"/>
        </a:p>
      </dgm:t>
    </dgm:pt>
    <dgm:pt modelId="{85A116D8-6789-428F-BF0E-5E151B6833D5}">
      <dgm:prSet phldrT="[Text]" custT="1"/>
      <dgm:spPr/>
      <dgm:t>
        <a:bodyPr/>
        <a:lstStyle/>
        <a:p>
          <a:r>
            <a:rPr lang="fa-IR" sz="1000" b="1" dirty="0" smtClean="0"/>
            <a:t>تنوع بخشی عضویت</a:t>
          </a:r>
          <a:endParaRPr lang="en-US" sz="1000" b="1" dirty="0"/>
        </a:p>
      </dgm:t>
    </dgm:pt>
    <dgm:pt modelId="{3A3E3129-ACF6-42E1-A756-4E8E6FAED005}" type="parTrans" cxnId="{16C80E01-7854-4F09-8776-E2E41E77540B}">
      <dgm:prSet/>
      <dgm:spPr/>
      <dgm:t>
        <a:bodyPr/>
        <a:lstStyle/>
        <a:p>
          <a:endParaRPr lang="en-US"/>
        </a:p>
      </dgm:t>
    </dgm:pt>
    <dgm:pt modelId="{6FF420DF-BE24-4BB3-B128-F0DE768095FA}" type="sibTrans" cxnId="{16C80E01-7854-4F09-8776-E2E41E77540B}">
      <dgm:prSet/>
      <dgm:spPr/>
      <dgm:t>
        <a:bodyPr/>
        <a:lstStyle/>
        <a:p>
          <a:endParaRPr lang="en-US"/>
        </a:p>
      </dgm:t>
    </dgm:pt>
    <dgm:pt modelId="{892D35D1-8198-432A-8A31-20315FA96432}">
      <dgm:prSet phldrT="[Text]" custT="1"/>
      <dgm:spPr/>
      <dgm:t>
        <a:bodyPr/>
        <a:lstStyle/>
        <a:p>
          <a:r>
            <a:rPr lang="fa-IR" sz="1000" b="1" dirty="0" smtClean="0"/>
            <a:t>اندازه کوچک</a:t>
          </a:r>
          <a:endParaRPr lang="en-US" sz="1000" b="1" dirty="0"/>
        </a:p>
      </dgm:t>
    </dgm:pt>
    <dgm:pt modelId="{E36A3EB2-9DC6-424E-B7B5-245DA03637F7}" type="parTrans" cxnId="{0625A8A5-8C8B-4ECA-BE3E-85B44C98DF41}">
      <dgm:prSet/>
      <dgm:spPr/>
      <dgm:t>
        <a:bodyPr/>
        <a:lstStyle/>
        <a:p>
          <a:endParaRPr lang="en-US"/>
        </a:p>
      </dgm:t>
    </dgm:pt>
    <dgm:pt modelId="{20A15C2C-6A21-4DF4-8B13-F2A05B5B2ACA}" type="sibTrans" cxnId="{0625A8A5-8C8B-4ECA-BE3E-85B44C98DF41}">
      <dgm:prSet/>
      <dgm:spPr/>
      <dgm:t>
        <a:bodyPr/>
        <a:lstStyle/>
        <a:p>
          <a:endParaRPr lang="en-US"/>
        </a:p>
      </dgm:t>
    </dgm:pt>
    <dgm:pt modelId="{7E6C8E1C-2C5E-4D7C-952D-58938F4FF4E3}">
      <dgm:prSet phldrT="[Text]" custT="1"/>
      <dgm:spPr/>
      <dgm:t>
        <a:bodyPr/>
        <a:lstStyle/>
        <a:p>
          <a:r>
            <a:rPr lang="fa-IR" sz="850" b="1" dirty="0" smtClean="0"/>
            <a:t>مواجه ساختن منظم تیم ها با واقعیت های جدید</a:t>
          </a:r>
          <a:endParaRPr lang="en-US" sz="850" b="1" dirty="0"/>
        </a:p>
      </dgm:t>
    </dgm:pt>
    <dgm:pt modelId="{83B3F50C-4DE2-438A-A835-2EE1527A31C8}" type="parTrans" cxnId="{10ABE59B-9151-4BD4-97B1-7EFCF85274B0}">
      <dgm:prSet/>
      <dgm:spPr/>
      <dgm:t>
        <a:bodyPr/>
        <a:lstStyle/>
        <a:p>
          <a:endParaRPr lang="en-US"/>
        </a:p>
      </dgm:t>
    </dgm:pt>
    <dgm:pt modelId="{4DE14680-3FD7-4EB4-AE5C-E36D48B87356}" type="sibTrans" cxnId="{10ABE59B-9151-4BD4-97B1-7EFCF85274B0}">
      <dgm:prSet/>
      <dgm:spPr/>
      <dgm:t>
        <a:bodyPr/>
        <a:lstStyle/>
        <a:p>
          <a:endParaRPr lang="en-US"/>
        </a:p>
      </dgm:t>
    </dgm:pt>
    <dgm:pt modelId="{A4E163B7-4755-4838-B9BE-16BF722AB3A0}">
      <dgm:prSet phldrT="[Text]" custT="1"/>
      <dgm:spPr/>
      <dgm:t>
        <a:bodyPr/>
        <a:lstStyle/>
        <a:p>
          <a:r>
            <a:rPr lang="fa-IR" sz="1000" b="1" dirty="0" smtClean="0"/>
            <a:t>روشن ساختن قواعد رفتاری</a:t>
          </a:r>
          <a:endParaRPr lang="en-US" sz="1000" b="1" dirty="0"/>
        </a:p>
      </dgm:t>
    </dgm:pt>
    <dgm:pt modelId="{DF1925E7-480F-434C-B737-4E0C4D3A32F0}" type="parTrans" cxnId="{A8613B47-41B1-4444-8BAD-B1EAA77BC0EF}">
      <dgm:prSet/>
      <dgm:spPr/>
      <dgm:t>
        <a:bodyPr/>
        <a:lstStyle/>
        <a:p>
          <a:endParaRPr lang="en-US"/>
        </a:p>
      </dgm:t>
    </dgm:pt>
    <dgm:pt modelId="{3BF999A8-280A-4D1A-9030-44982747F46F}" type="sibTrans" cxnId="{A8613B47-41B1-4444-8BAD-B1EAA77BC0EF}">
      <dgm:prSet/>
      <dgm:spPr/>
      <dgm:t>
        <a:bodyPr/>
        <a:lstStyle/>
        <a:p>
          <a:endParaRPr lang="en-US"/>
        </a:p>
      </dgm:t>
    </dgm:pt>
    <dgm:pt modelId="{32E07BAD-CB59-4D3D-A7F1-0B035BE76B56}">
      <dgm:prSet phldrT="[Text]" custT="1"/>
      <dgm:spPr/>
      <dgm:t>
        <a:bodyPr/>
        <a:lstStyle/>
        <a:p>
          <a:r>
            <a:rPr lang="fa-IR" sz="1000" b="1" dirty="0" smtClean="0"/>
            <a:t>تأکید بر فوریت کار تیم</a:t>
          </a:r>
          <a:endParaRPr lang="en-US" sz="1000" b="1" dirty="0"/>
        </a:p>
      </dgm:t>
    </dgm:pt>
    <dgm:pt modelId="{AF5B2547-575C-422C-94CC-2420D5C25368}" type="parTrans" cxnId="{958C4659-AEB8-4E57-8EED-FB294C7E8670}">
      <dgm:prSet/>
      <dgm:spPr/>
      <dgm:t>
        <a:bodyPr/>
        <a:lstStyle/>
        <a:p>
          <a:endParaRPr lang="en-US"/>
        </a:p>
      </dgm:t>
    </dgm:pt>
    <dgm:pt modelId="{949AD91F-3307-405C-93BF-30498CBB5147}" type="sibTrans" cxnId="{958C4659-AEB8-4E57-8EED-FB294C7E8670}">
      <dgm:prSet/>
      <dgm:spPr/>
      <dgm:t>
        <a:bodyPr/>
        <a:lstStyle/>
        <a:p>
          <a:endParaRPr lang="en-US"/>
        </a:p>
      </dgm:t>
    </dgm:pt>
    <dgm:pt modelId="{0CED1B9E-43A3-466C-A7BD-F1EA109244E8}">
      <dgm:prSet phldrT="[Text]" custT="1"/>
      <dgm:spPr/>
      <dgm:t>
        <a:bodyPr/>
        <a:lstStyle/>
        <a:p>
          <a:r>
            <a:rPr lang="fa-IR" sz="1000" b="1" dirty="0" smtClean="0"/>
            <a:t>ارتباط و همکاری</a:t>
          </a:r>
          <a:endParaRPr lang="en-US" sz="1000" b="1" dirty="0"/>
        </a:p>
      </dgm:t>
    </dgm:pt>
    <dgm:pt modelId="{B8C9DCF4-EB16-410A-A7FD-D9300F839835}" type="parTrans" cxnId="{DE28EBB0-7C7E-47FD-A4F3-E1F57C92FFBF}">
      <dgm:prSet/>
      <dgm:spPr/>
      <dgm:t>
        <a:bodyPr/>
        <a:lstStyle/>
        <a:p>
          <a:endParaRPr lang="en-US"/>
        </a:p>
      </dgm:t>
    </dgm:pt>
    <dgm:pt modelId="{6BFBA617-57C3-4B96-8758-34458F7C39CA}" type="sibTrans" cxnId="{DE28EBB0-7C7E-47FD-A4F3-E1F57C92FFBF}">
      <dgm:prSet/>
      <dgm:spPr/>
      <dgm:t>
        <a:bodyPr/>
        <a:lstStyle/>
        <a:p>
          <a:endParaRPr lang="en-US"/>
        </a:p>
      </dgm:t>
    </dgm:pt>
    <dgm:pt modelId="{6B758A93-496C-49CF-BEB0-B6119C1C4A5D}">
      <dgm:prSet phldrT="[Text]" custT="1"/>
      <dgm:spPr/>
      <dgm:t>
        <a:bodyPr/>
        <a:lstStyle/>
        <a:p>
          <a:r>
            <a:rPr lang="fa-IR" sz="1000" b="1" dirty="0" smtClean="0"/>
            <a:t>پرورش روحیه تیمی و حمایت اجتماعی</a:t>
          </a:r>
          <a:endParaRPr lang="en-US" sz="1000" b="1" dirty="0"/>
        </a:p>
      </dgm:t>
    </dgm:pt>
    <dgm:pt modelId="{E51A9612-EF99-4D09-8C46-3E38399DE430}" type="parTrans" cxnId="{353B01A9-8825-42C7-9F94-8BAB30FEB3F4}">
      <dgm:prSet/>
      <dgm:spPr/>
      <dgm:t>
        <a:bodyPr/>
        <a:lstStyle/>
        <a:p>
          <a:endParaRPr lang="en-US"/>
        </a:p>
      </dgm:t>
    </dgm:pt>
    <dgm:pt modelId="{495EE813-7AE7-452F-8B97-06A9A306A2DB}" type="sibTrans" cxnId="{353B01A9-8825-42C7-9F94-8BAB30FEB3F4}">
      <dgm:prSet/>
      <dgm:spPr/>
      <dgm:t>
        <a:bodyPr/>
        <a:lstStyle/>
        <a:p>
          <a:endParaRPr lang="en-US"/>
        </a:p>
      </dgm:t>
    </dgm:pt>
    <dgm:pt modelId="{9A7755A1-C53B-4672-B5BD-FFFBAF1BEBAB}">
      <dgm:prSet phldrT="[Text]" custT="1"/>
      <dgm:spPr/>
      <dgm:t>
        <a:bodyPr/>
        <a:lstStyle/>
        <a:p>
          <a:r>
            <a:rPr lang="fa-IR" sz="1000" b="1" dirty="0" smtClean="0"/>
            <a:t>تشویق مشارکت</a:t>
          </a:r>
          <a:endParaRPr lang="en-US" sz="1000" b="1" dirty="0"/>
        </a:p>
      </dgm:t>
    </dgm:pt>
    <dgm:pt modelId="{0B7592C8-146C-4888-9C97-F6D628D2EF2F}" type="parTrans" cxnId="{6AD0FC15-C1A0-48D0-AAF9-C0997D8B76D3}">
      <dgm:prSet/>
      <dgm:spPr/>
      <dgm:t>
        <a:bodyPr/>
        <a:lstStyle/>
        <a:p>
          <a:endParaRPr lang="en-US"/>
        </a:p>
      </dgm:t>
    </dgm:pt>
    <dgm:pt modelId="{5D3E8D0F-1950-44C6-A49D-D8E7CF559204}" type="sibTrans" cxnId="{6AD0FC15-C1A0-48D0-AAF9-C0997D8B76D3}">
      <dgm:prSet/>
      <dgm:spPr/>
      <dgm:t>
        <a:bodyPr/>
        <a:lstStyle/>
        <a:p>
          <a:endParaRPr lang="en-US"/>
        </a:p>
      </dgm:t>
    </dgm:pt>
    <dgm:pt modelId="{5DA87CA8-EEB0-4709-8417-895053386212}">
      <dgm:prSet phldrT="[Text]" custT="1"/>
      <dgm:spPr/>
      <dgm:t>
        <a:bodyPr/>
        <a:lstStyle/>
        <a:p>
          <a:r>
            <a:rPr lang="fa-IR" sz="1000" b="1" dirty="0" smtClean="0"/>
            <a:t>افزایش اعتماد</a:t>
          </a:r>
          <a:endParaRPr lang="en-US" sz="1000" b="1" dirty="0"/>
        </a:p>
      </dgm:t>
    </dgm:pt>
    <dgm:pt modelId="{C1E374CD-8A85-42DC-A21E-11183A433285}" type="parTrans" cxnId="{50A661B3-E81B-4F34-8C6D-5645022E27DA}">
      <dgm:prSet/>
      <dgm:spPr/>
      <dgm:t>
        <a:bodyPr/>
        <a:lstStyle/>
        <a:p>
          <a:endParaRPr lang="en-US"/>
        </a:p>
      </dgm:t>
    </dgm:pt>
    <dgm:pt modelId="{89982821-71B8-4442-9D47-33D7FE4D5414}" type="sibTrans" cxnId="{50A661B3-E81B-4F34-8C6D-5645022E27DA}">
      <dgm:prSet/>
      <dgm:spPr/>
      <dgm:t>
        <a:bodyPr/>
        <a:lstStyle/>
        <a:p>
          <a:endParaRPr lang="en-US"/>
        </a:p>
      </dgm:t>
    </dgm:pt>
    <dgm:pt modelId="{006DC90A-3147-406F-834D-950EECCFEC67}">
      <dgm:prSet phldrT="[Text]" custT="1"/>
      <dgm:spPr/>
      <dgm:t>
        <a:bodyPr/>
        <a:lstStyle/>
        <a:p>
          <a:r>
            <a:rPr lang="fa-IR" sz="1000" b="1" dirty="0" smtClean="0"/>
            <a:t>شاخص های مناسب</a:t>
          </a:r>
          <a:endParaRPr lang="en-US" sz="1000" b="1" dirty="0"/>
        </a:p>
      </dgm:t>
    </dgm:pt>
    <dgm:pt modelId="{2BC37A69-EF08-4CB6-8365-0A3180A1E774}" type="parTrans" cxnId="{2BB8F7DD-63D4-4953-A078-CD8C69D353A1}">
      <dgm:prSet/>
      <dgm:spPr/>
      <dgm:t>
        <a:bodyPr/>
        <a:lstStyle/>
        <a:p>
          <a:endParaRPr lang="en-US"/>
        </a:p>
      </dgm:t>
    </dgm:pt>
    <dgm:pt modelId="{FFA6ACC3-9A1E-4C14-864B-0ED5C497E5CD}" type="sibTrans" cxnId="{2BB8F7DD-63D4-4953-A078-CD8C69D353A1}">
      <dgm:prSet/>
      <dgm:spPr/>
      <dgm:t>
        <a:bodyPr/>
        <a:lstStyle/>
        <a:p>
          <a:endParaRPr lang="en-US"/>
        </a:p>
      </dgm:t>
    </dgm:pt>
    <dgm:pt modelId="{9F5F7B02-A99B-49F4-AD6F-5AFC5B048725}">
      <dgm:prSet phldrT="[Text]" custT="1"/>
      <dgm:spPr/>
      <dgm:t>
        <a:bodyPr/>
        <a:lstStyle/>
        <a:p>
          <a:r>
            <a:rPr lang="fa-IR" sz="1000" b="1" dirty="0" smtClean="0"/>
            <a:t>تبیین اهداف</a:t>
          </a:r>
          <a:endParaRPr lang="en-US" sz="1000" b="1" dirty="0"/>
        </a:p>
      </dgm:t>
    </dgm:pt>
    <dgm:pt modelId="{2874235E-CDA7-40ED-B16A-E5789ABE5CEE}" type="parTrans" cxnId="{A974AF6E-B93D-4100-9019-ACEAAFCFC601}">
      <dgm:prSet/>
      <dgm:spPr/>
      <dgm:t>
        <a:bodyPr/>
        <a:lstStyle/>
        <a:p>
          <a:endParaRPr lang="en-US"/>
        </a:p>
      </dgm:t>
    </dgm:pt>
    <dgm:pt modelId="{3C618719-5AA0-430A-9019-F65B1170A575}" type="sibTrans" cxnId="{A974AF6E-B93D-4100-9019-ACEAAFCFC601}">
      <dgm:prSet/>
      <dgm:spPr/>
      <dgm:t>
        <a:bodyPr/>
        <a:lstStyle/>
        <a:p>
          <a:endParaRPr lang="en-US"/>
        </a:p>
      </dgm:t>
    </dgm:pt>
    <dgm:pt modelId="{40CCACF0-9936-44A3-B8B5-73DC621CC580}">
      <dgm:prSet phldrT="[Text]" custT="1"/>
      <dgm:spPr/>
      <dgm:t>
        <a:bodyPr/>
        <a:lstStyle/>
        <a:p>
          <a:r>
            <a:rPr lang="fa-IR" sz="1000" b="1" dirty="0" smtClean="0"/>
            <a:t>آموزش</a:t>
          </a:r>
          <a:endParaRPr lang="en-US" sz="1000" b="1" dirty="0"/>
        </a:p>
      </dgm:t>
    </dgm:pt>
    <dgm:pt modelId="{AF1D5E8D-760E-46CE-B4F4-700E8B66811A}" type="parTrans" cxnId="{45F8CD6F-091D-4079-BB10-00623249ACE4}">
      <dgm:prSet/>
      <dgm:spPr/>
      <dgm:t>
        <a:bodyPr/>
        <a:lstStyle/>
        <a:p>
          <a:endParaRPr lang="en-US"/>
        </a:p>
      </dgm:t>
    </dgm:pt>
    <dgm:pt modelId="{39B40E2D-7186-4516-B884-7BB8C6D93ADE}" type="sibTrans" cxnId="{45F8CD6F-091D-4079-BB10-00623249ACE4}">
      <dgm:prSet/>
      <dgm:spPr/>
      <dgm:t>
        <a:bodyPr/>
        <a:lstStyle/>
        <a:p>
          <a:endParaRPr lang="en-US"/>
        </a:p>
      </dgm:t>
    </dgm:pt>
    <dgm:pt modelId="{277EC02E-D3D6-4208-9A5F-9A84832958EF}">
      <dgm:prSet phldrT="[Text]" custT="1"/>
      <dgm:spPr/>
      <dgm:t>
        <a:bodyPr/>
        <a:lstStyle/>
        <a:p>
          <a:r>
            <a:rPr lang="fa-IR" sz="1000" b="1" dirty="0" smtClean="0"/>
            <a:t>انتخاب اعضای مناسب</a:t>
          </a:r>
          <a:endParaRPr lang="en-US" sz="1000" b="1" dirty="0"/>
        </a:p>
      </dgm:t>
    </dgm:pt>
    <dgm:pt modelId="{EB970661-4A67-41FE-AD0A-DE1D460694CE}" type="parTrans" cxnId="{993DF65C-2D1C-4A76-9701-49780F5CA829}">
      <dgm:prSet/>
      <dgm:spPr/>
      <dgm:t>
        <a:bodyPr/>
        <a:lstStyle/>
        <a:p>
          <a:endParaRPr lang="en-US"/>
        </a:p>
      </dgm:t>
    </dgm:pt>
    <dgm:pt modelId="{5E595301-314F-4362-903E-C4C3B5899A54}" type="sibTrans" cxnId="{993DF65C-2D1C-4A76-9701-49780F5CA829}">
      <dgm:prSet/>
      <dgm:spPr/>
      <dgm:t>
        <a:bodyPr/>
        <a:lstStyle/>
        <a:p>
          <a:endParaRPr lang="en-US"/>
        </a:p>
      </dgm:t>
    </dgm:pt>
    <dgm:pt modelId="{6EB56DD7-AE9E-4328-ADF3-C89C56B99FC8}">
      <dgm:prSet phldrT="[Text]" custT="1"/>
      <dgm:spPr/>
      <dgm:t>
        <a:bodyPr/>
        <a:lstStyle/>
        <a:p>
          <a:r>
            <a:rPr lang="fa-IR" sz="960" b="0" dirty="0" smtClean="0"/>
            <a:t>مرتبط ساختن پاداش های فردی به عملکرد تیم</a:t>
          </a:r>
          <a:endParaRPr lang="en-US" sz="960" b="0" dirty="0"/>
        </a:p>
      </dgm:t>
    </dgm:pt>
    <dgm:pt modelId="{D01466E2-8E6E-407E-B78F-54007C75C4B4}" type="parTrans" cxnId="{A017DFF0-3B95-4CEC-B9D1-4D26BFA9DDEB}">
      <dgm:prSet/>
      <dgm:spPr/>
      <dgm:t>
        <a:bodyPr/>
        <a:lstStyle/>
        <a:p>
          <a:endParaRPr lang="en-US"/>
        </a:p>
      </dgm:t>
    </dgm:pt>
    <dgm:pt modelId="{8073C356-4F24-4155-98B3-F8C789AA4117}" type="sibTrans" cxnId="{A017DFF0-3B95-4CEC-B9D1-4D26BFA9DDEB}">
      <dgm:prSet/>
      <dgm:spPr/>
      <dgm:t>
        <a:bodyPr/>
        <a:lstStyle/>
        <a:p>
          <a:endParaRPr lang="en-US"/>
        </a:p>
      </dgm:t>
    </dgm:pt>
    <dgm:pt modelId="{65A519EF-95ED-4D0A-8638-DCB7946E154A}" type="pres">
      <dgm:prSet presAssocID="{BC0EED01-A976-4E06-B626-D010D830761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013F95-7FB9-4D88-AFF3-FA464A7C909C}" type="pres">
      <dgm:prSet presAssocID="{42FF1312-6E15-4DF3-A4C6-8E08C4EE5D69}" presName="centerShape" presStyleLbl="node0" presStyleIdx="0" presStyleCnt="1" custScaleX="174573" custScaleY="127283" custLinFactNeighborY="-19390"/>
      <dgm:spPr/>
      <dgm:t>
        <a:bodyPr/>
        <a:lstStyle/>
        <a:p>
          <a:endParaRPr lang="en-US"/>
        </a:p>
      </dgm:t>
    </dgm:pt>
    <dgm:pt modelId="{BCDF22B1-2EDA-4E36-A7D0-0E969DF45215}" type="pres">
      <dgm:prSet presAssocID="{1E8F76C3-933D-4A9C-AB96-52A24E226ACD}" presName="parTrans" presStyleLbl="bgSibTrans2D1" presStyleIdx="0" presStyleCnt="15"/>
      <dgm:spPr/>
      <dgm:t>
        <a:bodyPr/>
        <a:lstStyle/>
        <a:p>
          <a:endParaRPr lang="en-US"/>
        </a:p>
      </dgm:t>
    </dgm:pt>
    <dgm:pt modelId="{43FCD789-2B8C-414E-8FAC-BE0C4D394D80}" type="pres">
      <dgm:prSet presAssocID="{F9DF1D91-A7F6-4025-9B78-A76117DFBC03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0B0F4-EE26-4A1F-AB50-93377356F403}" type="pres">
      <dgm:prSet presAssocID="{83B3F50C-4DE2-438A-A835-2EE1527A31C8}" presName="parTrans" presStyleLbl="bgSibTrans2D1" presStyleIdx="1" presStyleCnt="15"/>
      <dgm:spPr/>
      <dgm:t>
        <a:bodyPr/>
        <a:lstStyle/>
        <a:p>
          <a:endParaRPr lang="en-US"/>
        </a:p>
      </dgm:t>
    </dgm:pt>
    <dgm:pt modelId="{6E27BE6B-8EE9-48A2-B101-D400DD4D08C3}" type="pres">
      <dgm:prSet presAssocID="{7E6C8E1C-2C5E-4D7C-952D-58938F4FF4E3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29198-6AE7-4696-AB51-28C943595EE1}" type="pres">
      <dgm:prSet presAssocID="{DF1925E7-480F-434C-B737-4E0C4D3A32F0}" presName="parTrans" presStyleLbl="bgSibTrans2D1" presStyleIdx="2" presStyleCnt="15"/>
      <dgm:spPr/>
      <dgm:t>
        <a:bodyPr/>
        <a:lstStyle/>
        <a:p>
          <a:endParaRPr lang="en-US"/>
        </a:p>
      </dgm:t>
    </dgm:pt>
    <dgm:pt modelId="{603F1F10-14AA-44B9-BB4C-89B8E5240257}" type="pres">
      <dgm:prSet presAssocID="{A4E163B7-4755-4838-B9BE-16BF722AB3A0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EB187E-0CD9-4CA8-915F-E949A3509A43}" type="pres">
      <dgm:prSet presAssocID="{AF5B2547-575C-422C-94CC-2420D5C25368}" presName="parTrans" presStyleLbl="bgSibTrans2D1" presStyleIdx="3" presStyleCnt="15"/>
      <dgm:spPr/>
      <dgm:t>
        <a:bodyPr/>
        <a:lstStyle/>
        <a:p>
          <a:endParaRPr lang="en-US"/>
        </a:p>
      </dgm:t>
    </dgm:pt>
    <dgm:pt modelId="{9369AB3D-A9DF-4BB0-8DB5-8A4AD68F883C}" type="pres">
      <dgm:prSet presAssocID="{32E07BAD-CB59-4D3D-A7F1-0B035BE76B56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A1B88-0379-4C1F-A72C-90A0843F2A1B}" type="pres">
      <dgm:prSet presAssocID="{B8C9DCF4-EB16-410A-A7FD-D9300F839835}" presName="parTrans" presStyleLbl="bgSibTrans2D1" presStyleIdx="4" presStyleCnt="15"/>
      <dgm:spPr/>
      <dgm:t>
        <a:bodyPr/>
        <a:lstStyle/>
        <a:p>
          <a:endParaRPr lang="en-US"/>
        </a:p>
      </dgm:t>
    </dgm:pt>
    <dgm:pt modelId="{E852DBB9-27B5-4724-995E-A385E6F391D4}" type="pres">
      <dgm:prSet presAssocID="{0CED1B9E-43A3-466C-A7BD-F1EA109244E8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F64FC-91CF-4FCD-8937-B0DC27DC1806}" type="pres">
      <dgm:prSet presAssocID="{E51A9612-EF99-4D09-8C46-3E38399DE430}" presName="parTrans" presStyleLbl="bgSibTrans2D1" presStyleIdx="5" presStyleCnt="15"/>
      <dgm:spPr/>
      <dgm:t>
        <a:bodyPr/>
        <a:lstStyle/>
        <a:p>
          <a:endParaRPr lang="en-US"/>
        </a:p>
      </dgm:t>
    </dgm:pt>
    <dgm:pt modelId="{BC241CB0-688E-4783-BA06-715F5F86CD0C}" type="pres">
      <dgm:prSet presAssocID="{6B758A93-496C-49CF-BEB0-B6119C1C4A5D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DDABE-661D-4BAE-9896-2C323D6A6BD0}" type="pres">
      <dgm:prSet presAssocID="{0B7592C8-146C-4888-9C97-F6D628D2EF2F}" presName="parTrans" presStyleLbl="bgSibTrans2D1" presStyleIdx="6" presStyleCnt="15"/>
      <dgm:spPr/>
      <dgm:t>
        <a:bodyPr/>
        <a:lstStyle/>
        <a:p>
          <a:endParaRPr lang="en-US"/>
        </a:p>
      </dgm:t>
    </dgm:pt>
    <dgm:pt modelId="{116866B1-560E-4941-868E-A5201632B169}" type="pres">
      <dgm:prSet presAssocID="{9A7755A1-C53B-4672-B5BD-FFFBAF1BEBAB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F0115-FC34-4178-92CD-D930F8DE6006}" type="pres">
      <dgm:prSet presAssocID="{C1E374CD-8A85-42DC-A21E-11183A433285}" presName="parTrans" presStyleLbl="bgSibTrans2D1" presStyleIdx="7" presStyleCnt="15"/>
      <dgm:spPr/>
      <dgm:t>
        <a:bodyPr/>
        <a:lstStyle/>
        <a:p>
          <a:endParaRPr lang="en-US"/>
        </a:p>
      </dgm:t>
    </dgm:pt>
    <dgm:pt modelId="{C4B97050-84A5-460F-B5E3-E3579F940BC4}" type="pres">
      <dgm:prSet presAssocID="{5DA87CA8-EEB0-4709-8417-895053386212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9A2CA-651A-4D05-B982-725C4C80E7F1}" type="pres">
      <dgm:prSet presAssocID="{2BC37A69-EF08-4CB6-8365-0A3180A1E774}" presName="parTrans" presStyleLbl="bgSibTrans2D1" presStyleIdx="8" presStyleCnt="15"/>
      <dgm:spPr/>
      <dgm:t>
        <a:bodyPr/>
        <a:lstStyle/>
        <a:p>
          <a:endParaRPr lang="en-US"/>
        </a:p>
      </dgm:t>
    </dgm:pt>
    <dgm:pt modelId="{2B87D96E-A081-4080-AF9A-418854554B8F}" type="pres">
      <dgm:prSet presAssocID="{006DC90A-3147-406F-834D-950EECCFEC67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2C945-09BE-4695-B373-7F5367A5F7E5}" type="pres">
      <dgm:prSet presAssocID="{D01466E2-8E6E-407E-B78F-54007C75C4B4}" presName="parTrans" presStyleLbl="bgSibTrans2D1" presStyleIdx="9" presStyleCnt="15"/>
      <dgm:spPr/>
      <dgm:t>
        <a:bodyPr/>
        <a:lstStyle/>
        <a:p>
          <a:endParaRPr lang="en-US"/>
        </a:p>
      </dgm:t>
    </dgm:pt>
    <dgm:pt modelId="{C75EC29D-95A3-4056-8A0D-DA59DE9C7B6D}" type="pres">
      <dgm:prSet presAssocID="{6EB56DD7-AE9E-4328-ADF3-C89C56B99FC8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5AB9D-3CD4-4F86-A360-B59D4DAA64C1}" type="pres">
      <dgm:prSet presAssocID="{2874235E-CDA7-40ED-B16A-E5789ABE5CEE}" presName="parTrans" presStyleLbl="bgSibTrans2D1" presStyleIdx="10" presStyleCnt="15"/>
      <dgm:spPr/>
      <dgm:t>
        <a:bodyPr/>
        <a:lstStyle/>
        <a:p>
          <a:endParaRPr lang="en-US"/>
        </a:p>
      </dgm:t>
    </dgm:pt>
    <dgm:pt modelId="{FBA57068-0F2E-4586-A6E4-E0107F0B1251}" type="pres">
      <dgm:prSet presAssocID="{9F5F7B02-A99B-49F4-AD6F-5AFC5B048725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83F25-CBD8-4115-8488-53B60F31426F}" type="pres">
      <dgm:prSet presAssocID="{AF1D5E8D-760E-46CE-B4F4-700E8B66811A}" presName="parTrans" presStyleLbl="bgSibTrans2D1" presStyleIdx="11" presStyleCnt="15"/>
      <dgm:spPr/>
      <dgm:t>
        <a:bodyPr/>
        <a:lstStyle/>
        <a:p>
          <a:endParaRPr lang="en-US"/>
        </a:p>
      </dgm:t>
    </dgm:pt>
    <dgm:pt modelId="{BAD8B35D-C95C-47F3-9829-9EF3B5D7DA09}" type="pres">
      <dgm:prSet presAssocID="{40CCACF0-9936-44A3-B8B5-73DC621CC580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193F9-6F90-4D88-B196-12BE21959B4A}" type="pres">
      <dgm:prSet presAssocID="{EB970661-4A67-41FE-AD0A-DE1D460694CE}" presName="parTrans" presStyleLbl="bgSibTrans2D1" presStyleIdx="12" presStyleCnt="15"/>
      <dgm:spPr/>
      <dgm:t>
        <a:bodyPr/>
        <a:lstStyle/>
        <a:p>
          <a:endParaRPr lang="en-US"/>
        </a:p>
      </dgm:t>
    </dgm:pt>
    <dgm:pt modelId="{FAD651C6-526D-4BCA-804D-D1ED966E19A6}" type="pres">
      <dgm:prSet presAssocID="{277EC02E-D3D6-4208-9A5F-9A84832958EF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DC19B-D548-473D-A723-88DE3A894821}" type="pres">
      <dgm:prSet presAssocID="{E36A3EB2-9DC6-424E-B7B5-245DA03637F7}" presName="parTrans" presStyleLbl="bgSibTrans2D1" presStyleIdx="13" presStyleCnt="15"/>
      <dgm:spPr/>
      <dgm:t>
        <a:bodyPr/>
        <a:lstStyle/>
        <a:p>
          <a:endParaRPr lang="en-US"/>
        </a:p>
      </dgm:t>
    </dgm:pt>
    <dgm:pt modelId="{EBC28D34-80B7-4BB2-BF0D-988977FA8D29}" type="pres">
      <dgm:prSet presAssocID="{892D35D1-8198-432A-8A31-20315FA96432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4D45B-7A39-4119-AC18-456A81FBD603}" type="pres">
      <dgm:prSet presAssocID="{3A3E3129-ACF6-42E1-A756-4E8E6FAED005}" presName="parTrans" presStyleLbl="bgSibTrans2D1" presStyleIdx="14" presStyleCnt="15"/>
      <dgm:spPr/>
      <dgm:t>
        <a:bodyPr/>
        <a:lstStyle/>
        <a:p>
          <a:endParaRPr lang="en-US"/>
        </a:p>
      </dgm:t>
    </dgm:pt>
    <dgm:pt modelId="{47A5DCAB-81EE-4C55-9CAE-A6CE4A251B87}" type="pres">
      <dgm:prSet presAssocID="{85A116D8-6789-428F-BF0E-5E151B6833D5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ABE59B-9151-4BD4-97B1-7EFCF85274B0}" srcId="{42FF1312-6E15-4DF3-A4C6-8E08C4EE5D69}" destId="{7E6C8E1C-2C5E-4D7C-952D-58938F4FF4E3}" srcOrd="1" destOrd="0" parTransId="{83B3F50C-4DE2-438A-A835-2EE1527A31C8}" sibTransId="{4DE14680-3FD7-4EB4-AE5C-E36D48B87356}"/>
    <dgm:cxn modelId="{995679C2-981F-4697-A7EE-292B253CEDD1}" type="presOf" srcId="{3A3E3129-ACF6-42E1-A756-4E8E6FAED005}" destId="{1F54D45B-7A39-4119-AC18-456A81FBD603}" srcOrd="0" destOrd="0" presId="urn:microsoft.com/office/officeart/2005/8/layout/radial4"/>
    <dgm:cxn modelId="{A8613B47-41B1-4444-8BAD-B1EAA77BC0EF}" srcId="{42FF1312-6E15-4DF3-A4C6-8E08C4EE5D69}" destId="{A4E163B7-4755-4838-B9BE-16BF722AB3A0}" srcOrd="2" destOrd="0" parTransId="{DF1925E7-480F-434C-B737-4E0C4D3A32F0}" sibTransId="{3BF999A8-280A-4D1A-9030-44982747F46F}"/>
    <dgm:cxn modelId="{F285BE23-C2F2-43EB-91BD-E077CF4B72C2}" type="presOf" srcId="{32E07BAD-CB59-4D3D-A7F1-0B035BE76B56}" destId="{9369AB3D-A9DF-4BB0-8DB5-8A4AD68F883C}" srcOrd="0" destOrd="0" presId="urn:microsoft.com/office/officeart/2005/8/layout/radial4"/>
    <dgm:cxn modelId="{620F5F14-057F-4F62-AD1F-7BC2655C0AC4}" type="presOf" srcId="{277EC02E-D3D6-4208-9A5F-9A84832958EF}" destId="{FAD651C6-526D-4BCA-804D-D1ED966E19A6}" srcOrd="0" destOrd="0" presId="urn:microsoft.com/office/officeart/2005/8/layout/radial4"/>
    <dgm:cxn modelId="{64607602-E0A5-4EB6-8B92-52FB8CD933EF}" type="presOf" srcId="{83B3F50C-4DE2-438A-A835-2EE1527A31C8}" destId="{CF90B0F4-EE26-4A1F-AB50-93377356F403}" srcOrd="0" destOrd="0" presId="urn:microsoft.com/office/officeart/2005/8/layout/radial4"/>
    <dgm:cxn modelId="{F27A1B4D-0B14-4376-A7B2-0D13F2C4DA64}" type="presOf" srcId="{6EB56DD7-AE9E-4328-ADF3-C89C56B99FC8}" destId="{C75EC29D-95A3-4056-8A0D-DA59DE9C7B6D}" srcOrd="0" destOrd="0" presId="urn:microsoft.com/office/officeart/2005/8/layout/radial4"/>
    <dgm:cxn modelId="{2BB8F7DD-63D4-4953-A078-CD8C69D353A1}" srcId="{42FF1312-6E15-4DF3-A4C6-8E08C4EE5D69}" destId="{006DC90A-3147-406F-834D-950EECCFEC67}" srcOrd="8" destOrd="0" parTransId="{2BC37A69-EF08-4CB6-8365-0A3180A1E774}" sibTransId="{FFA6ACC3-9A1E-4C14-864B-0ED5C497E5CD}"/>
    <dgm:cxn modelId="{24863A30-B17B-4BB9-B8AB-44AB5E72C140}" type="presOf" srcId="{DF1925E7-480F-434C-B737-4E0C4D3A32F0}" destId="{D2929198-6AE7-4696-AB51-28C943595EE1}" srcOrd="0" destOrd="0" presId="urn:microsoft.com/office/officeart/2005/8/layout/radial4"/>
    <dgm:cxn modelId="{97E32A1C-A767-44DC-B71A-1542037F5DF7}" type="presOf" srcId="{9F5F7B02-A99B-49F4-AD6F-5AFC5B048725}" destId="{FBA57068-0F2E-4586-A6E4-E0107F0B1251}" srcOrd="0" destOrd="0" presId="urn:microsoft.com/office/officeart/2005/8/layout/radial4"/>
    <dgm:cxn modelId="{E3C2698E-2085-41E2-BF00-A1BBE62CC3D4}" type="presOf" srcId="{F9DF1D91-A7F6-4025-9B78-A76117DFBC03}" destId="{43FCD789-2B8C-414E-8FAC-BE0C4D394D80}" srcOrd="0" destOrd="0" presId="urn:microsoft.com/office/officeart/2005/8/layout/radial4"/>
    <dgm:cxn modelId="{2A3EF1ED-DC67-435A-9EB8-E29118E20E5D}" type="presOf" srcId="{0B7592C8-146C-4888-9C97-F6D628D2EF2F}" destId="{15FDDABE-661D-4BAE-9896-2C323D6A6BD0}" srcOrd="0" destOrd="0" presId="urn:microsoft.com/office/officeart/2005/8/layout/radial4"/>
    <dgm:cxn modelId="{6D708C04-F48E-4286-93B2-5FB5D1A468EC}" type="presOf" srcId="{5DA87CA8-EEB0-4709-8417-895053386212}" destId="{C4B97050-84A5-460F-B5E3-E3579F940BC4}" srcOrd="0" destOrd="0" presId="urn:microsoft.com/office/officeart/2005/8/layout/radial4"/>
    <dgm:cxn modelId="{D4CD3B22-58F0-4379-A995-A3A162F842B5}" type="presOf" srcId="{BC0EED01-A976-4E06-B626-D010D830761C}" destId="{65A519EF-95ED-4D0A-8638-DCB7946E154A}" srcOrd="0" destOrd="0" presId="urn:microsoft.com/office/officeart/2005/8/layout/radial4"/>
    <dgm:cxn modelId="{171E4DD9-C6D3-4B84-8762-FBB00B6C5726}" type="presOf" srcId="{0CED1B9E-43A3-466C-A7BD-F1EA109244E8}" destId="{E852DBB9-27B5-4724-995E-A385E6F391D4}" srcOrd="0" destOrd="0" presId="urn:microsoft.com/office/officeart/2005/8/layout/radial4"/>
    <dgm:cxn modelId="{1293B2AA-3DDE-4EE9-B844-CB67F9663AB0}" type="presOf" srcId="{006DC90A-3147-406F-834D-950EECCFEC67}" destId="{2B87D96E-A081-4080-AF9A-418854554B8F}" srcOrd="0" destOrd="0" presId="urn:microsoft.com/office/officeart/2005/8/layout/radial4"/>
    <dgm:cxn modelId="{0A5227D9-B3ED-4F81-A5E2-4ABFB072024C}" type="presOf" srcId="{85A116D8-6789-428F-BF0E-5E151B6833D5}" destId="{47A5DCAB-81EE-4C55-9CAE-A6CE4A251B87}" srcOrd="0" destOrd="0" presId="urn:microsoft.com/office/officeart/2005/8/layout/radial4"/>
    <dgm:cxn modelId="{50A661B3-E81B-4F34-8C6D-5645022E27DA}" srcId="{42FF1312-6E15-4DF3-A4C6-8E08C4EE5D69}" destId="{5DA87CA8-EEB0-4709-8417-895053386212}" srcOrd="7" destOrd="0" parTransId="{C1E374CD-8A85-42DC-A21E-11183A433285}" sibTransId="{89982821-71B8-4442-9D47-33D7FE4D5414}"/>
    <dgm:cxn modelId="{6835C59F-8140-45AD-BDBB-EC91E26404EE}" type="presOf" srcId="{2BC37A69-EF08-4CB6-8365-0A3180A1E774}" destId="{8F79A2CA-651A-4D05-B982-725C4C80E7F1}" srcOrd="0" destOrd="0" presId="urn:microsoft.com/office/officeart/2005/8/layout/radial4"/>
    <dgm:cxn modelId="{0C620A5C-88A5-45F6-A9A4-8B078B0C34FD}" type="presOf" srcId="{A4E163B7-4755-4838-B9BE-16BF722AB3A0}" destId="{603F1F10-14AA-44B9-BB4C-89B8E5240257}" srcOrd="0" destOrd="0" presId="urn:microsoft.com/office/officeart/2005/8/layout/radial4"/>
    <dgm:cxn modelId="{7B9019D6-007B-40D1-BCB9-F8BD9A20CF62}" type="presOf" srcId="{40CCACF0-9936-44A3-B8B5-73DC621CC580}" destId="{BAD8B35D-C95C-47F3-9829-9EF3B5D7DA09}" srcOrd="0" destOrd="0" presId="urn:microsoft.com/office/officeart/2005/8/layout/radial4"/>
    <dgm:cxn modelId="{C146561B-5D86-4DFF-BDF0-FA95C6D06D17}" type="presOf" srcId="{C1E374CD-8A85-42DC-A21E-11183A433285}" destId="{769F0115-FC34-4178-92CD-D930F8DE6006}" srcOrd="0" destOrd="0" presId="urn:microsoft.com/office/officeart/2005/8/layout/radial4"/>
    <dgm:cxn modelId="{45F8CD6F-091D-4079-BB10-00623249ACE4}" srcId="{42FF1312-6E15-4DF3-A4C6-8E08C4EE5D69}" destId="{40CCACF0-9936-44A3-B8B5-73DC621CC580}" srcOrd="11" destOrd="0" parTransId="{AF1D5E8D-760E-46CE-B4F4-700E8B66811A}" sibTransId="{39B40E2D-7186-4516-B884-7BB8C6D93ADE}"/>
    <dgm:cxn modelId="{353B01A9-8825-42C7-9F94-8BAB30FEB3F4}" srcId="{42FF1312-6E15-4DF3-A4C6-8E08C4EE5D69}" destId="{6B758A93-496C-49CF-BEB0-B6119C1C4A5D}" srcOrd="5" destOrd="0" parTransId="{E51A9612-EF99-4D09-8C46-3E38399DE430}" sibTransId="{495EE813-7AE7-452F-8B97-06A9A306A2DB}"/>
    <dgm:cxn modelId="{6C4F7E84-07AF-413D-8B84-D82D44360B6D}" type="presOf" srcId="{7E6C8E1C-2C5E-4D7C-952D-58938F4FF4E3}" destId="{6E27BE6B-8EE9-48A2-B101-D400DD4D08C3}" srcOrd="0" destOrd="0" presId="urn:microsoft.com/office/officeart/2005/8/layout/radial4"/>
    <dgm:cxn modelId="{6DD1155F-8276-40BE-A4EA-F67D4DEB88DD}" type="presOf" srcId="{2874235E-CDA7-40ED-B16A-E5789ABE5CEE}" destId="{85A5AB9D-3CD4-4F86-A360-B59D4DAA64C1}" srcOrd="0" destOrd="0" presId="urn:microsoft.com/office/officeart/2005/8/layout/radial4"/>
    <dgm:cxn modelId="{B4190093-4273-4E58-81AC-CAB62B9E2C2D}" type="presOf" srcId="{1E8F76C3-933D-4A9C-AB96-52A24E226ACD}" destId="{BCDF22B1-2EDA-4E36-A7D0-0E969DF45215}" srcOrd="0" destOrd="0" presId="urn:microsoft.com/office/officeart/2005/8/layout/radial4"/>
    <dgm:cxn modelId="{560D2667-CEFE-48BB-8A9B-DEA9C0ADBA19}" type="presOf" srcId="{9A7755A1-C53B-4672-B5BD-FFFBAF1BEBAB}" destId="{116866B1-560E-4941-868E-A5201632B169}" srcOrd="0" destOrd="0" presId="urn:microsoft.com/office/officeart/2005/8/layout/radial4"/>
    <dgm:cxn modelId="{210677FD-06CD-462D-B5A3-2EDFBE15FF8D}" srcId="{42FF1312-6E15-4DF3-A4C6-8E08C4EE5D69}" destId="{F9DF1D91-A7F6-4025-9B78-A76117DFBC03}" srcOrd="0" destOrd="0" parTransId="{1E8F76C3-933D-4A9C-AB96-52A24E226ACD}" sibTransId="{9539E34E-394B-4D1F-940D-895A1175A8C6}"/>
    <dgm:cxn modelId="{37C2B9DE-DBB3-44F7-9694-53CFC569A90C}" type="presOf" srcId="{892D35D1-8198-432A-8A31-20315FA96432}" destId="{EBC28D34-80B7-4BB2-BF0D-988977FA8D29}" srcOrd="0" destOrd="0" presId="urn:microsoft.com/office/officeart/2005/8/layout/radial4"/>
    <dgm:cxn modelId="{A974AF6E-B93D-4100-9019-ACEAAFCFC601}" srcId="{42FF1312-6E15-4DF3-A4C6-8E08C4EE5D69}" destId="{9F5F7B02-A99B-49F4-AD6F-5AFC5B048725}" srcOrd="10" destOrd="0" parTransId="{2874235E-CDA7-40ED-B16A-E5789ABE5CEE}" sibTransId="{3C618719-5AA0-430A-9019-F65B1170A575}"/>
    <dgm:cxn modelId="{958C4659-AEB8-4E57-8EED-FB294C7E8670}" srcId="{42FF1312-6E15-4DF3-A4C6-8E08C4EE5D69}" destId="{32E07BAD-CB59-4D3D-A7F1-0B035BE76B56}" srcOrd="3" destOrd="0" parTransId="{AF5B2547-575C-422C-94CC-2420D5C25368}" sibTransId="{949AD91F-3307-405C-93BF-30498CBB5147}"/>
    <dgm:cxn modelId="{DE28EBB0-7C7E-47FD-A4F3-E1F57C92FFBF}" srcId="{42FF1312-6E15-4DF3-A4C6-8E08C4EE5D69}" destId="{0CED1B9E-43A3-466C-A7BD-F1EA109244E8}" srcOrd="4" destOrd="0" parTransId="{B8C9DCF4-EB16-410A-A7FD-D9300F839835}" sibTransId="{6BFBA617-57C3-4B96-8758-34458F7C39CA}"/>
    <dgm:cxn modelId="{DDD8D290-F768-4B5A-ADA9-A4A459D2C627}" type="presOf" srcId="{6B758A93-496C-49CF-BEB0-B6119C1C4A5D}" destId="{BC241CB0-688E-4783-BA06-715F5F86CD0C}" srcOrd="0" destOrd="0" presId="urn:microsoft.com/office/officeart/2005/8/layout/radial4"/>
    <dgm:cxn modelId="{28F44BEF-7248-4CE4-902E-7175F39E5498}" type="presOf" srcId="{AF1D5E8D-760E-46CE-B4F4-700E8B66811A}" destId="{15883F25-CBD8-4115-8488-53B60F31426F}" srcOrd="0" destOrd="0" presId="urn:microsoft.com/office/officeart/2005/8/layout/radial4"/>
    <dgm:cxn modelId="{91C357E9-353C-4205-94F6-B4257ACB49C6}" type="presOf" srcId="{42FF1312-6E15-4DF3-A4C6-8E08C4EE5D69}" destId="{D3013F95-7FB9-4D88-AFF3-FA464A7C909C}" srcOrd="0" destOrd="0" presId="urn:microsoft.com/office/officeart/2005/8/layout/radial4"/>
    <dgm:cxn modelId="{9BEFCAA7-842F-4993-89D9-AA8F6F95C1AB}" type="presOf" srcId="{D01466E2-8E6E-407E-B78F-54007C75C4B4}" destId="{5242C945-09BE-4695-B373-7F5367A5F7E5}" srcOrd="0" destOrd="0" presId="urn:microsoft.com/office/officeart/2005/8/layout/radial4"/>
    <dgm:cxn modelId="{A017DFF0-3B95-4CEC-B9D1-4D26BFA9DDEB}" srcId="{42FF1312-6E15-4DF3-A4C6-8E08C4EE5D69}" destId="{6EB56DD7-AE9E-4328-ADF3-C89C56B99FC8}" srcOrd="9" destOrd="0" parTransId="{D01466E2-8E6E-407E-B78F-54007C75C4B4}" sibTransId="{8073C356-4F24-4155-98B3-F8C789AA4117}"/>
    <dgm:cxn modelId="{16C80E01-7854-4F09-8776-E2E41E77540B}" srcId="{42FF1312-6E15-4DF3-A4C6-8E08C4EE5D69}" destId="{85A116D8-6789-428F-BF0E-5E151B6833D5}" srcOrd="14" destOrd="0" parTransId="{3A3E3129-ACF6-42E1-A756-4E8E6FAED005}" sibTransId="{6FF420DF-BE24-4BB3-B128-F0DE768095FA}"/>
    <dgm:cxn modelId="{91F952CF-2303-42A9-BF25-EA51A2830ACD}" type="presOf" srcId="{E51A9612-EF99-4D09-8C46-3E38399DE430}" destId="{C34F64FC-91CF-4FCD-8937-B0DC27DC1806}" srcOrd="0" destOrd="0" presId="urn:microsoft.com/office/officeart/2005/8/layout/radial4"/>
    <dgm:cxn modelId="{6AD0FC15-C1A0-48D0-AAF9-C0997D8B76D3}" srcId="{42FF1312-6E15-4DF3-A4C6-8E08C4EE5D69}" destId="{9A7755A1-C53B-4672-B5BD-FFFBAF1BEBAB}" srcOrd="6" destOrd="0" parTransId="{0B7592C8-146C-4888-9C97-F6D628D2EF2F}" sibTransId="{5D3E8D0F-1950-44C6-A49D-D8E7CF559204}"/>
    <dgm:cxn modelId="{83F9F338-6922-427A-B1AF-8323272967D0}" type="presOf" srcId="{E36A3EB2-9DC6-424E-B7B5-245DA03637F7}" destId="{BACDC19B-D548-473D-A723-88DE3A894821}" srcOrd="0" destOrd="0" presId="urn:microsoft.com/office/officeart/2005/8/layout/radial4"/>
    <dgm:cxn modelId="{540AA2C5-1C78-4349-9600-86076AA3522D}" type="presOf" srcId="{EB970661-4A67-41FE-AD0A-DE1D460694CE}" destId="{4A8193F9-6F90-4D88-B196-12BE21959B4A}" srcOrd="0" destOrd="0" presId="urn:microsoft.com/office/officeart/2005/8/layout/radial4"/>
    <dgm:cxn modelId="{4FDD4E97-49D9-4C8A-98D1-0EB76AE3BBD6}" type="presOf" srcId="{AF5B2547-575C-422C-94CC-2420D5C25368}" destId="{FDEB187E-0CD9-4CA8-915F-E949A3509A43}" srcOrd="0" destOrd="0" presId="urn:microsoft.com/office/officeart/2005/8/layout/radial4"/>
    <dgm:cxn modelId="{1180B407-B062-4183-A561-E58B41E81EBB}" srcId="{BC0EED01-A976-4E06-B626-D010D830761C}" destId="{42FF1312-6E15-4DF3-A4C6-8E08C4EE5D69}" srcOrd="0" destOrd="0" parTransId="{8E3191AA-475A-4FA4-983B-4360151AC4F7}" sibTransId="{4A5A0BA0-39EF-450D-947E-6F88D45E4550}"/>
    <dgm:cxn modelId="{415B84E8-5C64-48BD-88E9-4AE265A9DBC1}" type="presOf" srcId="{B8C9DCF4-EB16-410A-A7FD-D9300F839835}" destId="{F69A1B88-0379-4C1F-A72C-90A0843F2A1B}" srcOrd="0" destOrd="0" presId="urn:microsoft.com/office/officeart/2005/8/layout/radial4"/>
    <dgm:cxn modelId="{0625A8A5-8C8B-4ECA-BE3E-85B44C98DF41}" srcId="{42FF1312-6E15-4DF3-A4C6-8E08C4EE5D69}" destId="{892D35D1-8198-432A-8A31-20315FA96432}" srcOrd="13" destOrd="0" parTransId="{E36A3EB2-9DC6-424E-B7B5-245DA03637F7}" sibTransId="{20A15C2C-6A21-4DF4-8B13-F2A05B5B2ACA}"/>
    <dgm:cxn modelId="{993DF65C-2D1C-4A76-9701-49780F5CA829}" srcId="{42FF1312-6E15-4DF3-A4C6-8E08C4EE5D69}" destId="{277EC02E-D3D6-4208-9A5F-9A84832958EF}" srcOrd="12" destOrd="0" parTransId="{EB970661-4A67-41FE-AD0A-DE1D460694CE}" sibTransId="{5E595301-314F-4362-903E-C4C3B5899A54}"/>
    <dgm:cxn modelId="{5D750479-0F20-4BAC-8074-972DB5455285}" type="presParOf" srcId="{65A519EF-95ED-4D0A-8638-DCB7946E154A}" destId="{D3013F95-7FB9-4D88-AFF3-FA464A7C909C}" srcOrd="0" destOrd="0" presId="urn:microsoft.com/office/officeart/2005/8/layout/radial4"/>
    <dgm:cxn modelId="{95452887-B40E-4779-9A7E-88F8D4358DB3}" type="presParOf" srcId="{65A519EF-95ED-4D0A-8638-DCB7946E154A}" destId="{BCDF22B1-2EDA-4E36-A7D0-0E969DF45215}" srcOrd="1" destOrd="0" presId="urn:microsoft.com/office/officeart/2005/8/layout/radial4"/>
    <dgm:cxn modelId="{BFE14940-277D-468E-8AA7-55CDA2430376}" type="presParOf" srcId="{65A519EF-95ED-4D0A-8638-DCB7946E154A}" destId="{43FCD789-2B8C-414E-8FAC-BE0C4D394D80}" srcOrd="2" destOrd="0" presId="urn:microsoft.com/office/officeart/2005/8/layout/radial4"/>
    <dgm:cxn modelId="{42685AF7-5DDE-4079-A563-14FA568ACB53}" type="presParOf" srcId="{65A519EF-95ED-4D0A-8638-DCB7946E154A}" destId="{CF90B0F4-EE26-4A1F-AB50-93377356F403}" srcOrd="3" destOrd="0" presId="urn:microsoft.com/office/officeart/2005/8/layout/radial4"/>
    <dgm:cxn modelId="{C78A8CAE-91D4-4B25-91D2-0B3909BFC847}" type="presParOf" srcId="{65A519EF-95ED-4D0A-8638-DCB7946E154A}" destId="{6E27BE6B-8EE9-48A2-B101-D400DD4D08C3}" srcOrd="4" destOrd="0" presId="urn:microsoft.com/office/officeart/2005/8/layout/radial4"/>
    <dgm:cxn modelId="{C97CA6F2-0ADC-45D7-970F-A309FDFAFE13}" type="presParOf" srcId="{65A519EF-95ED-4D0A-8638-DCB7946E154A}" destId="{D2929198-6AE7-4696-AB51-28C943595EE1}" srcOrd="5" destOrd="0" presId="urn:microsoft.com/office/officeart/2005/8/layout/radial4"/>
    <dgm:cxn modelId="{FE307073-D846-4DA5-AD79-CDFA6010F20E}" type="presParOf" srcId="{65A519EF-95ED-4D0A-8638-DCB7946E154A}" destId="{603F1F10-14AA-44B9-BB4C-89B8E5240257}" srcOrd="6" destOrd="0" presId="urn:microsoft.com/office/officeart/2005/8/layout/radial4"/>
    <dgm:cxn modelId="{60CCCAEA-3880-4C9C-82FB-279CA0FC451E}" type="presParOf" srcId="{65A519EF-95ED-4D0A-8638-DCB7946E154A}" destId="{FDEB187E-0CD9-4CA8-915F-E949A3509A43}" srcOrd="7" destOrd="0" presId="urn:microsoft.com/office/officeart/2005/8/layout/radial4"/>
    <dgm:cxn modelId="{5B43E23A-3AB0-41E3-8234-1CC3483A83D2}" type="presParOf" srcId="{65A519EF-95ED-4D0A-8638-DCB7946E154A}" destId="{9369AB3D-A9DF-4BB0-8DB5-8A4AD68F883C}" srcOrd="8" destOrd="0" presId="urn:microsoft.com/office/officeart/2005/8/layout/radial4"/>
    <dgm:cxn modelId="{DBF39A69-62C7-4E4D-AFA2-D8F0042DAC9B}" type="presParOf" srcId="{65A519EF-95ED-4D0A-8638-DCB7946E154A}" destId="{F69A1B88-0379-4C1F-A72C-90A0843F2A1B}" srcOrd="9" destOrd="0" presId="urn:microsoft.com/office/officeart/2005/8/layout/radial4"/>
    <dgm:cxn modelId="{7A213688-587A-4777-A04F-AC79190ACC17}" type="presParOf" srcId="{65A519EF-95ED-4D0A-8638-DCB7946E154A}" destId="{E852DBB9-27B5-4724-995E-A385E6F391D4}" srcOrd="10" destOrd="0" presId="urn:microsoft.com/office/officeart/2005/8/layout/radial4"/>
    <dgm:cxn modelId="{A167DFCB-0477-443C-B287-E8E9BF6A7253}" type="presParOf" srcId="{65A519EF-95ED-4D0A-8638-DCB7946E154A}" destId="{C34F64FC-91CF-4FCD-8937-B0DC27DC1806}" srcOrd="11" destOrd="0" presId="urn:microsoft.com/office/officeart/2005/8/layout/radial4"/>
    <dgm:cxn modelId="{191EBB80-BEBE-479E-BB06-03B1C76F4B7A}" type="presParOf" srcId="{65A519EF-95ED-4D0A-8638-DCB7946E154A}" destId="{BC241CB0-688E-4783-BA06-715F5F86CD0C}" srcOrd="12" destOrd="0" presId="urn:microsoft.com/office/officeart/2005/8/layout/radial4"/>
    <dgm:cxn modelId="{F95F427C-1F37-4CE6-9751-696F972C62AB}" type="presParOf" srcId="{65A519EF-95ED-4D0A-8638-DCB7946E154A}" destId="{15FDDABE-661D-4BAE-9896-2C323D6A6BD0}" srcOrd="13" destOrd="0" presId="urn:microsoft.com/office/officeart/2005/8/layout/radial4"/>
    <dgm:cxn modelId="{B18623C6-5144-469A-95A4-2B1218D66B80}" type="presParOf" srcId="{65A519EF-95ED-4D0A-8638-DCB7946E154A}" destId="{116866B1-560E-4941-868E-A5201632B169}" srcOrd="14" destOrd="0" presId="urn:microsoft.com/office/officeart/2005/8/layout/radial4"/>
    <dgm:cxn modelId="{DB71FBFF-1F06-4804-A5E6-EDB4475237CE}" type="presParOf" srcId="{65A519EF-95ED-4D0A-8638-DCB7946E154A}" destId="{769F0115-FC34-4178-92CD-D930F8DE6006}" srcOrd="15" destOrd="0" presId="urn:microsoft.com/office/officeart/2005/8/layout/radial4"/>
    <dgm:cxn modelId="{2CFE79EA-7E29-4AC8-8559-B6B40DA69625}" type="presParOf" srcId="{65A519EF-95ED-4D0A-8638-DCB7946E154A}" destId="{C4B97050-84A5-460F-B5E3-E3579F940BC4}" srcOrd="16" destOrd="0" presId="urn:microsoft.com/office/officeart/2005/8/layout/radial4"/>
    <dgm:cxn modelId="{477572BA-387C-438F-B27D-6461166A672E}" type="presParOf" srcId="{65A519EF-95ED-4D0A-8638-DCB7946E154A}" destId="{8F79A2CA-651A-4D05-B982-725C4C80E7F1}" srcOrd="17" destOrd="0" presId="urn:microsoft.com/office/officeart/2005/8/layout/radial4"/>
    <dgm:cxn modelId="{F74BAC3D-FCB8-4A7A-93B6-6C798991D52C}" type="presParOf" srcId="{65A519EF-95ED-4D0A-8638-DCB7946E154A}" destId="{2B87D96E-A081-4080-AF9A-418854554B8F}" srcOrd="18" destOrd="0" presId="urn:microsoft.com/office/officeart/2005/8/layout/radial4"/>
    <dgm:cxn modelId="{C3442915-6085-418A-A722-B1E33D66FDA7}" type="presParOf" srcId="{65A519EF-95ED-4D0A-8638-DCB7946E154A}" destId="{5242C945-09BE-4695-B373-7F5367A5F7E5}" srcOrd="19" destOrd="0" presId="urn:microsoft.com/office/officeart/2005/8/layout/radial4"/>
    <dgm:cxn modelId="{B254AA7B-261C-4211-B787-0D38F9BA52CD}" type="presParOf" srcId="{65A519EF-95ED-4D0A-8638-DCB7946E154A}" destId="{C75EC29D-95A3-4056-8A0D-DA59DE9C7B6D}" srcOrd="20" destOrd="0" presId="urn:microsoft.com/office/officeart/2005/8/layout/radial4"/>
    <dgm:cxn modelId="{D2243C8E-158C-4445-96F6-02929ED9F508}" type="presParOf" srcId="{65A519EF-95ED-4D0A-8638-DCB7946E154A}" destId="{85A5AB9D-3CD4-4F86-A360-B59D4DAA64C1}" srcOrd="21" destOrd="0" presId="urn:microsoft.com/office/officeart/2005/8/layout/radial4"/>
    <dgm:cxn modelId="{307A4A49-9277-45F1-A028-C4D94047564A}" type="presParOf" srcId="{65A519EF-95ED-4D0A-8638-DCB7946E154A}" destId="{FBA57068-0F2E-4586-A6E4-E0107F0B1251}" srcOrd="22" destOrd="0" presId="urn:microsoft.com/office/officeart/2005/8/layout/radial4"/>
    <dgm:cxn modelId="{0368BAED-282D-4909-8AE4-776E4CA73A69}" type="presParOf" srcId="{65A519EF-95ED-4D0A-8638-DCB7946E154A}" destId="{15883F25-CBD8-4115-8488-53B60F31426F}" srcOrd="23" destOrd="0" presId="urn:microsoft.com/office/officeart/2005/8/layout/radial4"/>
    <dgm:cxn modelId="{D48B679D-082E-4206-9A03-70897C8809EB}" type="presParOf" srcId="{65A519EF-95ED-4D0A-8638-DCB7946E154A}" destId="{BAD8B35D-C95C-47F3-9829-9EF3B5D7DA09}" srcOrd="24" destOrd="0" presId="urn:microsoft.com/office/officeart/2005/8/layout/radial4"/>
    <dgm:cxn modelId="{DF436B83-11A2-4E54-9EE6-FEEFCFAF46E7}" type="presParOf" srcId="{65A519EF-95ED-4D0A-8638-DCB7946E154A}" destId="{4A8193F9-6F90-4D88-B196-12BE21959B4A}" srcOrd="25" destOrd="0" presId="urn:microsoft.com/office/officeart/2005/8/layout/radial4"/>
    <dgm:cxn modelId="{24588F55-E557-4DA1-8065-D4A014ED48D0}" type="presParOf" srcId="{65A519EF-95ED-4D0A-8638-DCB7946E154A}" destId="{FAD651C6-526D-4BCA-804D-D1ED966E19A6}" srcOrd="26" destOrd="0" presId="urn:microsoft.com/office/officeart/2005/8/layout/radial4"/>
    <dgm:cxn modelId="{D9348EB4-FEBA-4B4B-8623-DE8548BDC92E}" type="presParOf" srcId="{65A519EF-95ED-4D0A-8638-DCB7946E154A}" destId="{BACDC19B-D548-473D-A723-88DE3A894821}" srcOrd="27" destOrd="0" presId="urn:microsoft.com/office/officeart/2005/8/layout/radial4"/>
    <dgm:cxn modelId="{EBD4BA6E-C59E-4B17-95DE-F7B31F312F53}" type="presParOf" srcId="{65A519EF-95ED-4D0A-8638-DCB7946E154A}" destId="{EBC28D34-80B7-4BB2-BF0D-988977FA8D29}" srcOrd="28" destOrd="0" presId="urn:microsoft.com/office/officeart/2005/8/layout/radial4"/>
    <dgm:cxn modelId="{AE7E6A00-AC85-4C92-AE6A-8E329D074848}" type="presParOf" srcId="{65A519EF-95ED-4D0A-8638-DCB7946E154A}" destId="{1F54D45B-7A39-4119-AC18-456A81FBD603}" srcOrd="29" destOrd="0" presId="urn:microsoft.com/office/officeart/2005/8/layout/radial4"/>
    <dgm:cxn modelId="{796DF17F-7D46-45B8-9D47-57E034F7D6E8}" type="presParOf" srcId="{65A519EF-95ED-4D0A-8638-DCB7946E154A}" destId="{47A5DCAB-81EE-4C55-9CAE-A6CE4A251B87}" srcOrd="3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85D672E-7606-4EF0-A6B7-153A1469F890}" type="doc">
      <dgm:prSet loTypeId="urn:microsoft.com/office/officeart/2005/8/layout/radial1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6BA3991-D6B3-409A-A4C4-817B45CAAF04}">
      <dgm:prSet phldrT="[Text]"/>
      <dgm:spPr/>
      <dgm:t>
        <a:bodyPr/>
        <a:lstStyle/>
        <a:p>
          <a:r>
            <a:rPr lang="fa-IR" dirty="0" smtClean="0">
              <a:cs typeface="+mj-cs"/>
            </a:rPr>
            <a:t>ویژگی های تیم اثر بخش</a:t>
          </a:r>
          <a:endParaRPr lang="en-US" dirty="0">
            <a:cs typeface="+mj-cs"/>
          </a:endParaRPr>
        </a:p>
      </dgm:t>
    </dgm:pt>
    <dgm:pt modelId="{0BB4134D-7283-442E-A0F1-E7B2C8506284}" type="parTrans" cxnId="{C8BCF176-1513-4A9F-817A-B9CA0B6BA685}">
      <dgm:prSet/>
      <dgm:spPr/>
      <dgm:t>
        <a:bodyPr/>
        <a:lstStyle/>
        <a:p>
          <a:endParaRPr lang="en-US"/>
        </a:p>
      </dgm:t>
    </dgm:pt>
    <dgm:pt modelId="{A073A309-7633-4777-A668-D00839CE6E26}" type="sibTrans" cxnId="{C8BCF176-1513-4A9F-817A-B9CA0B6BA685}">
      <dgm:prSet/>
      <dgm:spPr/>
      <dgm:t>
        <a:bodyPr/>
        <a:lstStyle/>
        <a:p>
          <a:endParaRPr lang="en-US"/>
        </a:p>
      </dgm:t>
    </dgm:pt>
    <dgm:pt modelId="{45E09918-8F7D-480D-AE7A-8B8DE421EDB9}">
      <dgm:prSet phldrT="[Text]" custT="1"/>
      <dgm:spPr/>
      <dgm:t>
        <a:bodyPr/>
        <a:lstStyle/>
        <a:p>
          <a:r>
            <a:rPr lang="fa-IR" sz="1200" b="1" dirty="0" smtClean="0"/>
            <a:t>مقصد روشن</a:t>
          </a:r>
          <a:endParaRPr lang="en-US" sz="1200" b="1" dirty="0"/>
        </a:p>
      </dgm:t>
    </dgm:pt>
    <dgm:pt modelId="{FBFBF701-5502-4A3C-A3D0-509BA3DC72AD}" type="parTrans" cxnId="{AE3C0209-8954-4D05-9CB1-138FA6F1EE1B}">
      <dgm:prSet/>
      <dgm:spPr/>
      <dgm:t>
        <a:bodyPr/>
        <a:lstStyle/>
        <a:p>
          <a:endParaRPr lang="en-US"/>
        </a:p>
      </dgm:t>
    </dgm:pt>
    <dgm:pt modelId="{6005CCDE-5966-4C4D-8F68-AF0E968BB323}" type="sibTrans" cxnId="{AE3C0209-8954-4D05-9CB1-138FA6F1EE1B}">
      <dgm:prSet/>
      <dgm:spPr/>
      <dgm:t>
        <a:bodyPr/>
        <a:lstStyle/>
        <a:p>
          <a:endParaRPr lang="en-US"/>
        </a:p>
      </dgm:t>
    </dgm:pt>
    <dgm:pt modelId="{C3BBCB3C-EFB7-401C-8A6B-6E7B09A24BAE}">
      <dgm:prSet phldrT="[Text]" custT="1"/>
      <dgm:spPr/>
      <dgm:t>
        <a:bodyPr/>
        <a:lstStyle/>
        <a:p>
          <a:r>
            <a:rPr lang="fa-IR" sz="1200" b="1" dirty="0" smtClean="0"/>
            <a:t>غیر رسمی بودن</a:t>
          </a:r>
          <a:endParaRPr lang="en-US" sz="1200" b="1" dirty="0"/>
        </a:p>
      </dgm:t>
    </dgm:pt>
    <dgm:pt modelId="{20CDC1AA-9F05-418B-8AD1-8998249C008B}" type="parTrans" cxnId="{0B5B31EB-C640-4F7E-9CF6-3B69367F55C1}">
      <dgm:prSet/>
      <dgm:spPr/>
      <dgm:t>
        <a:bodyPr/>
        <a:lstStyle/>
        <a:p>
          <a:endParaRPr lang="en-US"/>
        </a:p>
      </dgm:t>
    </dgm:pt>
    <dgm:pt modelId="{9F3FB327-B932-47F3-A5DA-1F4522963812}" type="sibTrans" cxnId="{0B5B31EB-C640-4F7E-9CF6-3B69367F55C1}">
      <dgm:prSet/>
      <dgm:spPr/>
      <dgm:t>
        <a:bodyPr/>
        <a:lstStyle/>
        <a:p>
          <a:endParaRPr lang="en-US"/>
        </a:p>
      </dgm:t>
    </dgm:pt>
    <dgm:pt modelId="{1D4D8B16-7BF6-4858-BD10-E5429E66C934}">
      <dgm:prSet phldrT="[Text]" custT="1"/>
      <dgm:spPr/>
      <dgm:t>
        <a:bodyPr/>
        <a:lstStyle/>
        <a:p>
          <a:r>
            <a:rPr lang="fa-IR" sz="1200" b="1" dirty="0" smtClean="0"/>
            <a:t>مشارکت</a:t>
          </a:r>
          <a:endParaRPr lang="en-US" sz="1200" b="1" dirty="0"/>
        </a:p>
      </dgm:t>
    </dgm:pt>
    <dgm:pt modelId="{BBE77BAC-DAF1-477D-B837-D09A6F7D77F0}" type="parTrans" cxnId="{2F312375-D4B1-403C-9C37-6E21A58B40E1}">
      <dgm:prSet/>
      <dgm:spPr/>
      <dgm:t>
        <a:bodyPr/>
        <a:lstStyle/>
        <a:p>
          <a:endParaRPr lang="en-US"/>
        </a:p>
      </dgm:t>
    </dgm:pt>
    <dgm:pt modelId="{77540BE7-9ACB-40A0-9B0A-105DB57CEC14}" type="sibTrans" cxnId="{2F312375-D4B1-403C-9C37-6E21A58B40E1}">
      <dgm:prSet/>
      <dgm:spPr/>
      <dgm:t>
        <a:bodyPr/>
        <a:lstStyle/>
        <a:p>
          <a:endParaRPr lang="en-US"/>
        </a:p>
      </dgm:t>
    </dgm:pt>
    <dgm:pt modelId="{57957822-C0F8-42BE-8D78-E8B66404C0E0}">
      <dgm:prSet phldrT="[Text]" custT="1"/>
      <dgm:spPr/>
      <dgm:t>
        <a:bodyPr/>
        <a:lstStyle/>
        <a:p>
          <a:r>
            <a:rPr lang="fa-IR" sz="1200" b="1" dirty="0" smtClean="0"/>
            <a:t>گوش شنوا</a:t>
          </a:r>
          <a:endParaRPr lang="en-US" sz="1200" b="1" dirty="0"/>
        </a:p>
      </dgm:t>
    </dgm:pt>
    <dgm:pt modelId="{FC561E89-668B-4C50-83FB-4E59033A77E3}" type="parTrans" cxnId="{2D7FBB03-4B57-4361-B1B5-5FB17C8CF232}">
      <dgm:prSet/>
      <dgm:spPr/>
      <dgm:t>
        <a:bodyPr/>
        <a:lstStyle/>
        <a:p>
          <a:endParaRPr lang="en-US"/>
        </a:p>
      </dgm:t>
    </dgm:pt>
    <dgm:pt modelId="{BAE7B690-8910-40C5-A7EB-043EA826315A}" type="sibTrans" cxnId="{2D7FBB03-4B57-4361-B1B5-5FB17C8CF232}">
      <dgm:prSet/>
      <dgm:spPr/>
      <dgm:t>
        <a:bodyPr/>
        <a:lstStyle/>
        <a:p>
          <a:endParaRPr lang="en-US"/>
        </a:p>
      </dgm:t>
    </dgm:pt>
    <dgm:pt modelId="{C7D96732-4E08-407E-8FE6-33D488908BD9}">
      <dgm:prSet phldrT="[Text]" custT="1"/>
      <dgm:spPr/>
      <dgm:t>
        <a:bodyPr/>
        <a:lstStyle/>
        <a:p>
          <a:r>
            <a:rPr lang="fa-IR" sz="1200" b="1" dirty="0" smtClean="0"/>
            <a:t>مخالفت مؤدبانه</a:t>
          </a:r>
          <a:endParaRPr lang="en-US" sz="1200" b="1" dirty="0"/>
        </a:p>
      </dgm:t>
    </dgm:pt>
    <dgm:pt modelId="{D1991D5C-E41C-4A43-BDAC-03780893592B}" type="parTrans" cxnId="{117B37EE-4ADC-4BCA-AEB3-1D0B85B6A342}">
      <dgm:prSet/>
      <dgm:spPr/>
      <dgm:t>
        <a:bodyPr/>
        <a:lstStyle/>
        <a:p>
          <a:endParaRPr lang="en-US"/>
        </a:p>
      </dgm:t>
    </dgm:pt>
    <dgm:pt modelId="{773EDE56-1DA0-42EA-A14C-593C41D13D05}" type="sibTrans" cxnId="{117B37EE-4ADC-4BCA-AEB3-1D0B85B6A342}">
      <dgm:prSet/>
      <dgm:spPr/>
      <dgm:t>
        <a:bodyPr/>
        <a:lstStyle/>
        <a:p>
          <a:endParaRPr lang="en-US"/>
        </a:p>
      </dgm:t>
    </dgm:pt>
    <dgm:pt modelId="{27FD04C6-69DF-4A6F-9967-953E65AFD60B}">
      <dgm:prSet phldrT="[Text]" custT="1"/>
      <dgm:spPr/>
      <dgm:t>
        <a:bodyPr/>
        <a:lstStyle/>
        <a:p>
          <a:r>
            <a:rPr lang="fa-IR" sz="1200" b="1" dirty="0" smtClean="0"/>
            <a:t>تصمیمات با اجماع نظرات</a:t>
          </a:r>
          <a:endParaRPr lang="en-US" sz="1200" b="1" dirty="0"/>
        </a:p>
      </dgm:t>
    </dgm:pt>
    <dgm:pt modelId="{1A81BEB1-E2CE-4FA1-B987-105F8F32356B}" type="parTrans" cxnId="{29774AF7-EADA-4935-8901-9E38C66F33A6}">
      <dgm:prSet/>
      <dgm:spPr/>
      <dgm:t>
        <a:bodyPr/>
        <a:lstStyle/>
        <a:p>
          <a:endParaRPr lang="en-US"/>
        </a:p>
      </dgm:t>
    </dgm:pt>
    <dgm:pt modelId="{786E9C80-A347-41CD-8494-681D761D24A6}" type="sibTrans" cxnId="{29774AF7-EADA-4935-8901-9E38C66F33A6}">
      <dgm:prSet/>
      <dgm:spPr/>
      <dgm:t>
        <a:bodyPr/>
        <a:lstStyle/>
        <a:p>
          <a:endParaRPr lang="en-US"/>
        </a:p>
      </dgm:t>
    </dgm:pt>
    <dgm:pt modelId="{572FA59D-631E-461E-8930-255A3A70BEF6}">
      <dgm:prSet phldrT="[Text]" custT="1"/>
      <dgm:spPr/>
      <dgm:t>
        <a:bodyPr/>
        <a:lstStyle/>
        <a:p>
          <a:r>
            <a:rPr lang="fa-IR" sz="1200" b="1" dirty="0" smtClean="0"/>
            <a:t>ارتباط باز</a:t>
          </a:r>
          <a:endParaRPr lang="en-US" sz="1200" b="1" dirty="0"/>
        </a:p>
      </dgm:t>
    </dgm:pt>
    <dgm:pt modelId="{C8243369-D583-46F6-BEB6-3B67D4557913}" type="parTrans" cxnId="{4AB66552-6FFF-419E-B848-FCC3C6FE6231}">
      <dgm:prSet/>
      <dgm:spPr/>
      <dgm:t>
        <a:bodyPr/>
        <a:lstStyle/>
        <a:p>
          <a:endParaRPr lang="en-US"/>
        </a:p>
      </dgm:t>
    </dgm:pt>
    <dgm:pt modelId="{B1917B34-EE09-4108-81C1-50B8F80F3B4F}" type="sibTrans" cxnId="{4AB66552-6FFF-419E-B848-FCC3C6FE6231}">
      <dgm:prSet/>
      <dgm:spPr/>
      <dgm:t>
        <a:bodyPr/>
        <a:lstStyle/>
        <a:p>
          <a:endParaRPr lang="en-US"/>
        </a:p>
      </dgm:t>
    </dgm:pt>
    <dgm:pt modelId="{70E295FE-D55E-47A4-82F7-3D557FC7D589}">
      <dgm:prSet phldrT="[Text]" custT="1"/>
      <dgm:spPr/>
      <dgm:t>
        <a:bodyPr/>
        <a:lstStyle/>
        <a:p>
          <a:r>
            <a:rPr lang="fa-IR" sz="1100" b="1" dirty="0" smtClean="0"/>
            <a:t>نقش ها و مأموریت های کاری روشن</a:t>
          </a:r>
          <a:endParaRPr lang="en-US" sz="1100" b="1" dirty="0"/>
        </a:p>
      </dgm:t>
    </dgm:pt>
    <dgm:pt modelId="{3502890B-9C85-4220-9465-71CBD68CD98F}" type="parTrans" cxnId="{D2FB07EC-52A3-4372-8074-198DBB69DC1C}">
      <dgm:prSet/>
      <dgm:spPr/>
      <dgm:t>
        <a:bodyPr/>
        <a:lstStyle/>
        <a:p>
          <a:endParaRPr lang="en-US"/>
        </a:p>
      </dgm:t>
    </dgm:pt>
    <dgm:pt modelId="{967BEE7D-C939-44A0-8F5E-99C0172A220A}" type="sibTrans" cxnId="{D2FB07EC-52A3-4372-8074-198DBB69DC1C}">
      <dgm:prSet/>
      <dgm:spPr/>
      <dgm:t>
        <a:bodyPr/>
        <a:lstStyle/>
        <a:p>
          <a:endParaRPr lang="en-US"/>
        </a:p>
      </dgm:t>
    </dgm:pt>
    <dgm:pt modelId="{A1031734-0079-49BA-9B48-5195F635F4F0}">
      <dgm:prSet phldrT="[Text]" custT="1"/>
      <dgm:spPr/>
      <dgm:t>
        <a:bodyPr/>
        <a:lstStyle/>
        <a:p>
          <a:r>
            <a:rPr lang="fa-IR" sz="1200" b="1" dirty="0" smtClean="0"/>
            <a:t>رهبری مشترک</a:t>
          </a:r>
          <a:endParaRPr lang="en-US" sz="1200" b="1" dirty="0"/>
        </a:p>
      </dgm:t>
    </dgm:pt>
    <dgm:pt modelId="{5C7F482F-7D06-49E0-82E1-C4CC16F6CA79}" type="parTrans" cxnId="{793D588D-2A6B-4A8F-B945-1B63B43D4023}">
      <dgm:prSet/>
      <dgm:spPr/>
      <dgm:t>
        <a:bodyPr/>
        <a:lstStyle/>
        <a:p>
          <a:endParaRPr lang="en-US"/>
        </a:p>
      </dgm:t>
    </dgm:pt>
    <dgm:pt modelId="{EBADB5EE-4C02-43BD-8CEA-C8FC8E445148}" type="sibTrans" cxnId="{793D588D-2A6B-4A8F-B945-1B63B43D4023}">
      <dgm:prSet/>
      <dgm:spPr/>
      <dgm:t>
        <a:bodyPr/>
        <a:lstStyle/>
        <a:p>
          <a:endParaRPr lang="en-US"/>
        </a:p>
      </dgm:t>
    </dgm:pt>
    <dgm:pt modelId="{2CE854B6-4BA7-415A-B968-A8FE9D7DBDC9}">
      <dgm:prSet phldrT="[Text]" custT="1"/>
      <dgm:spPr/>
      <dgm:t>
        <a:bodyPr/>
        <a:lstStyle/>
        <a:p>
          <a:r>
            <a:rPr lang="fa-IR" sz="1200" b="1" dirty="0" smtClean="0"/>
            <a:t>روابط بیرونی</a:t>
          </a:r>
          <a:endParaRPr lang="en-US" sz="1200" b="1" dirty="0"/>
        </a:p>
      </dgm:t>
    </dgm:pt>
    <dgm:pt modelId="{7CEE18FF-F4F0-4BA5-B9B7-2FB66FC418AC}" type="parTrans" cxnId="{D55C1E92-6724-417C-8872-D675DFD5FBFC}">
      <dgm:prSet/>
      <dgm:spPr/>
      <dgm:t>
        <a:bodyPr/>
        <a:lstStyle/>
        <a:p>
          <a:endParaRPr lang="en-US"/>
        </a:p>
      </dgm:t>
    </dgm:pt>
    <dgm:pt modelId="{5DD90F44-A00A-4988-AECC-8DE3C07364D6}" type="sibTrans" cxnId="{D55C1E92-6724-417C-8872-D675DFD5FBFC}">
      <dgm:prSet/>
      <dgm:spPr/>
      <dgm:t>
        <a:bodyPr/>
        <a:lstStyle/>
        <a:p>
          <a:endParaRPr lang="en-US"/>
        </a:p>
      </dgm:t>
    </dgm:pt>
    <dgm:pt modelId="{B82A8AE1-01B2-418F-8865-57F34581A3D5}">
      <dgm:prSet phldrT="[Text]" custT="1"/>
      <dgm:spPr/>
      <dgm:t>
        <a:bodyPr/>
        <a:lstStyle/>
        <a:p>
          <a:r>
            <a:rPr lang="fa-IR" sz="1200" b="1" dirty="0" smtClean="0"/>
            <a:t>تنوع سبک</a:t>
          </a:r>
          <a:endParaRPr lang="en-US" sz="1200" b="1" dirty="0"/>
        </a:p>
      </dgm:t>
    </dgm:pt>
    <dgm:pt modelId="{FFE8149C-AABD-4D24-9F79-4B27FC3A41A2}" type="parTrans" cxnId="{7B271BE5-6D55-4760-8D88-EBB93D3DD8D4}">
      <dgm:prSet/>
      <dgm:spPr/>
      <dgm:t>
        <a:bodyPr/>
        <a:lstStyle/>
        <a:p>
          <a:endParaRPr lang="en-US"/>
        </a:p>
      </dgm:t>
    </dgm:pt>
    <dgm:pt modelId="{58C09453-5B26-4C9A-AE20-E583FFBC3444}" type="sibTrans" cxnId="{7B271BE5-6D55-4760-8D88-EBB93D3DD8D4}">
      <dgm:prSet/>
      <dgm:spPr/>
      <dgm:t>
        <a:bodyPr/>
        <a:lstStyle/>
        <a:p>
          <a:endParaRPr lang="en-US"/>
        </a:p>
      </dgm:t>
    </dgm:pt>
    <dgm:pt modelId="{0A53EB1B-F714-41CE-92C7-13D892F2B2F4}">
      <dgm:prSet phldrT="[Text]" custT="1"/>
      <dgm:spPr/>
      <dgm:t>
        <a:bodyPr/>
        <a:lstStyle/>
        <a:p>
          <a:r>
            <a:rPr lang="fa-IR" sz="1200" b="1" dirty="0" smtClean="0"/>
            <a:t>خودارزیابی</a:t>
          </a:r>
          <a:endParaRPr lang="en-US" sz="1200" b="1" dirty="0"/>
        </a:p>
      </dgm:t>
    </dgm:pt>
    <dgm:pt modelId="{589865ED-E91A-4790-AB9E-3363518C1E09}" type="parTrans" cxnId="{EB2240DE-87E2-40AF-AC49-E4909F5F88EC}">
      <dgm:prSet/>
      <dgm:spPr/>
      <dgm:t>
        <a:bodyPr/>
        <a:lstStyle/>
        <a:p>
          <a:endParaRPr lang="en-US"/>
        </a:p>
      </dgm:t>
    </dgm:pt>
    <dgm:pt modelId="{5340ACDA-7D24-4B67-916E-E51D6B8DF49A}" type="sibTrans" cxnId="{EB2240DE-87E2-40AF-AC49-E4909F5F88EC}">
      <dgm:prSet/>
      <dgm:spPr/>
      <dgm:t>
        <a:bodyPr/>
        <a:lstStyle/>
        <a:p>
          <a:endParaRPr lang="en-US"/>
        </a:p>
      </dgm:t>
    </dgm:pt>
    <dgm:pt modelId="{D4171AF8-48DB-40FE-8EBB-EF53997B4AF9}" type="pres">
      <dgm:prSet presAssocID="{A85D672E-7606-4EF0-A6B7-153A1469F89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3059DE-B703-4C61-ADBF-9F9086A05BFD}" type="pres">
      <dgm:prSet presAssocID="{66BA3991-D6B3-409A-A4C4-817B45CAAF04}" presName="centerShape" presStyleLbl="node0" presStyleIdx="0" presStyleCnt="1"/>
      <dgm:spPr/>
      <dgm:t>
        <a:bodyPr/>
        <a:lstStyle/>
        <a:p>
          <a:endParaRPr lang="en-US"/>
        </a:p>
      </dgm:t>
    </dgm:pt>
    <dgm:pt modelId="{FFF680A8-A50F-4EA2-AD08-9CF9C5694867}" type="pres">
      <dgm:prSet presAssocID="{FBFBF701-5502-4A3C-A3D0-509BA3DC72AD}" presName="Name9" presStyleLbl="parChTrans1D2" presStyleIdx="0" presStyleCnt="12"/>
      <dgm:spPr/>
      <dgm:t>
        <a:bodyPr/>
        <a:lstStyle/>
        <a:p>
          <a:endParaRPr lang="en-US"/>
        </a:p>
      </dgm:t>
    </dgm:pt>
    <dgm:pt modelId="{0D6E401B-E676-4D29-81D7-35C4D2871EC6}" type="pres">
      <dgm:prSet presAssocID="{FBFBF701-5502-4A3C-A3D0-509BA3DC72AD}" presName="connTx" presStyleLbl="parChTrans1D2" presStyleIdx="0" presStyleCnt="12"/>
      <dgm:spPr/>
      <dgm:t>
        <a:bodyPr/>
        <a:lstStyle/>
        <a:p>
          <a:endParaRPr lang="en-US"/>
        </a:p>
      </dgm:t>
    </dgm:pt>
    <dgm:pt modelId="{CB87D2D6-6CA0-443B-BF1D-F11E2DFB6987}" type="pres">
      <dgm:prSet presAssocID="{45E09918-8F7D-480D-AE7A-8B8DE421EDB9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B0844-2805-4777-993C-EA4A3DFC24E5}" type="pres">
      <dgm:prSet presAssocID="{20CDC1AA-9F05-418B-8AD1-8998249C008B}" presName="Name9" presStyleLbl="parChTrans1D2" presStyleIdx="1" presStyleCnt="12"/>
      <dgm:spPr/>
      <dgm:t>
        <a:bodyPr/>
        <a:lstStyle/>
        <a:p>
          <a:endParaRPr lang="en-US"/>
        </a:p>
      </dgm:t>
    </dgm:pt>
    <dgm:pt modelId="{91E816CB-D4B8-4FF8-8223-1B58E7426573}" type="pres">
      <dgm:prSet presAssocID="{20CDC1AA-9F05-418B-8AD1-8998249C008B}" presName="connTx" presStyleLbl="parChTrans1D2" presStyleIdx="1" presStyleCnt="12"/>
      <dgm:spPr/>
      <dgm:t>
        <a:bodyPr/>
        <a:lstStyle/>
        <a:p>
          <a:endParaRPr lang="en-US"/>
        </a:p>
      </dgm:t>
    </dgm:pt>
    <dgm:pt modelId="{44258C1A-B1F6-4D59-A301-7C2388835DC7}" type="pres">
      <dgm:prSet presAssocID="{C3BBCB3C-EFB7-401C-8A6B-6E7B09A24BAE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53954-B44E-4E24-81FF-C7133A5116B6}" type="pres">
      <dgm:prSet presAssocID="{BBE77BAC-DAF1-477D-B837-D09A6F7D77F0}" presName="Name9" presStyleLbl="parChTrans1D2" presStyleIdx="2" presStyleCnt="12"/>
      <dgm:spPr/>
      <dgm:t>
        <a:bodyPr/>
        <a:lstStyle/>
        <a:p>
          <a:endParaRPr lang="en-US"/>
        </a:p>
      </dgm:t>
    </dgm:pt>
    <dgm:pt modelId="{298849BC-0505-407A-AC9D-A01D2DE7099D}" type="pres">
      <dgm:prSet presAssocID="{BBE77BAC-DAF1-477D-B837-D09A6F7D77F0}" presName="connTx" presStyleLbl="parChTrans1D2" presStyleIdx="2" presStyleCnt="12"/>
      <dgm:spPr/>
      <dgm:t>
        <a:bodyPr/>
        <a:lstStyle/>
        <a:p>
          <a:endParaRPr lang="en-US"/>
        </a:p>
      </dgm:t>
    </dgm:pt>
    <dgm:pt modelId="{9D9EC1CC-4EA5-4255-B101-497619528BC6}" type="pres">
      <dgm:prSet presAssocID="{1D4D8B16-7BF6-4858-BD10-E5429E66C934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BFA19-E535-4A73-90C7-1D8A6D79FAD7}" type="pres">
      <dgm:prSet presAssocID="{FC561E89-668B-4C50-83FB-4E59033A77E3}" presName="Name9" presStyleLbl="parChTrans1D2" presStyleIdx="3" presStyleCnt="12"/>
      <dgm:spPr/>
      <dgm:t>
        <a:bodyPr/>
        <a:lstStyle/>
        <a:p>
          <a:endParaRPr lang="en-US"/>
        </a:p>
      </dgm:t>
    </dgm:pt>
    <dgm:pt modelId="{155ADD3A-9561-4210-B2B0-3B82D570FC16}" type="pres">
      <dgm:prSet presAssocID="{FC561E89-668B-4C50-83FB-4E59033A77E3}" presName="connTx" presStyleLbl="parChTrans1D2" presStyleIdx="3" presStyleCnt="12"/>
      <dgm:spPr/>
      <dgm:t>
        <a:bodyPr/>
        <a:lstStyle/>
        <a:p>
          <a:endParaRPr lang="en-US"/>
        </a:p>
      </dgm:t>
    </dgm:pt>
    <dgm:pt modelId="{2175194A-B8E0-4CA1-96F9-69BF9743F51A}" type="pres">
      <dgm:prSet presAssocID="{57957822-C0F8-42BE-8D78-E8B66404C0E0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417EE-5800-48E4-B147-6B51B65528D6}" type="pres">
      <dgm:prSet presAssocID="{D1991D5C-E41C-4A43-BDAC-03780893592B}" presName="Name9" presStyleLbl="parChTrans1D2" presStyleIdx="4" presStyleCnt="12"/>
      <dgm:spPr/>
      <dgm:t>
        <a:bodyPr/>
        <a:lstStyle/>
        <a:p>
          <a:endParaRPr lang="en-US"/>
        </a:p>
      </dgm:t>
    </dgm:pt>
    <dgm:pt modelId="{5B86D20F-9AFF-4953-93E7-1033E739772F}" type="pres">
      <dgm:prSet presAssocID="{D1991D5C-E41C-4A43-BDAC-03780893592B}" presName="connTx" presStyleLbl="parChTrans1D2" presStyleIdx="4" presStyleCnt="12"/>
      <dgm:spPr/>
      <dgm:t>
        <a:bodyPr/>
        <a:lstStyle/>
        <a:p>
          <a:endParaRPr lang="en-US"/>
        </a:p>
      </dgm:t>
    </dgm:pt>
    <dgm:pt modelId="{395CBEA8-B5F6-4142-B8D5-50914D72849F}" type="pres">
      <dgm:prSet presAssocID="{C7D96732-4E08-407E-8FE6-33D488908BD9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833E3-31EA-4874-86B8-11BABC00DB9D}" type="pres">
      <dgm:prSet presAssocID="{1A81BEB1-E2CE-4FA1-B987-105F8F32356B}" presName="Name9" presStyleLbl="parChTrans1D2" presStyleIdx="5" presStyleCnt="12"/>
      <dgm:spPr/>
      <dgm:t>
        <a:bodyPr/>
        <a:lstStyle/>
        <a:p>
          <a:endParaRPr lang="en-US"/>
        </a:p>
      </dgm:t>
    </dgm:pt>
    <dgm:pt modelId="{02A265B1-F5B4-440D-A225-C386E299C7F8}" type="pres">
      <dgm:prSet presAssocID="{1A81BEB1-E2CE-4FA1-B987-105F8F32356B}" presName="connTx" presStyleLbl="parChTrans1D2" presStyleIdx="5" presStyleCnt="12"/>
      <dgm:spPr/>
      <dgm:t>
        <a:bodyPr/>
        <a:lstStyle/>
        <a:p>
          <a:endParaRPr lang="en-US"/>
        </a:p>
      </dgm:t>
    </dgm:pt>
    <dgm:pt modelId="{F29874E8-38A4-4758-BC22-DA59F880F4DE}" type="pres">
      <dgm:prSet presAssocID="{27FD04C6-69DF-4A6F-9967-953E65AFD60B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2F32B-F64C-49B5-9B3D-2ACBB67CC84C}" type="pres">
      <dgm:prSet presAssocID="{C8243369-D583-46F6-BEB6-3B67D4557913}" presName="Name9" presStyleLbl="parChTrans1D2" presStyleIdx="6" presStyleCnt="12"/>
      <dgm:spPr/>
      <dgm:t>
        <a:bodyPr/>
        <a:lstStyle/>
        <a:p>
          <a:endParaRPr lang="en-US"/>
        </a:p>
      </dgm:t>
    </dgm:pt>
    <dgm:pt modelId="{8E6218DE-98FB-4F3D-8BD6-D4A940F7733A}" type="pres">
      <dgm:prSet presAssocID="{C8243369-D583-46F6-BEB6-3B67D4557913}" presName="connTx" presStyleLbl="parChTrans1D2" presStyleIdx="6" presStyleCnt="12"/>
      <dgm:spPr/>
      <dgm:t>
        <a:bodyPr/>
        <a:lstStyle/>
        <a:p>
          <a:endParaRPr lang="en-US"/>
        </a:p>
      </dgm:t>
    </dgm:pt>
    <dgm:pt modelId="{8338FE2E-ABDF-4001-96D6-766B9A8ED281}" type="pres">
      <dgm:prSet presAssocID="{572FA59D-631E-461E-8930-255A3A70BEF6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56504-5044-4A5A-9D37-6861EA4FD8BD}" type="pres">
      <dgm:prSet presAssocID="{3502890B-9C85-4220-9465-71CBD68CD98F}" presName="Name9" presStyleLbl="parChTrans1D2" presStyleIdx="7" presStyleCnt="12"/>
      <dgm:spPr/>
      <dgm:t>
        <a:bodyPr/>
        <a:lstStyle/>
        <a:p>
          <a:endParaRPr lang="en-US"/>
        </a:p>
      </dgm:t>
    </dgm:pt>
    <dgm:pt modelId="{3A8A29D7-166E-45C9-8F0B-0F94A1D8237B}" type="pres">
      <dgm:prSet presAssocID="{3502890B-9C85-4220-9465-71CBD68CD98F}" presName="connTx" presStyleLbl="parChTrans1D2" presStyleIdx="7" presStyleCnt="12"/>
      <dgm:spPr/>
      <dgm:t>
        <a:bodyPr/>
        <a:lstStyle/>
        <a:p>
          <a:endParaRPr lang="en-US"/>
        </a:p>
      </dgm:t>
    </dgm:pt>
    <dgm:pt modelId="{BB1D287A-EE1B-44EF-B9F2-D9D8F620C2CE}" type="pres">
      <dgm:prSet presAssocID="{70E295FE-D55E-47A4-82F7-3D557FC7D589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BF2DE-7358-4018-A64B-9E613B4F1585}" type="pres">
      <dgm:prSet presAssocID="{5C7F482F-7D06-49E0-82E1-C4CC16F6CA79}" presName="Name9" presStyleLbl="parChTrans1D2" presStyleIdx="8" presStyleCnt="12"/>
      <dgm:spPr/>
      <dgm:t>
        <a:bodyPr/>
        <a:lstStyle/>
        <a:p>
          <a:endParaRPr lang="en-US"/>
        </a:p>
      </dgm:t>
    </dgm:pt>
    <dgm:pt modelId="{A157F8D7-0247-4FEF-964A-430A81ECD38C}" type="pres">
      <dgm:prSet presAssocID="{5C7F482F-7D06-49E0-82E1-C4CC16F6CA79}" presName="connTx" presStyleLbl="parChTrans1D2" presStyleIdx="8" presStyleCnt="12"/>
      <dgm:spPr/>
      <dgm:t>
        <a:bodyPr/>
        <a:lstStyle/>
        <a:p>
          <a:endParaRPr lang="en-US"/>
        </a:p>
      </dgm:t>
    </dgm:pt>
    <dgm:pt modelId="{D9DAD97B-66AF-4D16-997A-56EAD29038B2}" type="pres">
      <dgm:prSet presAssocID="{A1031734-0079-49BA-9B48-5195F635F4F0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CFF6B-2369-4A8F-B244-67513172C551}" type="pres">
      <dgm:prSet presAssocID="{7CEE18FF-F4F0-4BA5-B9B7-2FB66FC418AC}" presName="Name9" presStyleLbl="parChTrans1D2" presStyleIdx="9" presStyleCnt="12"/>
      <dgm:spPr/>
      <dgm:t>
        <a:bodyPr/>
        <a:lstStyle/>
        <a:p>
          <a:endParaRPr lang="en-US"/>
        </a:p>
      </dgm:t>
    </dgm:pt>
    <dgm:pt modelId="{AE532B78-B867-47BF-B982-6C81D49FF0EA}" type="pres">
      <dgm:prSet presAssocID="{7CEE18FF-F4F0-4BA5-B9B7-2FB66FC418AC}" presName="connTx" presStyleLbl="parChTrans1D2" presStyleIdx="9" presStyleCnt="12"/>
      <dgm:spPr/>
      <dgm:t>
        <a:bodyPr/>
        <a:lstStyle/>
        <a:p>
          <a:endParaRPr lang="en-US"/>
        </a:p>
      </dgm:t>
    </dgm:pt>
    <dgm:pt modelId="{FD11799A-BBC1-46EC-8FEA-776A288FE1AD}" type="pres">
      <dgm:prSet presAssocID="{2CE854B6-4BA7-415A-B968-A8FE9D7DBDC9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321E0-CDC1-44A9-AA08-49277561012E}" type="pres">
      <dgm:prSet presAssocID="{FFE8149C-AABD-4D24-9F79-4B27FC3A41A2}" presName="Name9" presStyleLbl="parChTrans1D2" presStyleIdx="10" presStyleCnt="12"/>
      <dgm:spPr/>
      <dgm:t>
        <a:bodyPr/>
        <a:lstStyle/>
        <a:p>
          <a:endParaRPr lang="en-US"/>
        </a:p>
      </dgm:t>
    </dgm:pt>
    <dgm:pt modelId="{E06AA06C-55D4-4A8C-A385-7F5B493FD7B0}" type="pres">
      <dgm:prSet presAssocID="{FFE8149C-AABD-4D24-9F79-4B27FC3A41A2}" presName="connTx" presStyleLbl="parChTrans1D2" presStyleIdx="10" presStyleCnt="12"/>
      <dgm:spPr/>
      <dgm:t>
        <a:bodyPr/>
        <a:lstStyle/>
        <a:p>
          <a:endParaRPr lang="en-US"/>
        </a:p>
      </dgm:t>
    </dgm:pt>
    <dgm:pt modelId="{9BC26777-5FB0-48BB-AD27-D9575965A35C}" type="pres">
      <dgm:prSet presAssocID="{B82A8AE1-01B2-418F-8865-57F34581A3D5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D0DC1-7F4D-4159-A00F-C36A96C7B139}" type="pres">
      <dgm:prSet presAssocID="{589865ED-E91A-4790-AB9E-3363518C1E09}" presName="Name9" presStyleLbl="parChTrans1D2" presStyleIdx="11" presStyleCnt="12"/>
      <dgm:spPr/>
      <dgm:t>
        <a:bodyPr/>
        <a:lstStyle/>
        <a:p>
          <a:endParaRPr lang="en-US"/>
        </a:p>
      </dgm:t>
    </dgm:pt>
    <dgm:pt modelId="{2EC49F86-1CBC-40F9-AD80-E3E6A0DF03E2}" type="pres">
      <dgm:prSet presAssocID="{589865ED-E91A-4790-AB9E-3363518C1E09}" presName="connTx" presStyleLbl="parChTrans1D2" presStyleIdx="11" presStyleCnt="12"/>
      <dgm:spPr/>
      <dgm:t>
        <a:bodyPr/>
        <a:lstStyle/>
        <a:p>
          <a:endParaRPr lang="en-US"/>
        </a:p>
      </dgm:t>
    </dgm:pt>
    <dgm:pt modelId="{69586D59-E72A-4A4C-ADD8-857DF4981BFA}" type="pres">
      <dgm:prSet presAssocID="{0A53EB1B-F714-41CE-92C7-13D892F2B2F4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5F2C7F-549D-47B4-9723-9C56E899AF10}" type="presOf" srcId="{C8243369-D583-46F6-BEB6-3B67D4557913}" destId="{7892F32B-F64C-49B5-9B3D-2ACBB67CC84C}" srcOrd="0" destOrd="0" presId="urn:microsoft.com/office/officeart/2005/8/layout/radial1"/>
    <dgm:cxn modelId="{29774AF7-EADA-4935-8901-9E38C66F33A6}" srcId="{66BA3991-D6B3-409A-A4C4-817B45CAAF04}" destId="{27FD04C6-69DF-4A6F-9967-953E65AFD60B}" srcOrd="5" destOrd="0" parTransId="{1A81BEB1-E2CE-4FA1-B987-105F8F32356B}" sibTransId="{786E9C80-A347-41CD-8494-681D761D24A6}"/>
    <dgm:cxn modelId="{539A870B-B78E-4B30-BFB7-FD00142D6578}" type="presOf" srcId="{20CDC1AA-9F05-418B-8AD1-8998249C008B}" destId="{91E816CB-D4B8-4FF8-8223-1B58E7426573}" srcOrd="1" destOrd="0" presId="urn:microsoft.com/office/officeart/2005/8/layout/radial1"/>
    <dgm:cxn modelId="{DB83D2D1-D392-4313-BBEA-FC32AC69F722}" type="presOf" srcId="{3502890B-9C85-4220-9465-71CBD68CD98F}" destId="{33656504-5044-4A5A-9D37-6861EA4FD8BD}" srcOrd="0" destOrd="0" presId="urn:microsoft.com/office/officeart/2005/8/layout/radial1"/>
    <dgm:cxn modelId="{5550199D-87E3-4D28-A9C6-C4C4490173BE}" type="presOf" srcId="{589865ED-E91A-4790-AB9E-3363518C1E09}" destId="{2EC49F86-1CBC-40F9-AD80-E3E6A0DF03E2}" srcOrd="1" destOrd="0" presId="urn:microsoft.com/office/officeart/2005/8/layout/radial1"/>
    <dgm:cxn modelId="{B668F681-A702-41CC-BF6E-38A4DA2AE381}" type="presOf" srcId="{57957822-C0F8-42BE-8D78-E8B66404C0E0}" destId="{2175194A-B8E0-4CA1-96F9-69BF9743F51A}" srcOrd="0" destOrd="0" presId="urn:microsoft.com/office/officeart/2005/8/layout/radial1"/>
    <dgm:cxn modelId="{B1EEE3AD-7666-4230-ACA2-5174C1380904}" type="presOf" srcId="{1A81BEB1-E2CE-4FA1-B987-105F8F32356B}" destId="{CCE833E3-31EA-4874-86B8-11BABC00DB9D}" srcOrd="0" destOrd="0" presId="urn:microsoft.com/office/officeart/2005/8/layout/radial1"/>
    <dgm:cxn modelId="{0B5B31EB-C640-4F7E-9CF6-3B69367F55C1}" srcId="{66BA3991-D6B3-409A-A4C4-817B45CAAF04}" destId="{C3BBCB3C-EFB7-401C-8A6B-6E7B09A24BAE}" srcOrd="1" destOrd="0" parTransId="{20CDC1AA-9F05-418B-8AD1-8998249C008B}" sibTransId="{9F3FB327-B932-47F3-A5DA-1F4522963812}"/>
    <dgm:cxn modelId="{793D588D-2A6B-4A8F-B945-1B63B43D4023}" srcId="{66BA3991-D6B3-409A-A4C4-817B45CAAF04}" destId="{A1031734-0079-49BA-9B48-5195F635F4F0}" srcOrd="8" destOrd="0" parTransId="{5C7F482F-7D06-49E0-82E1-C4CC16F6CA79}" sibTransId="{EBADB5EE-4C02-43BD-8CEA-C8FC8E445148}"/>
    <dgm:cxn modelId="{421FDC4C-5748-45B8-B5DA-5CB26DB56B00}" type="presOf" srcId="{3502890B-9C85-4220-9465-71CBD68CD98F}" destId="{3A8A29D7-166E-45C9-8F0B-0F94A1D8237B}" srcOrd="1" destOrd="0" presId="urn:microsoft.com/office/officeart/2005/8/layout/radial1"/>
    <dgm:cxn modelId="{7B271BE5-6D55-4760-8D88-EBB93D3DD8D4}" srcId="{66BA3991-D6B3-409A-A4C4-817B45CAAF04}" destId="{B82A8AE1-01B2-418F-8865-57F34581A3D5}" srcOrd="10" destOrd="0" parTransId="{FFE8149C-AABD-4D24-9F79-4B27FC3A41A2}" sibTransId="{58C09453-5B26-4C9A-AE20-E583FFBC3444}"/>
    <dgm:cxn modelId="{4AB66552-6FFF-419E-B848-FCC3C6FE6231}" srcId="{66BA3991-D6B3-409A-A4C4-817B45CAAF04}" destId="{572FA59D-631E-461E-8930-255A3A70BEF6}" srcOrd="6" destOrd="0" parTransId="{C8243369-D583-46F6-BEB6-3B67D4557913}" sibTransId="{B1917B34-EE09-4108-81C1-50B8F80F3B4F}"/>
    <dgm:cxn modelId="{D2FB07EC-52A3-4372-8074-198DBB69DC1C}" srcId="{66BA3991-D6B3-409A-A4C4-817B45CAAF04}" destId="{70E295FE-D55E-47A4-82F7-3D557FC7D589}" srcOrd="7" destOrd="0" parTransId="{3502890B-9C85-4220-9465-71CBD68CD98F}" sibTransId="{967BEE7D-C939-44A0-8F5E-99C0172A220A}"/>
    <dgm:cxn modelId="{C8BCF176-1513-4A9F-817A-B9CA0B6BA685}" srcId="{A85D672E-7606-4EF0-A6B7-153A1469F890}" destId="{66BA3991-D6B3-409A-A4C4-817B45CAAF04}" srcOrd="0" destOrd="0" parTransId="{0BB4134D-7283-442E-A0F1-E7B2C8506284}" sibTransId="{A073A309-7633-4777-A668-D00839CE6E26}"/>
    <dgm:cxn modelId="{EA79F8D0-0088-4ACB-A446-FA9E93A06923}" type="presOf" srcId="{A1031734-0079-49BA-9B48-5195F635F4F0}" destId="{D9DAD97B-66AF-4D16-997A-56EAD29038B2}" srcOrd="0" destOrd="0" presId="urn:microsoft.com/office/officeart/2005/8/layout/radial1"/>
    <dgm:cxn modelId="{A01BC3C7-4436-4477-A808-33B6052DBEAA}" type="presOf" srcId="{FBFBF701-5502-4A3C-A3D0-509BA3DC72AD}" destId="{FFF680A8-A50F-4EA2-AD08-9CF9C5694867}" srcOrd="0" destOrd="0" presId="urn:microsoft.com/office/officeart/2005/8/layout/radial1"/>
    <dgm:cxn modelId="{8F66E7F5-58B3-444F-8441-28F89926F2DA}" type="presOf" srcId="{BBE77BAC-DAF1-477D-B837-D09A6F7D77F0}" destId="{298849BC-0505-407A-AC9D-A01D2DE7099D}" srcOrd="1" destOrd="0" presId="urn:microsoft.com/office/officeart/2005/8/layout/radial1"/>
    <dgm:cxn modelId="{33112D9A-3263-4E91-BEC8-45E5A19E147C}" type="presOf" srcId="{C3BBCB3C-EFB7-401C-8A6B-6E7B09A24BAE}" destId="{44258C1A-B1F6-4D59-A301-7C2388835DC7}" srcOrd="0" destOrd="0" presId="urn:microsoft.com/office/officeart/2005/8/layout/radial1"/>
    <dgm:cxn modelId="{A7B4E6CD-2C11-4C54-81D0-7CE105E5EC58}" type="presOf" srcId="{FBFBF701-5502-4A3C-A3D0-509BA3DC72AD}" destId="{0D6E401B-E676-4D29-81D7-35C4D2871EC6}" srcOrd="1" destOrd="0" presId="urn:microsoft.com/office/officeart/2005/8/layout/radial1"/>
    <dgm:cxn modelId="{EB2240DE-87E2-40AF-AC49-E4909F5F88EC}" srcId="{66BA3991-D6B3-409A-A4C4-817B45CAAF04}" destId="{0A53EB1B-F714-41CE-92C7-13D892F2B2F4}" srcOrd="11" destOrd="0" parTransId="{589865ED-E91A-4790-AB9E-3363518C1E09}" sibTransId="{5340ACDA-7D24-4B67-916E-E51D6B8DF49A}"/>
    <dgm:cxn modelId="{C1D2F8AB-B2A0-43A2-9A31-3BB356C63C63}" type="presOf" srcId="{1A81BEB1-E2CE-4FA1-B987-105F8F32356B}" destId="{02A265B1-F5B4-440D-A225-C386E299C7F8}" srcOrd="1" destOrd="0" presId="urn:microsoft.com/office/officeart/2005/8/layout/radial1"/>
    <dgm:cxn modelId="{225C7C6D-9D2D-4DD4-BC88-FDC4DEE963E8}" type="presOf" srcId="{FFE8149C-AABD-4D24-9F79-4B27FC3A41A2}" destId="{44C321E0-CDC1-44A9-AA08-49277561012E}" srcOrd="0" destOrd="0" presId="urn:microsoft.com/office/officeart/2005/8/layout/radial1"/>
    <dgm:cxn modelId="{EAB055F3-4315-4F31-9A67-FDAAAF22026B}" type="presOf" srcId="{45E09918-8F7D-480D-AE7A-8B8DE421EDB9}" destId="{CB87D2D6-6CA0-443B-BF1D-F11E2DFB6987}" srcOrd="0" destOrd="0" presId="urn:microsoft.com/office/officeart/2005/8/layout/radial1"/>
    <dgm:cxn modelId="{3BBAE633-9E9E-4B30-A054-175A20D462C6}" type="presOf" srcId="{C8243369-D583-46F6-BEB6-3B67D4557913}" destId="{8E6218DE-98FB-4F3D-8BD6-D4A940F7733A}" srcOrd="1" destOrd="0" presId="urn:microsoft.com/office/officeart/2005/8/layout/radial1"/>
    <dgm:cxn modelId="{E9CE3F52-2E3B-4ABE-BED6-CD8860FC8EC8}" type="presOf" srcId="{27FD04C6-69DF-4A6F-9967-953E65AFD60B}" destId="{F29874E8-38A4-4758-BC22-DA59F880F4DE}" srcOrd="0" destOrd="0" presId="urn:microsoft.com/office/officeart/2005/8/layout/radial1"/>
    <dgm:cxn modelId="{D55C1E92-6724-417C-8872-D675DFD5FBFC}" srcId="{66BA3991-D6B3-409A-A4C4-817B45CAAF04}" destId="{2CE854B6-4BA7-415A-B968-A8FE9D7DBDC9}" srcOrd="9" destOrd="0" parTransId="{7CEE18FF-F4F0-4BA5-B9B7-2FB66FC418AC}" sibTransId="{5DD90F44-A00A-4988-AECC-8DE3C07364D6}"/>
    <dgm:cxn modelId="{83B1C157-C3ED-4B2E-B190-AA060D385B2E}" type="presOf" srcId="{B82A8AE1-01B2-418F-8865-57F34581A3D5}" destId="{9BC26777-5FB0-48BB-AD27-D9575965A35C}" srcOrd="0" destOrd="0" presId="urn:microsoft.com/office/officeart/2005/8/layout/radial1"/>
    <dgm:cxn modelId="{3FD47B1B-DC54-43BE-8C32-97796564A04B}" type="presOf" srcId="{66BA3991-D6B3-409A-A4C4-817B45CAAF04}" destId="{B93059DE-B703-4C61-ADBF-9F9086A05BFD}" srcOrd="0" destOrd="0" presId="urn:microsoft.com/office/officeart/2005/8/layout/radial1"/>
    <dgm:cxn modelId="{8558C6F8-7257-4A58-8FC0-BFCFEF1DAD7B}" type="presOf" srcId="{20CDC1AA-9F05-418B-8AD1-8998249C008B}" destId="{6CCB0844-2805-4777-993C-EA4A3DFC24E5}" srcOrd="0" destOrd="0" presId="urn:microsoft.com/office/officeart/2005/8/layout/radial1"/>
    <dgm:cxn modelId="{FE9F1BEB-B7D8-4777-8079-C60798859462}" type="presOf" srcId="{1D4D8B16-7BF6-4858-BD10-E5429E66C934}" destId="{9D9EC1CC-4EA5-4255-B101-497619528BC6}" srcOrd="0" destOrd="0" presId="urn:microsoft.com/office/officeart/2005/8/layout/radial1"/>
    <dgm:cxn modelId="{9B9F6F6A-49C8-4D89-B3C0-6A1C8B07E36B}" type="presOf" srcId="{C7D96732-4E08-407E-8FE6-33D488908BD9}" destId="{395CBEA8-B5F6-4142-B8D5-50914D72849F}" srcOrd="0" destOrd="0" presId="urn:microsoft.com/office/officeart/2005/8/layout/radial1"/>
    <dgm:cxn modelId="{AE3C0209-8954-4D05-9CB1-138FA6F1EE1B}" srcId="{66BA3991-D6B3-409A-A4C4-817B45CAAF04}" destId="{45E09918-8F7D-480D-AE7A-8B8DE421EDB9}" srcOrd="0" destOrd="0" parTransId="{FBFBF701-5502-4A3C-A3D0-509BA3DC72AD}" sibTransId="{6005CCDE-5966-4C4D-8F68-AF0E968BB323}"/>
    <dgm:cxn modelId="{117B37EE-4ADC-4BCA-AEB3-1D0B85B6A342}" srcId="{66BA3991-D6B3-409A-A4C4-817B45CAAF04}" destId="{C7D96732-4E08-407E-8FE6-33D488908BD9}" srcOrd="4" destOrd="0" parTransId="{D1991D5C-E41C-4A43-BDAC-03780893592B}" sibTransId="{773EDE56-1DA0-42EA-A14C-593C41D13D05}"/>
    <dgm:cxn modelId="{1700AB6C-28B1-4500-9E0E-14DF8B7359C0}" type="presOf" srcId="{D1991D5C-E41C-4A43-BDAC-03780893592B}" destId="{5B86D20F-9AFF-4953-93E7-1033E739772F}" srcOrd="1" destOrd="0" presId="urn:microsoft.com/office/officeart/2005/8/layout/radial1"/>
    <dgm:cxn modelId="{84561A24-17FF-42C5-A11B-20070BE10E68}" type="presOf" srcId="{A85D672E-7606-4EF0-A6B7-153A1469F890}" destId="{D4171AF8-48DB-40FE-8EBB-EF53997B4AF9}" srcOrd="0" destOrd="0" presId="urn:microsoft.com/office/officeart/2005/8/layout/radial1"/>
    <dgm:cxn modelId="{252E7511-B66E-4DFC-8133-1A0F1C5D0E19}" type="presOf" srcId="{5C7F482F-7D06-49E0-82E1-C4CC16F6CA79}" destId="{A157F8D7-0247-4FEF-964A-430A81ECD38C}" srcOrd="1" destOrd="0" presId="urn:microsoft.com/office/officeart/2005/8/layout/radial1"/>
    <dgm:cxn modelId="{2D7FBB03-4B57-4361-B1B5-5FB17C8CF232}" srcId="{66BA3991-D6B3-409A-A4C4-817B45CAAF04}" destId="{57957822-C0F8-42BE-8D78-E8B66404C0E0}" srcOrd="3" destOrd="0" parTransId="{FC561E89-668B-4C50-83FB-4E59033A77E3}" sibTransId="{BAE7B690-8910-40C5-A7EB-043EA826315A}"/>
    <dgm:cxn modelId="{56844C27-7C70-4CF8-9B62-BDA670906FA9}" type="presOf" srcId="{2CE854B6-4BA7-415A-B968-A8FE9D7DBDC9}" destId="{FD11799A-BBC1-46EC-8FEA-776A288FE1AD}" srcOrd="0" destOrd="0" presId="urn:microsoft.com/office/officeart/2005/8/layout/radial1"/>
    <dgm:cxn modelId="{3336E541-77A2-418A-B65F-1140F0AFCE1A}" type="presOf" srcId="{70E295FE-D55E-47A4-82F7-3D557FC7D589}" destId="{BB1D287A-EE1B-44EF-B9F2-D9D8F620C2CE}" srcOrd="0" destOrd="0" presId="urn:microsoft.com/office/officeart/2005/8/layout/radial1"/>
    <dgm:cxn modelId="{C0F1B6EE-535C-4C77-9B44-636D835E4713}" type="presOf" srcId="{FC561E89-668B-4C50-83FB-4E59033A77E3}" destId="{155ADD3A-9561-4210-B2B0-3B82D570FC16}" srcOrd="1" destOrd="0" presId="urn:microsoft.com/office/officeart/2005/8/layout/radial1"/>
    <dgm:cxn modelId="{8BEAB416-5DCC-4C44-993D-E5CCA86FE05B}" type="presOf" srcId="{5C7F482F-7D06-49E0-82E1-C4CC16F6CA79}" destId="{86BBF2DE-7358-4018-A64B-9E613B4F1585}" srcOrd="0" destOrd="0" presId="urn:microsoft.com/office/officeart/2005/8/layout/radial1"/>
    <dgm:cxn modelId="{79BB688B-18FD-4C57-95C3-A31CDA43F530}" type="presOf" srcId="{7CEE18FF-F4F0-4BA5-B9B7-2FB66FC418AC}" destId="{AE532B78-B867-47BF-B982-6C81D49FF0EA}" srcOrd="1" destOrd="0" presId="urn:microsoft.com/office/officeart/2005/8/layout/radial1"/>
    <dgm:cxn modelId="{C17C33E3-EB90-4FF7-8DF4-6B99446B1D96}" type="presOf" srcId="{7CEE18FF-F4F0-4BA5-B9B7-2FB66FC418AC}" destId="{F70CFF6B-2369-4A8F-B244-67513172C551}" srcOrd="0" destOrd="0" presId="urn:microsoft.com/office/officeart/2005/8/layout/radial1"/>
    <dgm:cxn modelId="{2393DB69-3CE0-426B-AE9C-667C23CFB8EC}" type="presOf" srcId="{FFE8149C-AABD-4D24-9F79-4B27FC3A41A2}" destId="{E06AA06C-55D4-4A8C-A385-7F5B493FD7B0}" srcOrd="1" destOrd="0" presId="urn:microsoft.com/office/officeart/2005/8/layout/radial1"/>
    <dgm:cxn modelId="{DDA888CC-B034-4FCF-99AB-D1A71116B6FF}" type="presOf" srcId="{0A53EB1B-F714-41CE-92C7-13D892F2B2F4}" destId="{69586D59-E72A-4A4C-ADD8-857DF4981BFA}" srcOrd="0" destOrd="0" presId="urn:microsoft.com/office/officeart/2005/8/layout/radial1"/>
    <dgm:cxn modelId="{CEADE1BB-15BF-4ACA-8911-865302D3188B}" type="presOf" srcId="{589865ED-E91A-4790-AB9E-3363518C1E09}" destId="{518D0DC1-7F4D-4159-A00F-C36A96C7B139}" srcOrd="0" destOrd="0" presId="urn:microsoft.com/office/officeart/2005/8/layout/radial1"/>
    <dgm:cxn modelId="{6527C932-2792-41CF-96E1-4AFF629A3D33}" type="presOf" srcId="{FC561E89-668B-4C50-83FB-4E59033A77E3}" destId="{8E3BFA19-E535-4A73-90C7-1D8A6D79FAD7}" srcOrd="0" destOrd="0" presId="urn:microsoft.com/office/officeart/2005/8/layout/radial1"/>
    <dgm:cxn modelId="{DC3F24B6-3F58-43A4-8821-25E27670756E}" type="presOf" srcId="{BBE77BAC-DAF1-477D-B837-D09A6F7D77F0}" destId="{7FE53954-B44E-4E24-81FF-C7133A5116B6}" srcOrd="0" destOrd="0" presId="urn:microsoft.com/office/officeart/2005/8/layout/radial1"/>
    <dgm:cxn modelId="{2EF02419-90E1-42AD-BAF3-359D216BC915}" type="presOf" srcId="{D1991D5C-E41C-4A43-BDAC-03780893592B}" destId="{E92417EE-5800-48E4-B147-6B51B65528D6}" srcOrd="0" destOrd="0" presId="urn:microsoft.com/office/officeart/2005/8/layout/radial1"/>
    <dgm:cxn modelId="{2F312375-D4B1-403C-9C37-6E21A58B40E1}" srcId="{66BA3991-D6B3-409A-A4C4-817B45CAAF04}" destId="{1D4D8B16-7BF6-4858-BD10-E5429E66C934}" srcOrd="2" destOrd="0" parTransId="{BBE77BAC-DAF1-477D-B837-D09A6F7D77F0}" sibTransId="{77540BE7-9ACB-40A0-9B0A-105DB57CEC14}"/>
    <dgm:cxn modelId="{FFEB4A5E-B232-4464-9B96-9B0727E2F395}" type="presOf" srcId="{572FA59D-631E-461E-8930-255A3A70BEF6}" destId="{8338FE2E-ABDF-4001-96D6-766B9A8ED281}" srcOrd="0" destOrd="0" presId="urn:microsoft.com/office/officeart/2005/8/layout/radial1"/>
    <dgm:cxn modelId="{F3753D02-BBF9-4D5C-A32B-F4DA61C9BF16}" type="presParOf" srcId="{D4171AF8-48DB-40FE-8EBB-EF53997B4AF9}" destId="{B93059DE-B703-4C61-ADBF-9F9086A05BFD}" srcOrd="0" destOrd="0" presId="urn:microsoft.com/office/officeart/2005/8/layout/radial1"/>
    <dgm:cxn modelId="{A020771C-1D0D-48B5-B413-53EE81510558}" type="presParOf" srcId="{D4171AF8-48DB-40FE-8EBB-EF53997B4AF9}" destId="{FFF680A8-A50F-4EA2-AD08-9CF9C5694867}" srcOrd="1" destOrd="0" presId="urn:microsoft.com/office/officeart/2005/8/layout/radial1"/>
    <dgm:cxn modelId="{47A665B6-B1D3-4173-B657-F4860FF66D90}" type="presParOf" srcId="{FFF680A8-A50F-4EA2-AD08-9CF9C5694867}" destId="{0D6E401B-E676-4D29-81D7-35C4D2871EC6}" srcOrd="0" destOrd="0" presId="urn:microsoft.com/office/officeart/2005/8/layout/radial1"/>
    <dgm:cxn modelId="{7505F170-7997-4689-B546-7394BA0C1B95}" type="presParOf" srcId="{D4171AF8-48DB-40FE-8EBB-EF53997B4AF9}" destId="{CB87D2D6-6CA0-443B-BF1D-F11E2DFB6987}" srcOrd="2" destOrd="0" presId="urn:microsoft.com/office/officeart/2005/8/layout/radial1"/>
    <dgm:cxn modelId="{891B3587-6E37-47E6-A5D0-813821F0A4FF}" type="presParOf" srcId="{D4171AF8-48DB-40FE-8EBB-EF53997B4AF9}" destId="{6CCB0844-2805-4777-993C-EA4A3DFC24E5}" srcOrd="3" destOrd="0" presId="urn:microsoft.com/office/officeart/2005/8/layout/radial1"/>
    <dgm:cxn modelId="{FE8AA058-B880-4F86-96FE-E6AF458957ED}" type="presParOf" srcId="{6CCB0844-2805-4777-993C-EA4A3DFC24E5}" destId="{91E816CB-D4B8-4FF8-8223-1B58E7426573}" srcOrd="0" destOrd="0" presId="urn:microsoft.com/office/officeart/2005/8/layout/radial1"/>
    <dgm:cxn modelId="{26E33EEC-2D1B-4140-A372-9FF6B2D36DD8}" type="presParOf" srcId="{D4171AF8-48DB-40FE-8EBB-EF53997B4AF9}" destId="{44258C1A-B1F6-4D59-A301-7C2388835DC7}" srcOrd="4" destOrd="0" presId="urn:microsoft.com/office/officeart/2005/8/layout/radial1"/>
    <dgm:cxn modelId="{0A5483CE-E523-4765-8546-0FFDB04780EB}" type="presParOf" srcId="{D4171AF8-48DB-40FE-8EBB-EF53997B4AF9}" destId="{7FE53954-B44E-4E24-81FF-C7133A5116B6}" srcOrd="5" destOrd="0" presId="urn:microsoft.com/office/officeart/2005/8/layout/radial1"/>
    <dgm:cxn modelId="{E48A610A-B1FF-4E5C-831C-5141751D414C}" type="presParOf" srcId="{7FE53954-B44E-4E24-81FF-C7133A5116B6}" destId="{298849BC-0505-407A-AC9D-A01D2DE7099D}" srcOrd="0" destOrd="0" presId="urn:microsoft.com/office/officeart/2005/8/layout/radial1"/>
    <dgm:cxn modelId="{302EAB2B-0908-4900-B6EA-E3BF0A42A569}" type="presParOf" srcId="{D4171AF8-48DB-40FE-8EBB-EF53997B4AF9}" destId="{9D9EC1CC-4EA5-4255-B101-497619528BC6}" srcOrd="6" destOrd="0" presId="urn:microsoft.com/office/officeart/2005/8/layout/radial1"/>
    <dgm:cxn modelId="{57AAF37C-F74E-41FF-AC8E-E14106660949}" type="presParOf" srcId="{D4171AF8-48DB-40FE-8EBB-EF53997B4AF9}" destId="{8E3BFA19-E535-4A73-90C7-1D8A6D79FAD7}" srcOrd="7" destOrd="0" presId="urn:microsoft.com/office/officeart/2005/8/layout/radial1"/>
    <dgm:cxn modelId="{CA4902C0-485C-4D19-BFAA-8DFFBEA00950}" type="presParOf" srcId="{8E3BFA19-E535-4A73-90C7-1D8A6D79FAD7}" destId="{155ADD3A-9561-4210-B2B0-3B82D570FC16}" srcOrd="0" destOrd="0" presId="urn:microsoft.com/office/officeart/2005/8/layout/radial1"/>
    <dgm:cxn modelId="{D34E4DDA-DCD9-45C0-BE81-1FA4ECF7F3AF}" type="presParOf" srcId="{D4171AF8-48DB-40FE-8EBB-EF53997B4AF9}" destId="{2175194A-B8E0-4CA1-96F9-69BF9743F51A}" srcOrd="8" destOrd="0" presId="urn:microsoft.com/office/officeart/2005/8/layout/radial1"/>
    <dgm:cxn modelId="{4AA443AB-A9C6-4B88-8D4C-D1486DDEF938}" type="presParOf" srcId="{D4171AF8-48DB-40FE-8EBB-EF53997B4AF9}" destId="{E92417EE-5800-48E4-B147-6B51B65528D6}" srcOrd="9" destOrd="0" presId="urn:microsoft.com/office/officeart/2005/8/layout/radial1"/>
    <dgm:cxn modelId="{644C6FD9-22A2-409A-B1FF-97466F5AFA5F}" type="presParOf" srcId="{E92417EE-5800-48E4-B147-6B51B65528D6}" destId="{5B86D20F-9AFF-4953-93E7-1033E739772F}" srcOrd="0" destOrd="0" presId="urn:microsoft.com/office/officeart/2005/8/layout/radial1"/>
    <dgm:cxn modelId="{1547F733-0784-470C-8CEB-E252F96A3571}" type="presParOf" srcId="{D4171AF8-48DB-40FE-8EBB-EF53997B4AF9}" destId="{395CBEA8-B5F6-4142-B8D5-50914D72849F}" srcOrd="10" destOrd="0" presId="urn:microsoft.com/office/officeart/2005/8/layout/radial1"/>
    <dgm:cxn modelId="{35D3A44A-C5D6-4582-99AB-3DF18991D3D7}" type="presParOf" srcId="{D4171AF8-48DB-40FE-8EBB-EF53997B4AF9}" destId="{CCE833E3-31EA-4874-86B8-11BABC00DB9D}" srcOrd="11" destOrd="0" presId="urn:microsoft.com/office/officeart/2005/8/layout/radial1"/>
    <dgm:cxn modelId="{DA1FC8EF-403A-428A-B194-4F72F09B015F}" type="presParOf" srcId="{CCE833E3-31EA-4874-86B8-11BABC00DB9D}" destId="{02A265B1-F5B4-440D-A225-C386E299C7F8}" srcOrd="0" destOrd="0" presId="urn:microsoft.com/office/officeart/2005/8/layout/radial1"/>
    <dgm:cxn modelId="{B6E8E03D-54BB-4847-9641-C91E0AF8436A}" type="presParOf" srcId="{D4171AF8-48DB-40FE-8EBB-EF53997B4AF9}" destId="{F29874E8-38A4-4758-BC22-DA59F880F4DE}" srcOrd="12" destOrd="0" presId="urn:microsoft.com/office/officeart/2005/8/layout/radial1"/>
    <dgm:cxn modelId="{B2881CBE-E002-4B2E-B54B-14FDF841CB72}" type="presParOf" srcId="{D4171AF8-48DB-40FE-8EBB-EF53997B4AF9}" destId="{7892F32B-F64C-49B5-9B3D-2ACBB67CC84C}" srcOrd="13" destOrd="0" presId="urn:microsoft.com/office/officeart/2005/8/layout/radial1"/>
    <dgm:cxn modelId="{A59A424B-99C4-4F74-BBCE-E1D5CEE00A73}" type="presParOf" srcId="{7892F32B-F64C-49B5-9B3D-2ACBB67CC84C}" destId="{8E6218DE-98FB-4F3D-8BD6-D4A940F7733A}" srcOrd="0" destOrd="0" presId="urn:microsoft.com/office/officeart/2005/8/layout/radial1"/>
    <dgm:cxn modelId="{1BA4B8BF-CF96-4697-A56E-9262BE4FB2A1}" type="presParOf" srcId="{D4171AF8-48DB-40FE-8EBB-EF53997B4AF9}" destId="{8338FE2E-ABDF-4001-96D6-766B9A8ED281}" srcOrd="14" destOrd="0" presId="urn:microsoft.com/office/officeart/2005/8/layout/radial1"/>
    <dgm:cxn modelId="{24EB1CF3-606F-4E21-BBF7-1BA4497C0317}" type="presParOf" srcId="{D4171AF8-48DB-40FE-8EBB-EF53997B4AF9}" destId="{33656504-5044-4A5A-9D37-6861EA4FD8BD}" srcOrd="15" destOrd="0" presId="urn:microsoft.com/office/officeart/2005/8/layout/radial1"/>
    <dgm:cxn modelId="{F89A25CB-1A2B-4A41-B683-D9031053262F}" type="presParOf" srcId="{33656504-5044-4A5A-9D37-6861EA4FD8BD}" destId="{3A8A29D7-166E-45C9-8F0B-0F94A1D8237B}" srcOrd="0" destOrd="0" presId="urn:microsoft.com/office/officeart/2005/8/layout/radial1"/>
    <dgm:cxn modelId="{7E6F56D3-5CAF-4576-88CE-768D39FCC129}" type="presParOf" srcId="{D4171AF8-48DB-40FE-8EBB-EF53997B4AF9}" destId="{BB1D287A-EE1B-44EF-B9F2-D9D8F620C2CE}" srcOrd="16" destOrd="0" presId="urn:microsoft.com/office/officeart/2005/8/layout/radial1"/>
    <dgm:cxn modelId="{97BDECA5-E148-47DC-9D4A-024609E98A17}" type="presParOf" srcId="{D4171AF8-48DB-40FE-8EBB-EF53997B4AF9}" destId="{86BBF2DE-7358-4018-A64B-9E613B4F1585}" srcOrd="17" destOrd="0" presId="urn:microsoft.com/office/officeart/2005/8/layout/radial1"/>
    <dgm:cxn modelId="{94A5DBA5-70F0-4AC7-80F8-27B235A8357A}" type="presParOf" srcId="{86BBF2DE-7358-4018-A64B-9E613B4F1585}" destId="{A157F8D7-0247-4FEF-964A-430A81ECD38C}" srcOrd="0" destOrd="0" presId="urn:microsoft.com/office/officeart/2005/8/layout/radial1"/>
    <dgm:cxn modelId="{CB3C7C18-4FBD-46B2-BDC2-347DF65D93ED}" type="presParOf" srcId="{D4171AF8-48DB-40FE-8EBB-EF53997B4AF9}" destId="{D9DAD97B-66AF-4D16-997A-56EAD29038B2}" srcOrd="18" destOrd="0" presId="urn:microsoft.com/office/officeart/2005/8/layout/radial1"/>
    <dgm:cxn modelId="{47DC4DE5-A548-497C-851B-995477F8DE9E}" type="presParOf" srcId="{D4171AF8-48DB-40FE-8EBB-EF53997B4AF9}" destId="{F70CFF6B-2369-4A8F-B244-67513172C551}" srcOrd="19" destOrd="0" presId="urn:microsoft.com/office/officeart/2005/8/layout/radial1"/>
    <dgm:cxn modelId="{4930FF95-BA9F-4CC6-B8F2-6E86A0CB511F}" type="presParOf" srcId="{F70CFF6B-2369-4A8F-B244-67513172C551}" destId="{AE532B78-B867-47BF-B982-6C81D49FF0EA}" srcOrd="0" destOrd="0" presId="urn:microsoft.com/office/officeart/2005/8/layout/radial1"/>
    <dgm:cxn modelId="{427AB88D-2CBA-464E-A67C-56B728FBC622}" type="presParOf" srcId="{D4171AF8-48DB-40FE-8EBB-EF53997B4AF9}" destId="{FD11799A-BBC1-46EC-8FEA-776A288FE1AD}" srcOrd="20" destOrd="0" presId="urn:microsoft.com/office/officeart/2005/8/layout/radial1"/>
    <dgm:cxn modelId="{E6F80C2F-4FA7-4745-B3EE-2E2EE70F9288}" type="presParOf" srcId="{D4171AF8-48DB-40FE-8EBB-EF53997B4AF9}" destId="{44C321E0-CDC1-44A9-AA08-49277561012E}" srcOrd="21" destOrd="0" presId="urn:microsoft.com/office/officeart/2005/8/layout/radial1"/>
    <dgm:cxn modelId="{6364D963-9122-4003-8892-406CBBAC612A}" type="presParOf" srcId="{44C321E0-CDC1-44A9-AA08-49277561012E}" destId="{E06AA06C-55D4-4A8C-A385-7F5B493FD7B0}" srcOrd="0" destOrd="0" presId="urn:microsoft.com/office/officeart/2005/8/layout/radial1"/>
    <dgm:cxn modelId="{AE550BB5-2035-4996-8B81-2C7A128206E5}" type="presParOf" srcId="{D4171AF8-48DB-40FE-8EBB-EF53997B4AF9}" destId="{9BC26777-5FB0-48BB-AD27-D9575965A35C}" srcOrd="22" destOrd="0" presId="urn:microsoft.com/office/officeart/2005/8/layout/radial1"/>
    <dgm:cxn modelId="{BF89C4FD-6A6A-4FA3-95B8-CD34F949CFE0}" type="presParOf" srcId="{D4171AF8-48DB-40FE-8EBB-EF53997B4AF9}" destId="{518D0DC1-7F4D-4159-A00F-C36A96C7B139}" srcOrd="23" destOrd="0" presId="urn:microsoft.com/office/officeart/2005/8/layout/radial1"/>
    <dgm:cxn modelId="{6D7F703A-783B-4D85-B4C7-143B82487CFB}" type="presParOf" srcId="{518D0DC1-7F4D-4159-A00F-C36A96C7B139}" destId="{2EC49F86-1CBC-40F9-AD80-E3E6A0DF03E2}" srcOrd="0" destOrd="0" presId="urn:microsoft.com/office/officeart/2005/8/layout/radial1"/>
    <dgm:cxn modelId="{1817963B-E89E-45D8-9D7F-F6C52C25A9B1}" type="presParOf" srcId="{D4171AF8-48DB-40FE-8EBB-EF53997B4AF9}" destId="{69586D59-E72A-4A4C-ADD8-857DF4981BFA}" srcOrd="2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14ACD8D-63B1-48BB-A3ED-F6E4CED712C1}" type="doc">
      <dgm:prSet loTypeId="urn:microsoft.com/office/officeart/2005/8/layout/bList2#1" loCatId="list" qsTypeId="urn:microsoft.com/office/officeart/2005/8/quickstyle/3d3" qsCatId="3D" csTypeId="urn:microsoft.com/office/officeart/2005/8/colors/colorful3" csCatId="colorful" phldr="1"/>
      <dgm:spPr/>
    </dgm:pt>
    <dgm:pt modelId="{E4A849AD-A778-4E13-87BF-C485A595A6C6}">
      <dgm:prSet phldrT="[Text]" custT="1"/>
      <dgm:spPr>
        <a:solidFill>
          <a:srgbClr val="EEE5FF"/>
        </a:solidFill>
      </dgm:spPr>
      <dgm:t>
        <a:bodyPr/>
        <a:lstStyle/>
        <a:p>
          <a:pPr algn="ctr"/>
          <a:r>
            <a:rPr lang="fa-IR" sz="4800" dirty="0" smtClean="0">
              <a:solidFill>
                <a:srgbClr val="C00000"/>
              </a:solidFill>
              <a:cs typeface="+mj-cs"/>
            </a:rPr>
            <a:t>گروه</a:t>
          </a:r>
          <a:endParaRPr lang="en-US" sz="4800" dirty="0">
            <a:solidFill>
              <a:srgbClr val="C00000"/>
            </a:solidFill>
            <a:cs typeface="+mj-cs"/>
          </a:endParaRPr>
        </a:p>
      </dgm:t>
    </dgm:pt>
    <dgm:pt modelId="{B9586FA6-D0A3-4CCD-801E-A305045460EF}" type="parTrans" cxnId="{FEA8CB74-6366-4883-AC2E-E829C68D5F36}">
      <dgm:prSet/>
      <dgm:spPr/>
      <dgm:t>
        <a:bodyPr/>
        <a:lstStyle/>
        <a:p>
          <a:endParaRPr lang="en-US"/>
        </a:p>
      </dgm:t>
    </dgm:pt>
    <dgm:pt modelId="{E138B356-0310-440A-81A5-540F762B28DF}" type="sibTrans" cxnId="{FEA8CB74-6366-4883-AC2E-E829C68D5F36}">
      <dgm:prSet/>
      <dgm:spPr/>
      <dgm:t>
        <a:bodyPr/>
        <a:lstStyle/>
        <a:p>
          <a:endParaRPr lang="en-US"/>
        </a:p>
      </dgm:t>
    </dgm:pt>
    <dgm:pt modelId="{FF798A73-0205-46F0-87A9-060DC1BDB791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fa-IR" sz="4800" dirty="0" smtClean="0">
              <a:solidFill>
                <a:srgbClr val="C00000"/>
              </a:solidFill>
              <a:cs typeface="+mj-cs"/>
            </a:rPr>
            <a:t>تیم</a:t>
          </a:r>
          <a:endParaRPr lang="en-US" sz="4800" dirty="0">
            <a:solidFill>
              <a:srgbClr val="C00000"/>
            </a:solidFill>
            <a:cs typeface="+mj-cs"/>
          </a:endParaRPr>
        </a:p>
      </dgm:t>
    </dgm:pt>
    <dgm:pt modelId="{A7D16948-0B06-4792-85EC-D9FABDE2D5B6}" type="parTrans" cxnId="{B88F9A22-7B27-44D9-A85C-7EA85772C5D3}">
      <dgm:prSet/>
      <dgm:spPr/>
      <dgm:t>
        <a:bodyPr/>
        <a:lstStyle/>
        <a:p>
          <a:endParaRPr lang="en-US"/>
        </a:p>
      </dgm:t>
    </dgm:pt>
    <dgm:pt modelId="{B2E3A298-3F3D-4CEF-9FA8-1EF15D3827DA}" type="sibTrans" cxnId="{B88F9A22-7B27-44D9-A85C-7EA85772C5D3}">
      <dgm:prSet/>
      <dgm:spPr/>
      <dgm:t>
        <a:bodyPr/>
        <a:lstStyle/>
        <a:p>
          <a:endParaRPr lang="en-US"/>
        </a:p>
      </dgm:t>
    </dgm:pt>
    <dgm:pt modelId="{33FBF5DF-006A-4E00-AE32-509259AD246C}">
      <dgm:prSet/>
      <dgm:spPr>
        <a:solidFill>
          <a:srgbClr val="F5FFEB">
            <a:alpha val="90000"/>
          </a:srgbClr>
        </a:solidFill>
      </dgm:spPr>
      <dgm:t>
        <a:bodyPr/>
        <a:lstStyle/>
        <a:p>
          <a:pPr algn="justLow" rtl="1"/>
          <a:r>
            <a:rPr lang="fa-IR" b="1" dirty="0" smtClean="0">
              <a:solidFill>
                <a:schemeClr val="accent5">
                  <a:lumMod val="50000"/>
                </a:schemeClr>
              </a:solidFill>
            </a:rPr>
            <a:t>1. دارای وظایف رهبری مشترک هستند .</a:t>
          </a:r>
          <a:endParaRPr lang="en-US" b="1" dirty="0">
            <a:solidFill>
              <a:schemeClr val="accent5">
                <a:lumMod val="50000"/>
              </a:schemeClr>
            </a:solidFill>
          </a:endParaRPr>
        </a:p>
      </dgm:t>
    </dgm:pt>
    <dgm:pt modelId="{D00C3985-8DF6-4C4D-B540-461E321D4243}" type="parTrans" cxnId="{E6BE43FD-420E-4D3A-B120-0027C8FDAF83}">
      <dgm:prSet/>
      <dgm:spPr/>
      <dgm:t>
        <a:bodyPr/>
        <a:lstStyle/>
        <a:p>
          <a:endParaRPr lang="en-US"/>
        </a:p>
      </dgm:t>
    </dgm:pt>
    <dgm:pt modelId="{5C55A524-4A99-42A0-BC29-F88E9D03D5F5}" type="sibTrans" cxnId="{E6BE43FD-420E-4D3A-B120-0027C8FDAF83}">
      <dgm:prSet/>
      <dgm:spPr/>
      <dgm:t>
        <a:bodyPr/>
        <a:lstStyle/>
        <a:p>
          <a:endParaRPr lang="en-US"/>
        </a:p>
      </dgm:t>
    </dgm:pt>
    <dgm:pt modelId="{39D705E0-1E74-4C48-88DC-327729DF71F9}">
      <dgm:prSet/>
      <dgm:spPr>
        <a:solidFill>
          <a:srgbClr val="F5FFEB">
            <a:alpha val="90000"/>
          </a:srgbClr>
        </a:solidFill>
      </dgm:spPr>
      <dgm:t>
        <a:bodyPr/>
        <a:lstStyle/>
        <a:p>
          <a:pPr algn="justLow" rtl="1"/>
          <a:r>
            <a:rPr lang="fa-IR" b="1" dirty="0" smtClean="0">
              <a:solidFill>
                <a:schemeClr val="accent5">
                  <a:lumMod val="50000"/>
                </a:schemeClr>
              </a:solidFill>
            </a:rPr>
            <a:t>2. دارای مسئولیت پذیری متقابل و فردی.</a:t>
          </a:r>
          <a:endParaRPr lang="en-US" b="1" dirty="0">
            <a:solidFill>
              <a:schemeClr val="accent5">
                <a:lumMod val="50000"/>
              </a:schemeClr>
            </a:solidFill>
          </a:endParaRPr>
        </a:p>
      </dgm:t>
    </dgm:pt>
    <dgm:pt modelId="{4797FED8-07A3-4157-8924-A4F726871089}" type="parTrans" cxnId="{0B8D97C6-AAA6-4020-BFE1-CE4248FAAE91}">
      <dgm:prSet/>
      <dgm:spPr/>
      <dgm:t>
        <a:bodyPr/>
        <a:lstStyle/>
        <a:p>
          <a:endParaRPr lang="en-US"/>
        </a:p>
      </dgm:t>
    </dgm:pt>
    <dgm:pt modelId="{C885FB9F-9444-4FF0-B70D-7E9F0C10668D}" type="sibTrans" cxnId="{0B8D97C6-AAA6-4020-BFE1-CE4248FAAE91}">
      <dgm:prSet/>
      <dgm:spPr/>
      <dgm:t>
        <a:bodyPr/>
        <a:lstStyle/>
        <a:p>
          <a:endParaRPr lang="en-US"/>
        </a:p>
      </dgm:t>
    </dgm:pt>
    <dgm:pt modelId="{BDB9CF9F-40E2-4EB3-98BC-883B6B98C60A}">
      <dgm:prSet/>
      <dgm:spPr>
        <a:solidFill>
          <a:srgbClr val="F5FFEB">
            <a:alpha val="90000"/>
          </a:srgbClr>
        </a:solidFill>
      </dgm:spPr>
      <dgm:t>
        <a:bodyPr/>
        <a:lstStyle/>
        <a:p>
          <a:pPr algn="justLow" rtl="1"/>
          <a:r>
            <a:rPr lang="fa-IR" b="1" dirty="0" smtClean="0">
              <a:solidFill>
                <a:schemeClr val="accent5">
                  <a:lumMod val="50000"/>
                </a:schemeClr>
              </a:solidFill>
            </a:rPr>
            <a:t>3. برای یک هدف خاص کار می کنند .</a:t>
          </a:r>
          <a:endParaRPr lang="en-US" b="1" dirty="0">
            <a:solidFill>
              <a:schemeClr val="accent5">
                <a:lumMod val="50000"/>
              </a:schemeClr>
            </a:solidFill>
          </a:endParaRPr>
        </a:p>
      </dgm:t>
    </dgm:pt>
    <dgm:pt modelId="{3D82A03B-D714-4A35-92A1-B39425A2D7FE}" type="parTrans" cxnId="{0D8D9CD0-704F-4FBA-99F5-EEBCD3F88C6C}">
      <dgm:prSet/>
      <dgm:spPr/>
      <dgm:t>
        <a:bodyPr/>
        <a:lstStyle/>
        <a:p>
          <a:endParaRPr lang="en-US"/>
        </a:p>
      </dgm:t>
    </dgm:pt>
    <dgm:pt modelId="{A77DD03B-39F2-4F74-857B-A2270A66D137}" type="sibTrans" cxnId="{0D8D9CD0-704F-4FBA-99F5-EEBCD3F88C6C}">
      <dgm:prSet/>
      <dgm:spPr/>
      <dgm:t>
        <a:bodyPr/>
        <a:lstStyle/>
        <a:p>
          <a:endParaRPr lang="en-US"/>
        </a:p>
      </dgm:t>
    </dgm:pt>
    <dgm:pt modelId="{F1F8DC6D-8287-4E64-AF1A-92B8359F1944}">
      <dgm:prSet/>
      <dgm:spPr>
        <a:solidFill>
          <a:srgbClr val="F5FFEB">
            <a:alpha val="90000"/>
          </a:srgbClr>
        </a:solidFill>
      </dgm:spPr>
      <dgm:t>
        <a:bodyPr/>
        <a:lstStyle/>
        <a:p>
          <a:pPr algn="justLow" rtl="1"/>
          <a:r>
            <a:rPr lang="fa-IR" b="1" dirty="0" smtClean="0">
              <a:solidFill>
                <a:schemeClr val="accent5">
                  <a:lumMod val="50000"/>
                </a:schemeClr>
              </a:solidFill>
            </a:rPr>
            <a:t>4. تولید و کار را بصورت جمعی انجام می دهند .</a:t>
          </a:r>
          <a:endParaRPr lang="en-US" b="1" dirty="0">
            <a:solidFill>
              <a:schemeClr val="accent5">
                <a:lumMod val="50000"/>
              </a:schemeClr>
            </a:solidFill>
          </a:endParaRPr>
        </a:p>
      </dgm:t>
    </dgm:pt>
    <dgm:pt modelId="{AA6677B8-EC48-449B-9076-ACBF561F3F0B}" type="parTrans" cxnId="{A8A0459B-FA65-4EA4-917C-7989648C9847}">
      <dgm:prSet/>
      <dgm:spPr/>
      <dgm:t>
        <a:bodyPr/>
        <a:lstStyle/>
        <a:p>
          <a:endParaRPr lang="en-US"/>
        </a:p>
      </dgm:t>
    </dgm:pt>
    <dgm:pt modelId="{CE60CB4A-B955-4C20-8EA0-748437F4399A}" type="sibTrans" cxnId="{A8A0459B-FA65-4EA4-917C-7989648C9847}">
      <dgm:prSet/>
      <dgm:spPr/>
      <dgm:t>
        <a:bodyPr/>
        <a:lstStyle/>
        <a:p>
          <a:endParaRPr lang="en-US"/>
        </a:p>
      </dgm:t>
    </dgm:pt>
    <dgm:pt modelId="{0A0FAD3D-FBE4-4A5C-A833-BD1EB97CDF6A}">
      <dgm:prSet/>
      <dgm:spPr>
        <a:solidFill>
          <a:srgbClr val="F5FFEB">
            <a:alpha val="90000"/>
          </a:srgbClr>
        </a:solidFill>
      </dgm:spPr>
      <dgm:t>
        <a:bodyPr/>
        <a:lstStyle/>
        <a:p>
          <a:pPr algn="justLow" rtl="1"/>
          <a:r>
            <a:rPr lang="fa-IR" b="1" dirty="0" smtClean="0">
              <a:solidFill>
                <a:schemeClr val="accent5">
                  <a:lumMod val="50000"/>
                </a:schemeClr>
              </a:solidFill>
            </a:rPr>
            <a:t>5. بحث مجادله ای و جلسات فعال حل مسائل را تشویق می کنند .</a:t>
          </a:r>
          <a:endParaRPr lang="en-US" b="1" dirty="0">
            <a:solidFill>
              <a:schemeClr val="accent5">
                <a:lumMod val="50000"/>
              </a:schemeClr>
            </a:solidFill>
          </a:endParaRPr>
        </a:p>
      </dgm:t>
    </dgm:pt>
    <dgm:pt modelId="{9666EB8F-9D96-4EA0-99B1-3A735459B421}" type="parTrans" cxnId="{D8378053-9196-40CD-B123-68796F5C6CB9}">
      <dgm:prSet/>
      <dgm:spPr/>
      <dgm:t>
        <a:bodyPr/>
        <a:lstStyle/>
        <a:p>
          <a:endParaRPr lang="en-US"/>
        </a:p>
      </dgm:t>
    </dgm:pt>
    <dgm:pt modelId="{6D3BC991-A415-464E-85FD-E45947CFF725}" type="sibTrans" cxnId="{D8378053-9196-40CD-B123-68796F5C6CB9}">
      <dgm:prSet/>
      <dgm:spPr/>
      <dgm:t>
        <a:bodyPr/>
        <a:lstStyle/>
        <a:p>
          <a:endParaRPr lang="en-US"/>
        </a:p>
      </dgm:t>
    </dgm:pt>
    <dgm:pt modelId="{24849B0C-E5EA-40C3-940C-63714D70B3F6}">
      <dgm:prSet/>
      <dgm:spPr>
        <a:solidFill>
          <a:srgbClr val="F5FFEB">
            <a:alpha val="90000"/>
          </a:srgbClr>
        </a:solidFill>
      </dgm:spPr>
      <dgm:t>
        <a:bodyPr/>
        <a:lstStyle/>
        <a:p>
          <a:pPr algn="justLow" rtl="1"/>
          <a:r>
            <a:rPr lang="fa-IR" b="1" dirty="0" smtClean="0">
              <a:solidFill>
                <a:schemeClr val="accent5">
                  <a:lumMod val="50000"/>
                </a:schemeClr>
              </a:solidFill>
            </a:rPr>
            <a:t>6. عملکرد را مستقیماً و بر طبق تولید و کار دسته جمعی ارزیابی می کنند . </a:t>
          </a:r>
          <a:endParaRPr lang="en-US" b="1" dirty="0">
            <a:solidFill>
              <a:schemeClr val="accent5">
                <a:lumMod val="50000"/>
              </a:schemeClr>
            </a:solidFill>
          </a:endParaRPr>
        </a:p>
      </dgm:t>
    </dgm:pt>
    <dgm:pt modelId="{D766A9E0-19EA-41E7-BB74-617D5C9F6159}" type="parTrans" cxnId="{F20DEC09-8E8E-41BE-B4DA-2AA286A8EB03}">
      <dgm:prSet/>
      <dgm:spPr/>
      <dgm:t>
        <a:bodyPr/>
        <a:lstStyle/>
        <a:p>
          <a:endParaRPr lang="en-US"/>
        </a:p>
      </dgm:t>
    </dgm:pt>
    <dgm:pt modelId="{5C3892D9-E335-4C03-930A-97D452EB5D6D}" type="sibTrans" cxnId="{F20DEC09-8E8E-41BE-B4DA-2AA286A8EB03}">
      <dgm:prSet/>
      <dgm:spPr/>
      <dgm:t>
        <a:bodyPr/>
        <a:lstStyle/>
        <a:p>
          <a:endParaRPr lang="en-US"/>
        </a:p>
      </dgm:t>
    </dgm:pt>
    <dgm:pt modelId="{D2BD4547-9A4F-4B09-B40A-D6DFD554B844}">
      <dgm:prSet/>
      <dgm:spPr>
        <a:solidFill>
          <a:srgbClr val="F5FFEB">
            <a:alpha val="90000"/>
          </a:srgbClr>
        </a:solidFill>
      </dgm:spPr>
      <dgm:t>
        <a:bodyPr/>
        <a:lstStyle/>
        <a:p>
          <a:pPr algn="justLow" rtl="1"/>
          <a:r>
            <a:rPr lang="fa-IR" b="1" dirty="0" smtClean="0">
              <a:solidFill>
                <a:schemeClr val="accent5">
                  <a:lumMod val="50000"/>
                </a:schemeClr>
              </a:solidFill>
            </a:rPr>
            <a:t>7. به طور دسته جمعی کار را انجام میدهند.</a:t>
          </a:r>
          <a:endParaRPr lang="en-US" b="1" dirty="0">
            <a:solidFill>
              <a:schemeClr val="accent5">
                <a:lumMod val="50000"/>
              </a:schemeClr>
            </a:solidFill>
          </a:endParaRPr>
        </a:p>
      </dgm:t>
    </dgm:pt>
    <dgm:pt modelId="{DC67F284-1068-47CE-BDD9-F22F04CE1EAD}" type="parTrans" cxnId="{1306E7A0-331D-4BF4-AE63-8B3667EBBF68}">
      <dgm:prSet/>
      <dgm:spPr/>
      <dgm:t>
        <a:bodyPr/>
        <a:lstStyle/>
        <a:p>
          <a:endParaRPr lang="en-US"/>
        </a:p>
      </dgm:t>
    </dgm:pt>
    <dgm:pt modelId="{736BE9E0-3AED-4622-A29D-35F349D95145}" type="sibTrans" cxnId="{1306E7A0-331D-4BF4-AE63-8B3667EBBF68}">
      <dgm:prSet/>
      <dgm:spPr/>
      <dgm:t>
        <a:bodyPr/>
        <a:lstStyle/>
        <a:p>
          <a:endParaRPr lang="en-US"/>
        </a:p>
      </dgm:t>
    </dgm:pt>
    <dgm:pt modelId="{4AB73EC0-B8BE-4487-9E9F-4821DEB0DBBB}">
      <dgm:prSet custT="1"/>
      <dgm:spPr>
        <a:solidFill>
          <a:srgbClr val="F5FFEB">
            <a:alpha val="90000"/>
          </a:srgbClr>
        </a:solidFill>
      </dgm:spPr>
      <dgm:t>
        <a:bodyPr/>
        <a:lstStyle/>
        <a:p>
          <a:pPr algn="justLow" rtl="1"/>
          <a:r>
            <a:rPr lang="fa-IR" sz="1750" b="1" dirty="0" smtClean="0">
              <a:solidFill>
                <a:schemeClr val="accent3">
                  <a:lumMod val="50000"/>
                </a:schemeClr>
              </a:solidFill>
            </a:rPr>
            <a:t>1. معمولاً یک رهبر قوی دارند .</a:t>
          </a:r>
          <a:endParaRPr lang="en-US" sz="1750" b="1" dirty="0">
            <a:solidFill>
              <a:schemeClr val="accent3">
                <a:lumMod val="50000"/>
              </a:schemeClr>
            </a:solidFill>
          </a:endParaRPr>
        </a:p>
      </dgm:t>
    </dgm:pt>
    <dgm:pt modelId="{9C7DA85F-5B19-49DA-9418-A8170F90C4C4}" type="parTrans" cxnId="{F5919A6C-99B5-473B-A835-92ECE3AECF34}">
      <dgm:prSet/>
      <dgm:spPr/>
      <dgm:t>
        <a:bodyPr/>
        <a:lstStyle/>
        <a:p>
          <a:endParaRPr lang="en-US"/>
        </a:p>
      </dgm:t>
    </dgm:pt>
    <dgm:pt modelId="{2B54B546-3743-4E16-9B6C-93D9A6371D01}" type="sibTrans" cxnId="{F5919A6C-99B5-473B-A835-92ECE3AECF34}">
      <dgm:prSet/>
      <dgm:spPr/>
      <dgm:t>
        <a:bodyPr/>
        <a:lstStyle/>
        <a:p>
          <a:endParaRPr lang="en-US"/>
        </a:p>
      </dgm:t>
    </dgm:pt>
    <dgm:pt modelId="{220B2FAA-6B8D-4026-B29E-908196FC47D4}">
      <dgm:prSet custT="1"/>
      <dgm:spPr>
        <a:solidFill>
          <a:srgbClr val="F5FFEB">
            <a:alpha val="90000"/>
          </a:srgbClr>
        </a:solidFill>
      </dgm:spPr>
      <dgm:t>
        <a:bodyPr/>
        <a:lstStyle/>
        <a:p>
          <a:pPr algn="justLow" rtl="1"/>
          <a:r>
            <a:rPr lang="fa-IR" sz="1750" b="1" dirty="0" smtClean="0">
              <a:solidFill>
                <a:schemeClr val="accent3">
                  <a:lumMod val="50000"/>
                </a:schemeClr>
              </a:solidFill>
            </a:rPr>
            <a:t>2. دارای مسئولیت فردی هستند</a:t>
          </a:r>
          <a:endParaRPr lang="en-US" sz="1750" b="1" dirty="0">
            <a:solidFill>
              <a:schemeClr val="accent3">
                <a:lumMod val="50000"/>
              </a:schemeClr>
            </a:solidFill>
          </a:endParaRPr>
        </a:p>
      </dgm:t>
    </dgm:pt>
    <dgm:pt modelId="{256A0C65-D66E-4C87-A4DB-B40C88C540CD}" type="parTrans" cxnId="{08395100-0076-40E6-A805-88A83ECE45C1}">
      <dgm:prSet/>
      <dgm:spPr/>
      <dgm:t>
        <a:bodyPr/>
        <a:lstStyle/>
        <a:p>
          <a:endParaRPr lang="en-US"/>
        </a:p>
      </dgm:t>
    </dgm:pt>
    <dgm:pt modelId="{FBB8B00F-58ED-4C3B-AD6E-AE1D264EAC3C}" type="sibTrans" cxnId="{08395100-0076-40E6-A805-88A83ECE45C1}">
      <dgm:prSet/>
      <dgm:spPr/>
      <dgm:t>
        <a:bodyPr/>
        <a:lstStyle/>
        <a:p>
          <a:endParaRPr lang="en-US"/>
        </a:p>
      </dgm:t>
    </dgm:pt>
    <dgm:pt modelId="{1D653E64-3F21-4E70-A426-2B48C84DF55B}">
      <dgm:prSet custT="1"/>
      <dgm:spPr>
        <a:solidFill>
          <a:srgbClr val="F5FFEB">
            <a:alpha val="90000"/>
          </a:srgbClr>
        </a:solidFill>
      </dgm:spPr>
      <dgm:t>
        <a:bodyPr/>
        <a:lstStyle/>
        <a:p>
          <a:pPr algn="justLow" rtl="1"/>
          <a:r>
            <a:rPr lang="fa-IR" sz="1750" b="1" dirty="0" smtClean="0">
              <a:solidFill>
                <a:schemeClr val="accent3">
                  <a:lumMod val="50000"/>
                </a:schemeClr>
              </a:solidFill>
            </a:rPr>
            <a:t>3. کارشان براساس مأموریت سازمانی تعریف می شود .</a:t>
          </a:r>
          <a:endParaRPr lang="en-US" sz="1750" b="1" dirty="0">
            <a:solidFill>
              <a:schemeClr val="accent3">
                <a:lumMod val="50000"/>
              </a:schemeClr>
            </a:solidFill>
          </a:endParaRPr>
        </a:p>
      </dgm:t>
    </dgm:pt>
    <dgm:pt modelId="{9477DD0D-28BF-4643-9182-445AEF41B647}" type="parTrans" cxnId="{A658ED50-75D1-4FFF-A288-C8F807AE2DBE}">
      <dgm:prSet/>
      <dgm:spPr/>
      <dgm:t>
        <a:bodyPr/>
        <a:lstStyle/>
        <a:p>
          <a:endParaRPr lang="en-US"/>
        </a:p>
      </dgm:t>
    </dgm:pt>
    <dgm:pt modelId="{1539E3DE-2E91-4BD6-82D2-1427FB0B7FC5}" type="sibTrans" cxnId="{A658ED50-75D1-4FFF-A288-C8F807AE2DBE}">
      <dgm:prSet/>
      <dgm:spPr/>
      <dgm:t>
        <a:bodyPr/>
        <a:lstStyle/>
        <a:p>
          <a:endParaRPr lang="en-US"/>
        </a:p>
      </dgm:t>
    </dgm:pt>
    <dgm:pt modelId="{D24BB44B-1BBC-4AF4-989C-8809B1C2C643}">
      <dgm:prSet custT="1"/>
      <dgm:spPr>
        <a:solidFill>
          <a:srgbClr val="F5FFEB">
            <a:alpha val="90000"/>
          </a:srgbClr>
        </a:solidFill>
      </dgm:spPr>
      <dgm:t>
        <a:bodyPr/>
        <a:lstStyle/>
        <a:p>
          <a:pPr algn="justLow" rtl="1"/>
          <a:r>
            <a:rPr lang="fa-IR" sz="1750" b="1" dirty="0" smtClean="0">
              <a:solidFill>
                <a:schemeClr val="accent3">
                  <a:lumMod val="50000"/>
                </a:schemeClr>
              </a:solidFill>
            </a:rPr>
            <a:t>4. معمولا تولید به صورت کار فردی تحویل میشود.</a:t>
          </a:r>
          <a:endParaRPr lang="en-US" sz="1750" b="1" dirty="0">
            <a:solidFill>
              <a:schemeClr val="accent3">
                <a:lumMod val="50000"/>
              </a:schemeClr>
            </a:solidFill>
          </a:endParaRPr>
        </a:p>
      </dgm:t>
    </dgm:pt>
    <dgm:pt modelId="{99F95BE8-B929-42DC-A29D-B079233751B0}" type="parTrans" cxnId="{B981EE3E-78CF-4BCE-A81B-27D0A6C146A1}">
      <dgm:prSet/>
      <dgm:spPr/>
      <dgm:t>
        <a:bodyPr/>
        <a:lstStyle/>
        <a:p>
          <a:endParaRPr lang="en-US"/>
        </a:p>
      </dgm:t>
    </dgm:pt>
    <dgm:pt modelId="{C7527773-C35E-4A20-879C-4C8814C695B4}" type="sibTrans" cxnId="{B981EE3E-78CF-4BCE-A81B-27D0A6C146A1}">
      <dgm:prSet/>
      <dgm:spPr/>
      <dgm:t>
        <a:bodyPr/>
        <a:lstStyle/>
        <a:p>
          <a:endParaRPr lang="en-US"/>
        </a:p>
      </dgm:t>
    </dgm:pt>
    <dgm:pt modelId="{8A4F8767-F22A-4599-87E2-47C01ECC97CB}">
      <dgm:prSet custT="1"/>
      <dgm:spPr>
        <a:solidFill>
          <a:srgbClr val="F5FFEB">
            <a:alpha val="90000"/>
          </a:srgbClr>
        </a:solidFill>
      </dgm:spPr>
      <dgm:t>
        <a:bodyPr/>
        <a:lstStyle/>
        <a:p>
          <a:pPr algn="justLow" rtl="1"/>
          <a:r>
            <a:rPr lang="fa-IR" sz="1750" b="1" dirty="0" smtClean="0">
              <a:solidFill>
                <a:schemeClr val="accent3">
                  <a:lumMod val="50000"/>
                </a:schemeClr>
              </a:solidFill>
            </a:rPr>
            <a:t>5. سعی می کنند جلسات مؤثری را برگزار کنند .</a:t>
          </a:r>
          <a:endParaRPr lang="en-US" sz="1750" b="1" dirty="0">
            <a:solidFill>
              <a:schemeClr val="accent3">
                <a:lumMod val="50000"/>
              </a:schemeClr>
            </a:solidFill>
          </a:endParaRPr>
        </a:p>
      </dgm:t>
    </dgm:pt>
    <dgm:pt modelId="{AC40DF5D-1B99-41F6-9440-183F4FC1140D}" type="parTrans" cxnId="{C7645D6D-E39F-4881-83EC-F4BEC9277CC2}">
      <dgm:prSet/>
      <dgm:spPr/>
      <dgm:t>
        <a:bodyPr/>
        <a:lstStyle/>
        <a:p>
          <a:endParaRPr lang="en-US"/>
        </a:p>
      </dgm:t>
    </dgm:pt>
    <dgm:pt modelId="{3F1D66EA-D96F-471D-9E5D-956E85E59645}" type="sibTrans" cxnId="{C7645D6D-E39F-4881-83EC-F4BEC9277CC2}">
      <dgm:prSet/>
      <dgm:spPr/>
      <dgm:t>
        <a:bodyPr/>
        <a:lstStyle/>
        <a:p>
          <a:endParaRPr lang="en-US"/>
        </a:p>
      </dgm:t>
    </dgm:pt>
    <dgm:pt modelId="{B63C2695-7941-444F-B5A9-0D6B4221C2E5}">
      <dgm:prSet custT="1"/>
      <dgm:spPr>
        <a:solidFill>
          <a:srgbClr val="F5FFEB">
            <a:alpha val="90000"/>
          </a:srgbClr>
        </a:solidFill>
      </dgm:spPr>
      <dgm:t>
        <a:bodyPr/>
        <a:lstStyle/>
        <a:p>
          <a:pPr algn="justLow" rtl="1"/>
          <a:r>
            <a:rPr lang="fa-IR" sz="1750" b="1" dirty="0" smtClean="0">
              <a:solidFill>
                <a:schemeClr val="accent3">
                  <a:lumMod val="50000"/>
                </a:schemeClr>
              </a:solidFill>
            </a:rPr>
            <a:t>6. به طور غیر مستقیم کارایی را ارزیابی می کنند. </a:t>
          </a:r>
          <a:endParaRPr lang="en-US" sz="1750" b="1" dirty="0">
            <a:solidFill>
              <a:schemeClr val="accent3">
                <a:lumMod val="50000"/>
              </a:schemeClr>
            </a:solidFill>
          </a:endParaRPr>
        </a:p>
      </dgm:t>
    </dgm:pt>
    <dgm:pt modelId="{56083DE1-8C05-42AB-8836-E1A2B4CCB777}" type="parTrans" cxnId="{71E0721E-BAC6-42C1-909B-3B1BCC821332}">
      <dgm:prSet/>
      <dgm:spPr/>
      <dgm:t>
        <a:bodyPr/>
        <a:lstStyle/>
        <a:p>
          <a:endParaRPr lang="en-US"/>
        </a:p>
      </dgm:t>
    </dgm:pt>
    <dgm:pt modelId="{A625A6DA-66D3-491E-827A-7E25EFEBF351}" type="sibTrans" cxnId="{71E0721E-BAC6-42C1-909B-3B1BCC821332}">
      <dgm:prSet/>
      <dgm:spPr/>
      <dgm:t>
        <a:bodyPr/>
        <a:lstStyle/>
        <a:p>
          <a:endParaRPr lang="en-US"/>
        </a:p>
      </dgm:t>
    </dgm:pt>
    <dgm:pt modelId="{72A87668-DDC9-4DAF-9696-6A12233ADA0D}">
      <dgm:prSet custT="1"/>
      <dgm:spPr>
        <a:solidFill>
          <a:srgbClr val="F5FFEB">
            <a:alpha val="90000"/>
          </a:srgbClr>
        </a:solidFill>
      </dgm:spPr>
      <dgm:t>
        <a:bodyPr/>
        <a:lstStyle/>
        <a:p>
          <a:pPr algn="justLow" rtl="1"/>
          <a:r>
            <a:rPr lang="fa-IR" sz="1750" b="1" dirty="0" smtClean="0">
              <a:solidFill>
                <a:schemeClr val="accent3">
                  <a:lumMod val="50000"/>
                </a:schemeClr>
              </a:solidFill>
            </a:rPr>
            <a:t>7. با یکدیگر بحث و گفت و گو می کنند ، تصمیم گیری می کنند و نماینده انتخاب می نمایند ، سپس به صورت انفرادی کار را انجام می دهند .</a:t>
          </a:r>
          <a:endParaRPr lang="en-US" sz="1750" b="1" dirty="0">
            <a:solidFill>
              <a:schemeClr val="accent3">
                <a:lumMod val="50000"/>
              </a:schemeClr>
            </a:solidFill>
          </a:endParaRPr>
        </a:p>
      </dgm:t>
    </dgm:pt>
    <dgm:pt modelId="{2BD7632F-49A6-48F3-9D6A-880FAF1E5273}" type="parTrans" cxnId="{8EFA2B54-C3F6-4F14-82FC-D052D6200A58}">
      <dgm:prSet/>
      <dgm:spPr/>
      <dgm:t>
        <a:bodyPr/>
        <a:lstStyle/>
        <a:p>
          <a:endParaRPr lang="en-US"/>
        </a:p>
      </dgm:t>
    </dgm:pt>
    <dgm:pt modelId="{91D09D7D-B50E-4BBE-B24C-B92390518EB3}" type="sibTrans" cxnId="{8EFA2B54-C3F6-4F14-82FC-D052D6200A58}">
      <dgm:prSet/>
      <dgm:spPr/>
      <dgm:t>
        <a:bodyPr/>
        <a:lstStyle/>
        <a:p>
          <a:endParaRPr lang="en-US"/>
        </a:p>
      </dgm:t>
    </dgm:pt>
    <dgm:pt modelId="{EE0F83F5-4314-4832-820C-421D278989D1}" type="pres">
      <dgm:prSet presAssocID="{D14ACD8D-63B1-48BB-A3ED-F6E4CED712C1}" presName="diagram" presStyleCnt="0">
        <dgm:presLayoutVars>
          <dgm:dir/>
          <dgm:animLvl val="lvl"/>
          <dgm:resizeHandles val="exact"/>
        </dgm:presLayoutVars>
      </dgm:prSet>
      <dgm:spPr/>
    </dgm:pt>
    <dgm:pt modelId="{D842B125-C8E7-4710-8898-3C554564E8BF}" type="pres">
      <dgm:prSet presAssocID="{E4A849AD-A778-4E13-87BF-C485A595A6C6}" presName="compNode" presStyleCnt="0"/>
      <dgm:spPr/>
    </dgm:pt>
    <dgm:pt modelId="{5A231CFC-5BCF-4876-8DAE-A3E333BEE78E}" type="pres">
      <dgm:prSet presAssocID="{E4A849AD-A778-4E13-87BF-C485A595A6C6}" presName="childRect" presStyleLbl="bgAcc1" presStyleIdx="0" presStyleCnt="2" custScaleY="143903" custLinFactNeighborY="-5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18FAB-09E0-4928-9B0B-731BDBA5444F}" type="pres">
      <dgm:prSet presAssocID="{E4A849AD-A778-4E13-87BF-C485A595A6C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7E1FA-895A-48A7-B59E-AF86F2AD1374}" type="pres">
      <dgm:prSet presAssocID="{E4A849AD-A778-4E13-87BF-C485A595A6C6}" presName="parentRect" presStyleLbl="alignNode1" presStyleIdx="0" presStyleCnt="2" custScaleY="70643" custLinFactNeighborY="51372"/>
      <dgm:spPr/>
      <dgm:t>
        <a:bodyPr/>
        <a:lstStyle/>
        <a:p>
          <a:endParaRPr lang="en-US"/>
        </a:p>
      </dgm:t>
    </dgm:pt>
    <dgm:pt modelId="{3BCDB087-C278-4538-A95D-2B83EF8AA30D}" type="pres">
      <dgm:prSet presAssocID="{E4A849AD-A778-4E13-87BF-C485A595A6C6}" presName="adorn" presStyleLbl="fgAccFollowNode1" presStyleIdx="0" presStyleCnt="2" custScaleX="65399" custScaleY="65703" custLinFactNeighborY="35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830D8F9-033D-4FF3-AFD3-B3DF962F0E82}" type="pres">
      <dgm:prSet presAssocID="{E138B356-0310-440A-81A5-540F762B28D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7C83ACF-FFAD-4079-AAC5-D6DC8EB71BC9}" type="pres">
      <dgm:prSet presAssocID="{FF798A73-0205-46F0-87A9-060DC1BDB791}" presName="compNode" presStyleCnt="0"/>
      <dgm:spPr/>
    </dgm:pt>
    <dgm:pt modelId="{B635DFF9-6606-4519-8DC6-56E00F11C95D}" type="pres">
      <dgm:prSet presAssocID="{FF798A73-0205-46F0-87A9-060DC1BDB791}" presName="childRect" presStyleLbl="bgAcc1" presStyleIdx="1" presStyleCnt="2" custScaleY="145023" custLinFactNeighborY="-5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D779B-FA1E-4604-9EB5-51EF194DC079}" type="pres">
      <dgm:prSet presAssocID="{FF798A73-0205-46F0-87A9-060DC1BDB79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3C435-AC32-4732-A6F5-EBBD99FA114B}" type="pres">
      <dgm:prSet presAssocID="{FF798A73-0205-46F0-87A9-060DC1BDB791}" presName="parentRect" presStyleLbl="alignNode1" presStyleIdx="1" presStyleCnt="2" custScaleY="70643" custLinFactNeighborY="51372"/>
      <dgm:spPr/>
      <dgm:t>
        <a:bodyPr/>
        <a:lstStyle/>
        <a:p>
          <a:endParaRPr lang="en-US"/>
        </a:p>
      </dgm:t>
    </dgm:pt>
    <dgm:pt modelId="{4FB12CEF-4C73-4E6F-9325-754061E2EE4D}" type="pres">
      <dgm:prSet presAssocID="{FF798A73-0205-46F0-87A9-060DC1BDB791}" presName="adorn" presStyleLbl="fgAccFollowNode1" presStyleIdx="1" presStyleCnt="2" custScaleX="68324" custScaleY="65704" custLinFactNeighborY="35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08395100-0076-40E6-A805-88A83ECE45C1}" srcId="{E4A849AD-A778-4E13-87BF-C485A595A6C6}" destId="{220B2FAA-6B8D-4026-B29E-908196FC47D4}" srcOrd="1" destOrd="0" parTransId="{256A0C65-D66E-4C87-A4DB-B40C88C540CD}" sibTransId="{FBB8B00F-58ED-4C3B-AD6E-AE1D264EAC3C}"/>
    <dgm:cxn modelId="{B0524736-BD4E-46E2-9B55-F9DD08383DAB}" type="presOf" srcId="{F1F8DC6D-8287-4E64-AF1A-92B8359F1944}" destId="{B635DFF9-6606-4519-8DC6-56E00F11C95D}" srcOrd="0" destOrd="3" presId="urn:microsoft.com/office/officeart/2005/8/layout/bList2#1"/>
    <dgm:cxn modelId="{702E85D7-2A2B-4754-A744-0A2DB4BE938F}" type="presOf" srcId="{E4A849AD-A778-4E13-87BF-C485A595A6C6}" destId="{0147E1FA-895A-48A7-B59E-AF86F2AD1374}" srcOrd="1" destOrd="0" presId="urn:microsoft.com/office/officeart/2005/8/layout/bList2#1"/>
    <dgm:cxn modelId="{F5919A6C-99B5-473B-A835-92ECE3AECF34}" srcId="{E4A849AD-A778-4E13-87BF-C485A595A6C6}" destId="{4AB73EC0-B8BE-4487-9E9F-4821DEB0DBBB}" srcOrd="0" destOrd="0" parTransId="{9C7DA85F-5B19-49DA-9418-A8170F90C4C4}" sibTransId="{2B54B546-3743-4E16-9B6C-93D9A6371D01}"/>
    <dgm:cxn modelId="{E6BE43FD-420E-4D3A-B120-0027C8FDAF83}" srcId="{FF798A73-0205-46F0-87A9-060DC1BDB791}" destId="{33FBF5DF-006A-4E00-AE32-509259AD246C}" srcOrd="0" destOrd="0" parTransId="{D00C3985-8DF6-4C4D-B540-461E321D4243}" sibTransId="{5C55A524-4A99-42A0-BC29-F88E9D03D5F5}"/>
    <dgm:cxn modelId="{7FDB3CC1-8C68-4480-8187-6A4B90BBD866}" type="presOf" srcId="{FF798A73-0205-46F0-87A9-060DC1BDB791}" destId="{689D779B-FA1E-4604-9EB5-51EF194DC079}" srcOrd="0" destOrd="0" presId="urn:microsoft.com/office/officeart/2005/8/layout/bList2#1"/>
    <dgm:cxn modelId="{B88F9A22-7B27-44D9-A85C-7EA85772C5D3}" srcId="{D14ACD8D-63B1-48BB-A3ED-F6E4CED712C1}" destId="{FF798A73-0205-46F0-87A9-060DC1BDB791}" srcOrd="1" destOrd="0" parTransId="{A7D16948-0B06-4792-85EC-D9FABDE2D5B6}" sibTransId="{B2E3A298-3F3D-4CEF-9FA8-1EF15D3827DA}"/>
    <dgm:cxn modelId="{FEA8CB74-6366-4883-AC2E-E829C68D5F36}" srcId="{D14ACD8D-63B1-48BB-A3ED-F6E4CED712C1}" destId="{E4A849AD-A778-4E13-87BF-C485A595A6C6}" srcOrd="0" destOrd="0" parTransId="{B9586FA6-D0A3-4CCD-801E-A305045460EF}" sibTransId="{E138B356-0310-440A-81A5-540F762B28DF}"/>
    <dgm:cxn modelId="{0B8D97C6-AAA6-4020-BFE1-CE4248FAAE91}" srcId="{FF798A73-0205-46F0-87A9-060DC1BDB791}" destId="{39D705E0-1E74-4C48-88DC-327729DF71F9}" srcOrd="1" destOrd="0" parTransId="{4797FED8-07A3-4157-8924-A4F726871089}" sibTransId="{C885FB9F-9444-4FF0-B70D-7E9F0C10668D}"/>
    <dgm:cxn modelId="{71E0721E-BAC6-42C1-909B-3B1BCC821332}" srcId="{E4A849AD-A778-4E13-87BF-C485A595A6C6}" destId="{B63C2695-7941-444F-B5A9-0D6B4221C2E5}" srcOrd="5" destOrd="0" parTransId="{56083DE1-8C05-42AB-8836-E1A2B4CCB777}" sibTransId="{A625A6DA-66D3-491E-827A-7E25EFEBF351}"/>
    <dgm:cxn modelId="{EAD8BD6C-7AB6-42B3-BF45-3FE6DE4426C5}" type="presOf" srcId="{D24BB44B-1BBC-4AF4-989C-8809B1C2C643}" destId="{5A231CFC-5BCF-4876-8DAE-A3E333BEE78E}" srcOrd="0" destOrd="3" presId="urn:microsoft.com/office/officeart/2005/8/layout/bList2#1"/>
    <dgm:cxn modelId="{F20DEC09-8E8E-41BE-B4DA-2AA286A8EB03}" srcId="{FF798A73-0205-46F0-87A9-060DC1BDB791}" destId="{24849B0C-E5EA-40C3-940C-63714D70B3F6}" srcOrd="5" destOrd="0" parTransId="{D766A9E0-19EA-41E7-BB74-617D5C9F6159}" sibTransId="{5C3892D9-E335-4C03-930A-97D452EB5D6D}"/>
    <dgm:cxn modelId="{DAF4DEF6-22AD-487B-B6DD-5536301BD0EC}" type="presOf" srcId="{220B2FAA-6B8D-4026-B29E-908196FC47D4}" destId="{5A231CFC-5BCF-4876-8DAE-A3E333BEE78E}" srcOrd="0" destOrd="1" presId="urn:microsoft.com/office/officeart/2005/8/layout/bList2#1"/>
    <dgm:cxn modelId="{EA31F41E-FE22-4EF0-9E28-B926D5EA2262}" type="presOf" srcId="{0A0FAD3D-FBE4-4A5C-A833-BD1EB97CDF6A}" destId="{B635DFF9-6606-4519-8DC6-56E00F11C95D}" srcOrd="0" destOrd="4" presId="urn:microsoft.com/office/officeart/2005/8/layout/bList2#1"/>
    <dgm:cxn modelId="{D8378053-9196-40CD-B123-68796F5C6CB9}" srcId="{FF798A73-0205-46F0-87A9-060DC1BDB791}" destId="{0A0FAD3D-FBE4-4A5C-A833-BD1EB97CDF6A}" srcOrd="4" destOrd="0" parTransId="{9666EB8F-9D96-4EA0-99B1-3A735459B421}" sibTransId="{6D3BC991-A415-464E-85FD-E45947CFF725}"/>
    <dgm:cxn modelId="{CFBE6C43-B191-4AFC-9AC7-522265D97D60}" type="presOf" srcId="{E138B356-0310-440A-81A5-540F762B28DF}" destId="{D830D8F9-033D-4FF3-AFD3-B3DF962F0E82}" srcOrd="0" destOrd="0" presId="urn:microsoft.com/office/officeart/2005/8/layout/bList2#1"/>
    <dgm:cxn modelId="{278FB27F-106B-4422-ACB1-49AD6FD04C0A}" type="presOf" srcId="{24849B0C-E5EA-40C3-940C-63714D70B3F6}" destId="{B635DFF9-6606-4519-8DC6-56E00F11C95D}" srcOrd="0" destOrd="5" presId="urn:microsoft.com/office/officeart/2005/8/layout/bList2#1"/>
    <dgm:cxn modelId="{5D9F75D8-B394-4B01-A237-9767F51E3567}" type="presOf" srcId="{39D705E0-1E74-4C48-88DC-327729DF71F9}" destId="{B635DFF9-6606-4519-8DC6-56E00F11C95D}" srcOrd="0" destOrd="1" presId="urn:microsoft.com/office/officeart/2005/8/layout/bList2#1"/>
    <dgm:cxn modelId="{B981EE3E-78CF-4BCE-A81B-27D0A6C146A1}" srcId="{E4A849AD-A778-4E13-87BF-C485A595A6C6}" destId="{D24BB44B-1BBC-4AF4-989C-8809B1C2C643}" srcOrd="3" destOrd="0" parTransId="{99F95BE8-B929-42DC-A29D-B079233751B0}" sibTransId="{C7527773-C35E-4A20-879C-4C8814C695B4}"/>
    <dgm:cxn modelId="{D0247ECB-1445-46AA-BA14-97CFBAE46F5F}" type="presOf" srcId="{B63C2695-7941-444F-B5A9-0D6B4221C2E5}" destId="{5A231CFC-5BCF-4876-8DAE-A3E333BEE78E}" srcOrd="0" destOrd="5" presId="urn:microsoft.com/office/officeart/2005/8/layout/bList2#1"/>
    <dgm:cxn modelId="{75528F8B-7C6B-4271-A3AD-E16EA18343E4}" type="presOf" srcId="{4AB73EC0-B8BE-4487-9E9F-4821DEB0DBBB}" destId="{5A231CFC-5BCF-4876-8DAE-A3E333BEE78E}" srcOrd="0" destOrd="0" presId="urn:microsoft.com/office/officeart/2005/8/layout/bList2#1"/>
    <dgm:cxn modelId="{C7645D6D-E39F-4881-83EC-F4BEC9277CC2}" srcId="{E4A849AD-A778-4E13-87BF-C485A595A6C6}" destId="{8A4F8767-F22A-4599-87E2-47C01ECC97CB}" srcOrd="4" destOrd="0" parTransId="{AC40DF5D-1B99-41F6-9440-183F4FC1140D}" sibTransId="{3F1D66EA-D96F-471D-9E5D-956E85E59645}"/>
    <dgm:cxn modelId="{DB84498C-8D5E-4D82-8A73-AB8BE9D15703}" type="presOf" srcId="{FF798A73-0205-46F0-87A9-060DC1BDB791}" destId="{E133C435-AC32-4732-A6F5-EBBD99FA114B}" srcOrd="1" destOrd="0" presId="urn:microsoft.com/office/officeart/2005/8/layout/bList2#1"/>
    <dgm:cxn modelId="{3A703E94-8101-4047-B770-4EB4904E28D3}" type="presOf" srcId="{BDB9CF9F-40E2-4EB3-98BC-883B6B98C60A}" destId="{B635DFF9-6606-4519-8DC6-56E00F11C95D}" srcOrd="0" destOrd="2" presId="urn:microsoft.com/office/officeart/2005/8/layout/bList2#1"/>
    <dgm:cxn modelId="{8EFA2B54-C3F6-4F14-82FC-D052D6200A58}" srcId="{E4A849AD-A778-4E13-87BF-C485A595A6C6}" destId="{72A87668-DDC9-4DAF-9696-6A12233ADA0D}" srcOrd="6" destOrd="0" parTransId="{2BD7632F-49A6-48F3-9D6A-880FAF1E5273}" sibTransId="{91D09D7D-B50E-4BBE-B24C-B92390518EB3}"/>
    <dgm:cxn modelId="{BF1C18D8-2D45-4D76-A8A0-86C17A7ADDC8}" type="presOf" srcId="{33FBF5DF-006A-4E00-AE32-509259AD246C}" destId="{B635DFF9-6606-4519-8DC6-56E00F11C95D}" srcOrd="0" destOrd="0" presId="urn:microsoft.com/office/officeart/2005/8/layout/bList2#1"/>
    <dgm:cxn modelId="{5DC2E047-E933-40BA-BAEC-BA73FBE0A165}" type="presOf" srcId="{D2BD4547-9A4F-4B09-B40A-D6DFD554B844}" destId="{B635DFF9-6606-4519-8DC6-56E00F11C95D}" srcOrd="0" destOrd="6" presId="urn:microsoft.com/office/officeart/2005/8/layout/bList2#1"/>
    <dgm:cxn modelId="{A3B209C1-FAD0-46B4-B837-5095E9D71C83}" type="presOf" srcId="{E4A849AD-A778-4E13-87BF-C485A595A6C6}" destId="{28518FAB-09E0-4928-9B0B-731BDBA5444F}" srcOrd="0" destOrd="0" presId="urn:microsoft.com/office/officeart/2005/8/layout/bList2#1"/>
    <dgm:cxn modelId="{CBDCBBFA-FCD6-4651-AA8F-7ECEB8D43745}" type="presOf" srcId="{1D653E64-3F21-4E70-A426-2B48C84DF55B}" destId="{5A231CFC-5BCF-4876-8DAE-A3E333BEE78E}" srcOrd="0" destOrd="2" presId="urn:microsoft.com/office/officeart/2005/8/layout/bList2#1"/>
    <dgm:cxn modelId="{1306E7A0-331D-4BF4-AE63-8B3667EBBF68}" srcId="{FF798A73-0205-46F0-87A9-060DC1BDB791}" destId="{D2BD4547-9A4F-4B09-B40A-D6DFD554B844}" srcOrd="6" destOrd="0" parTransId="{DC67F284-1068-47CE-BDD9-F22F04CE1EAD}" sibTransId="{736BE9E0-3AED-4622-A29D-35F349D95145}"/>
    <dgm:cxn modelId="{B142CA56-3203-4852-AC68-B59873679A44}" type="presOf" srcId="{8A4F8767-F22A-4599-87E2-47C01ECC97CB}" destId="{5A231CFC-5BCF-4876-8DAE-A3E333BEE78E}" srcOrd="0" destOrd="4" presId="urn:microsoft.com/office/officeart/2005/8/layout/bList2#1"/>
    <dgm:cxn modelId="{227183D8-F891-4052-A9C3-C21F9AF04E0C}" type="presOf" srcId="{D14ACD8D-63B1-48BB-A3ED-F6E4CED712C1}" destId="{EE0F83F5-4314-4832-820C-421D278989D1}" srcOrd="0" destOrd="0" presId="urn:microsoft.com/office/officeart/2005/8/layout/bList2#1"/>
    <dgm:cxn modelId="{93C06F6D-4C2B-4630-A517-0F38475523EC}" type="presOf" srcId="{72A87668-DDC9-4DAF-9696-6A12233ADA0D}" destId="{5A231CFC-5BCF-4876-8DAE-A3E333BEE78E}" srcOrd="0" destOrd="6" presId="urn:microsoft.com/office/officeart/2005/8/layout/bList2#1"/>
    <dgm:cxn modelId="{A8A0459B-FA65-4EA4-917C-7989648C9847}" srcId="{FF798A73-0205-46F0-87A9-060DC1BDB791}" destId="{F1F8DC6D-8287-4E64-AF1A-92B8359F1944}" srcOrd="3" destOrd="0" parTransId="{AA6677B8-EC48-449B-9076-ACBF561F3F0B}" sibTransId="{CE60CB4A-B955-4C20-8EA0-748437F4399A}"/>
    <dgm:cxn modelId="{A658ED50-75D1-4FFF-A288-C8F807AE2DBE}" srcId="{E4A849AD-A778-4E13-87BF-C485A595A6C6}" destId="{1D653E64-3F21-4E70-A426-2B48C84DF55B}" srcOrd="2" destOrd="0" parTransId="{9477DD0D-28BF-4643-9182-445AEF41B647}" sibTransId="{1539E3DE-2E91-4BD6-82D2-1427FB0B7FC5}"/>
    <dgm:cxn modelId="{0D8D9CD0-704F-4FBA-99F5-EEBCD3F88C6C}" srcId="{FF798A73-0205-46F0-87A9-060DC1BDB791}" destId="{BDB9CF9F-40E2-4EB3-98BC-883B6B98C60A}" srcOrd="2" destOrd="0" parTransId="{3D82A03B-D714-4A35-92A1-B39425A2D7FE}" sibTransId="{A77DD03B-39F2-4F74-857B-A2270A66D137}"/>
    <dgm:cxn modelId="{664A53F5-C730-4545-82AC-547A085AA0B4}" type="presParOf" srcId="{EE0F83F5-4314-4832-820C-421D278989D1}" destId="{D842B125-C8E7-4710-8898-3C554564E8BF}" srcOrd="0" destOrd="0" presId="urn:microsoft.com/office/officeart/2005/8/layout/bList2#1"/>
    <dgm:cxn modelId="{C5BE62BC-4DF9-4DEA-A65A-A9766E8096BF}" type="presParOf" srcId="{D842B125-C8E7-4710-8898-3C554564E8BF}" destId="{5A231CFC-5BCF-4876-8DAE-A3E333BEE78E}" srcOrd="0" destOrd="0" presId="urn:microsoft.com/office/officeart/2005/8/layout/bList2#1"/>
    <dgm:cxn modelId="{5221681F-4016-4C71-BB69-81CA87028B9C}" type="presParOf" srcId="{D842B125-C8E7-4710-8898-3C554564E8BF}" destId="{28518FAB-09E0-4928-9B0B-731BDBA5444F}" srcOrd="1" destOrd="0" presId="urn:microsoft.com/office/officeart/2005/8/layout/bList2#1"/>
    <dgm:cxn modelId="{59C9C376-E2A1-4E15-9823-B974D0D30722}" type="presParOf" srcId="{D842B125-C8E7-4710-8898-3C554564E8BF}" destId="{0147E1FA-895A-48A7-B59E-AF86F2AD1374}" srcOrd="2" destOrd="0" presId="urn:microsoft.com/office/officeart/2005/8/layout/bList2#1"/>
    <dgm:cxn modelId="{2E8DDB3F-5E47-44EF-9978-C7EFCE3795F4}" type="presParOf" srcId="{D842B125-C8E7-4710-8898-3C554564E8BF}" destId="{3BCDB087-C278-4538-A95D-2B83EF8AA30D}" srcOrd="3" destOrd="0" presId="urn:microsoft.com/office/officeart/2005/8/layout/bList2#1"/>
    <dgm:cxn modelId="{6DB7F320-AE5E-4B1F-90A7-3F8DA0B703E4}" type="presParOf" srcId="{EE0F83F5-4314-4832-820C-421D278989D1}" destId="{D830D8F9-033D-4FF3-AFD3-B3DF962F0E82}" srcOrd="1" destOrd="0" presId="urn:microsoft.com/office/officeart/2005/8/layout/bList2#1"/>
    <dgm:cxn modelId="{8A58BC15-5403-471E-8434-BD4CA2FAB154}" type="presParOf" srcId="{EE0F83F5-4314-4832-820C-421D278989D1}" destId="{E7C83ACF-FFAD-4079-AAC5-D6DC8EB71BC9}" srcOrd="2" destOrd="0" presId="urn:microsoft.com/office/officeart/2005/8/layout/bList2#1"/>
    <dgm:cxn modelId="{4F29C9FC-4DCB-458B-9352-856F655675A6}" type="presParOf" srcId="{E7C83ACF-FFAD-4079-AAC5-D6DC8EB71BC9}" destId="{B635DFF9-6606-4519-8DC6-56E00F11C95D}" srcOrd="0" destOrd="0" presId="urn:microsoft.com/office/officeart/2005/8/layout/bList2#1"/>
    <dgm:cxn modelId="{22C9BB6E-850A-4336-9248-07AE5D128344}" type="presParOf" srcId="{E7C83ACF-FFAD-4079-AAC5-D6DC8EB71BC9}" destId="{689D779B-FA1E-4604-9EB5-51EF194DC079}" srcOrd="1" destOrd="0" presId="urn:microsoft.com/office/officeart/2005/8/layout/bList2#1"/>
    <dgm:cxn modelId="{C170CD81-F175-43D2-B4E5-9472171DA714}" type="presParOf" srcId="{E7C83ACF-FFAD-4079-AAC5-D6DC8EB71BC9}" destId="{E133C435-AC32-4732-A6F5-EBBD99FA114B}" srcOrd="2" destOrd="0" presId="urn:microsoft.com/office/officeart/2005/8/layout/bList2#1"/>
    <dgm:cxn modelId="{A3B3D4C5-730C-4CA4-B2C0-97DDC1DC15A0}" type="presParOf" srcId="{E7C83ACF-FFAD-4079-AAC5-D6DC8EB71BC9}" destId="{4FB12CEF-4C73-4E6F-9325-754061E2EE4D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B1F9BD-9508-474C-B4CB-B150FCFDF4E1}" type="doc">
      <dgm:prSet loTypeId="urn:microsoft.com/office/officeart/2005/8/layout/radial5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38A9950-DD95-4800-83E2-4E35258636B1}">
      <dgm:prSet phldrT="[Text]" custT="1"/>
      <dgm:spPr/>
      <dgm:t>
        <a:bodyPr/>
        <a:lstStyle/>
        <a:p>
          <a:r>
            <a:rPr lang="fa-IR" sz="2000" dirty="0" smtClean="0">
              <a:cs typeface="+mj-cs"/>
            </a:rPr>
            <a:t>مفاهیم اصلی گروه</a:t>
          </a:r>
          <a:endParaRPr lang="en-US" sz="2000" dirty="0">
            <a:cs typeface="+mj-cs"/>
          </a:endParaRPr>
        </a:p>
      </dgm:t>
    </dgm:pt>
    <dgm:pt modelId="{B25A82C9-7647-4523-9CB7-5250764742B1}" type="parTrans" cxnId="{6EC3544C-675C-4365-9FEE-867B243DE5A6}">
      <dgm:prSet/>
      <dgm:spPr/>
      <dgm:t>
        <a:bodyPr/>
        <a:lstStyle/>
        <a:p>
          <a:endParaRPr lang="en-US"/>
        </a:p>
      </dgm:t>
    </dgm:pt>
    <dgm:pt modelId="{24A561D2-6E08-4B3D-A14C-7393D883076F}" type="sibTrans" cxnId="{6EC3544C-675C-4365-9FEE-867B243DE5A6}">
      <dgm:prSet/>
      <dgm:spPr/>
      <dgm:t>
        <a:bodyPr/>
        <a:lstStyle/>
        <a:p>
          <a:endParaRPr lang="en-US"/>
        </a:p>
      </dgm:t>
    </dgm:pt>
    <dgm:pt modelId="{9BE88DD2-16D2-4E1D-A62E-B22ACA2FD460}">
      <dgm:prSet phldrT="[Text]" custT="1"/>
      <dgm:spPr/>
      <dgm:t>
        <a:bodyPr/>
        <a:lstStyle/>
        <a:p>
          <a:r>
            <a:rPr lang="fa-IR" sz="2800" b="1" dirty="0" smtClean="0">
              <a:solidFill>
                <a:schemeClr val="bg1"/>
              </a:solidFill>
            </a:rPr>
            <a:t>نقش</a:t>
          </a:r>
          <a:endParaRPr lang="en-US" sz="2800" b="1" dirty="0">
            <a:solidFill>
              <a:schemeClr val="bg1"/>
            </a:solidFill>
          </a:endParaRPr>
        </a:p>
      </dgm:t>
    </dgm:pt>
    <dgm:pt modelId="{FD2ADC1B-2754-4EA8-BF03-45FAD33BDC87}" type="parTrans" cxnId="{23C2E21B-F1FC-4F59-92A9-4450DC2C7426}">
      <dgm:prSet/>
      <dgm:spPr/>
      <dgm:t>
        <a:bodyPr/>
        <a:lstStyle/>
        <a:p>
          <a:endParaRPr lang="en-US"/>
        </a:p>
      </dgm:t>
    </dgm:pt>
    <dgm:pt modelId="{35A2062B-6574-4334-8E7E-E4E85602D77D}" type="sibTrans" cxnId="{23C2E21B-F1FC-4F59-92A9-4450DC2C7426}">
      <dgm:prSet/>
      <dgm:spPr/>
      <dgm:t>
        <a:bodyPr/>
        <a:lstStyle/>
        <a:p>
          <a:endParaRPr lang="en-US"/>
        </a:p>
      </dgm:t>
    </dgm:pt>
    <dgm:pt modelId="{83CD19E9-F4A9-48A4-8199-4F21DE11A1FE}">
      <dgm:prSet phldrT="[Text]" custT="1"/>
      <dgm:spPr/>
      <dgm:t>
        <a:bodyPr/>
        <a:lstStyle/>
        <a:p>
          <a:r>
            <a:rPr lang="fa-IR" sz="2800" b="1" dirty="0" smtClean="0">
              <a:solidFill>
                <a:schemeClr val="bg1"/>
              </a:solidFill>
            </a:rPr>
            <a:t>مقام فردی</a:t>
          </a:r>
        </a:p>
      </dgm:t>
    </dgm:pt>
    <dgm:pt modelId="{81295810-50CB-4B3F-8579-D9CA914AF6D1}" type="parTrans" cxnId="{79ABC170-F373-4167-B619-D265E52EB7E9}">
      <dgm:prSet/>
      <dgm:spPr/>
      <dgm:t>
        <a:bodyPr/>
        <a:lstStyle/>
        <a:p>
          <a:endParaRPr lang="en-US"/>
        </a:p>
      </dgm:t>
    </dgm:pt>
    <dgm:pt modelId="{907A69CA-D875-4847-B373-256D41EB5B7C}" type="sibTrans" cxnId="{79ABC170-F373-4167-B619-D265E52EB7E9}">
      <dgm:prSet/>
      <dgm:spPr/>
      <dgm:t>
        <a:bodyPr/>
        <a:lstStyle/>
        <a:p>
          <a:endParaRPr lang="en-US"/>
        </a:p>
      </dgm:t>
    </dgm:pt>
    <dgm:pt modelId="{335A9DB0-AFC3-4FDF-B9D7-8D35A1D3F29C}">
      <dgm:prSet phldrT="[Text]" custT="1"/>
      <dgm:spPr/>
      <dgm:t>
        <a:bodyPr/>
        <a:lstStyle/>
        <a:p>
          <a:r>
            <a:rPr lang="fa-IR" sz="2800" b="1" dirty="0" smtClean="0">
              <a:solidFill>
                <a:schemeClr val="bg1"/>
              </a:solidFill>
            </a:rPr>
            <a:t>انسجام</a:t>
          </a:r>
          <a:endParaRPr lang="en-US" sz="2800" b="1" dirty="0">
            <a:solidFill>
              <a:schemeClr val="bg1"/>
            </a:solidFill>
          </a:endParaRPr>
        </a:p>
      </dgm:t>
    </dgm:pt>
    <dgm:pt modelId="{1CD93F6A-37E0-40BC-AB97-4456E8566C55}" type="parTrans" cxnId="{8DB32ABE-986B-4DFC-8F22-09615E1722AD}">
      <dgm:prSet/>
      <dgm:spPr/>
      <dgm:t>
        <a:bodyPr/>
        <a:lstStyle/>
        <a:p>
          <a:endParaRPr lang="en-US"/>
        </a:p>
      </dgm:t>
    </dgm:pt>
    <dgm:pt modelId="{1A07D9CD-232A-4C1E-9C10-810E9FBC5FEC}" type="sibTrans" cxnId="{8DB32ABE-986B-4DFC-8F22-09615E1722AD}">
      <dgm:prSet/>
      <dgm:spPr/>
      <dgm:t>
        <a:bodyPr/>
        <a:lstStyle/>
        <a:p>
          <a:endParaRPr lang="en-US"/>
        </a:p>
      </dgm:t>
    </dgm:pt>
    <dgm:pt modelId="{EA700211-9A3E-45E5-AA8B-A402A184A334}">
      <dgm:prSet phldrT="[Text]" custT="1"/>
      <dgm:spPr/>
      <dgm:t>
        <a:bodyPr/>
        <a:lstStyle/>
        <a:p>
          <a:r>
            <a:rPr lang="fa-IR" sz="2800" b="1" dirty="0" smtClean="0">
              <a:solidFill>
                <a:schemeClr val="bg1"/>
              </a:solidFill>
            </a:rPr>
            <a:t>اندازه</a:t>
          </a:r>
          <a:endParaRPr lang="en-US" sz="2800" b="1" dirty="0">
            <a:solidFill>
              <a:schemeClr val="bg1"/>
            </a:solidFill>
          </a:endParaRPr>
        </a:p>
      </dgm:t>
    </dgm:pt>
    <dgm:pt modelId="{DA7F7AFC-DB58-44CB-94AE-681B6D81FFF6}" type="parTrans" cxnId="{B6878C62-3521-4F79-B109-3C2DFCB705BC}">
      <dgm:prSet/>
      <dgm:spPr/>
      <dgm:t>
        <a:bodyPr/>
        <a:lstStyle/>
        <a:p>
          <a:endParaRPr lang="en-US"/>
        </a:p>
      </dgm:t>
    </dgm:pt>
    <dgm:pt modelId="{43EE566C-3AF6-4D97-B387-EC8E2E13639C}" type="sibTrans" cxnId="{B6878C62-3521-4F79-B109-3C2DFCB705BC}">
      <dgm:prSet/>
      <dgm:spPr/>
      <dgm:t>
        <a:bodyPr/>
        <a:lstStyle/>
        <a:p>
          <a:endParaRPr lang="en-US"/>
        </a:p>
      </dgm:t>
    </dgm:pt>
    <dgm:pt modelId="{81B8E2DD-75DE-4CE8-B6C7-41FC9C407521}">
      <dgm:prSet phldrT="[Text]" custT="1"/>
      <dgm:spPr/>
      <dgm:t>
        <a:bodyPr/>
        <a:lstStyle/>
        <a:p>
          <a:r>
            <a:rPr lang="fa-IR" sz="2400" b="1" dirty="0" smtClean="0">
              <a:solidFill>
                <a:schemeClr val="bg1"/>
              </a:solidFill>
            </a:rPr>
            <a:t>هنجارها</a:t>
          </a:r>
          <a:endParaRPr lang="en-US" sz="2400" b="1" dirty="0">
            <a:solidFill>
              <a:schemeClr val="bg1"/>
            </a:solidFill>
          </a:endParaRPr>
        </a:p>
      </dgm:t>
    </dgm:pt>
    <dgm:pt modelId="{CDAD3D42-ECD1-4FF4-AF69-17C56EAFC5DC}" type="parTrans" cxnId="{1C3BD871-BFE3-4B0D-9B0E-DAC1D3DE9E4A}">
      <dgm:prSet/>
      <dgm:spPr/>
      <dgm:t>
        <a:bodyPr/>
        <a:lstStyle/>
        <a:p>
          <a:endParaRPr lang="en-US"/>
        </a:p>
      </dgm:t>
    </dgm:pt>
    <dgm:pt modelId="{7BE83A9C-CC00-4798-974E-0408FFD5B573}" type="sibTrans" cxnId="{1C3BD871-BFE3-4B0D-9B0E-DAC1D3DE9E4A}">
      <dgm:prSet/>
      <dgm:spPr/>
      <dgm:t>
        <a:bodyPr/>
        <a:lstStyle/>
        <a:p>
          <a:endParaRPr lang="en-US"/>
        </a:p>
      </dgm:t>
    </dgm:pt>
    <dgm:pt modelId="{D237B3B9-17A3-4432-A1B8-44475CF9CC65}">
      <dgm:prSet phldrT="[Text]" custT="1"/>
      <dgm:spPr/>
      <dgm:t>
        <a:bodyPr/>
        <a:lstStyle/>
        <a:p>
          <a:r>
            <a:rPr lang="fa-IR" sz="2800" b="1" dirty="0" smtClean="0">
              <a:solidFill>
                <a:schemeClr val="bg1"/>
              </a:solidFill>
            </a:rPr>
            <a:t>ترکیب گروه</a:t>
          </a:r>
        </a:p>
      </dgm:t>
    </dgm:pt>
    <dgm:pt modelId="{939DF56F-2618-4472-BBFF-785ABFE6090E}" type="parTrans" cxnId="{4B6EB8ED-2D11-47D0-9120-134404327AFE}">
      <dgm:prSet/>
      <dgm:spPr/>
      <dgm:t>
        <a:bodyPr/>
        <a:lstStyle/>
        <a:p>
          <a:endParaRPr lang="en-US"/>
        </a:p>
      </dgm:t>
    </dgm:pt>
    <dgm:pt modelId="{12FC3772-338F-4F35-BD5D-0AED583A9C43}" type="sibTrans" cxnId="{4B6EB8ED-2D11-47D0-9120-134404327AFE}">
      <dgm:prSet/>
      <dgm:spPr/>
      <dgm:t>
        <a:bodyPr/>
        <a:lstStyle/>
        <a:p>
          <a:endParaRPr lang="en-US"/>
        </a:p>
      </dgm:t>
    </dgm:pt>
    <dgm:pt modelId="{B8AFC4A3-3020-482F-9A56-44D9233A1B07}" type="pres">
      <dgm:prSet presAssocID="{3AB1F9BD-9508-474C-B4CB-B150FCFDF4E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6F4D0B-9BB4-434F-ABAC-7AB971E1D747}" type="pres">
      <dgm:prSet presAssocID="{238A9950-DD95-4800-83E2-4E35258636B1}" presName="centerShape" presStyleLbl="node0" presStyleIdx="0" presStyleCnt="1"/>
      <dgm:spPr/>
      <dgm:t>
        <a:bodyPr/>
        <a:lstStyle/>
        <a:p>
          <a:endParaRPr lang="en-US"/>
        </a:p>
      </dgm:t>
    </dgm:pt>
    <dgm:pt modelId="{DEAF616F-7E84-4454-8011-DFBB4808B5A7}" type="pres">
      <dgm:prSet presAssocID="{FD2ADC1B-2754-4EA8-BF03-45FAD33BDC87}" presName="parTrans" presStyleLbl="sibTrans2D1" presStyleIdx="0" presStyleCnt="6"/>
      <dgm:spPr/>
      <dgm:t>
        <a:bodyPr/>
        <a:lstStyle/>
        <a:p>
          <a:endParaRPr lang="en-US"/>
        </a:p>
      </dgm:t>
    </dgm:pt>
    <dgm:pt modelId="{7970E456-94E4-40F1-95F7-E2DC01A53B41}" type="pres">
      <dgm:prSet presAssocID="{FD2ADC1B-2754-4EA8-BF03-45FAD33BDC87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5E670DF1-7757-4282-B5E2-CA6F8CA02180}" type="pres">
      <dgm:prSet presAssocID="{9BE88DD2-16D2-4E1D-A62E-B22ACA2FD46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50926-12B6-4B70-B269-39514471E6BF}" type="pres">
      <dgm:prSet presAssocID="{81295810-50CB-4B3F-8579-D9CA914AF6D1}" presName="parTrans" presStyleLbl="sibTrans2D1" presStyleIdx="1" presStyleCnt="6"/>
      <dgm:spPr/>
      <dgm:t>
        <a:bodyPr/>
        <a:lstStyle/>
        <a:p>
          <a:endParaRPr lang="en-US"/>
        </a:p>
      </dgm:t>
    </dgm:pt>
    <dgm:pt modelId="{49AFC3A7-3F48-45D7-934B-45AFFBF09678}" type="pres">
      <dgm:prSet presAssocID="{81295810-50CB-4B3F-8579-D9CA914AF6D1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9D1F6519-8B92-4F27-A63F-B923A3CE57C1}" type="pres">
      <dgm:prSet presAssocID="{83CD19E9-F4A9-48A4-8199-4F21DE11A1F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CBED1-765B-485B-8A1D-A1745EDE957D}" type="pres">
      <dgm:prSet presAssocID="{939DF56F-2618-4472-BBFF-785ABFE6090E}" presName="parTrans" presStyleLbl="sibTrans2D1" presStyleIdx="2" presStyleCnt="6"/>
      <dgm:spPr/>
      <dgm:t>
        <a:bodyPr/>
        <a:lstStyle/>
        <a:p>
          <a:endParaRPr lang="en-US"/>
        </a:p>
      </dgm:t>
    </dgm:pt>
    <dgm:pt modelId="{1B9CB7E8-69D3-46E9-BDA6-44573B9CD3D0}" type="pres">
      <dgm:prSet presAssocID="{939DF56F-2618-4472-BBFF-785ABFE6090E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FB140636-B509-4A0D-BEA7-229ACE199361}" type="pres">
      <dgm:prSet presAssocID="{D237B3B9-17A3-4432-A1B8-44475CF9CC6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121DB-5871-4B67-91A5-E0FAF10AB6F5}" type="pres">
      <dgm:prSet presAssocID="{1CD93F6A-37E0-40BC-AB97-4456E8566C55}" presName="parTrans" presStyleLbl="sibTrans2D1" presStyleIdx="3" presStyleCnt="6"/>
      <dgm:spPr/>
      <dgm:t>
        <a:bodyPr/>
        <a:lstStyle/>
        <a:p>
          <a:endParaRPr lang="en-US"/>
        </a:p>
      </dgm:t>
    </dgm:pt>
    <dgm:pt modelId="{CEE83C76-FB38-4BD6-BEB8-1017EC8BAF9A}" type="pres">
      <dgm:prSet presAssocID="{1CD93F6A-37E0-40BC-AB97-4456E8566C55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1D23356C-87F7-48F0-B486-E0BA4C6CBB42}" type="pres">
      <dgm:prSet presAssocID="{335A9DB0-AFC3-4FDF-B9D7-8D35A1D3F29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6E40E-4763-4D62-89A0-5B6521DB10F9}" type="pres">
      <dgm:prSet presAssocID="{DA7F7AFC-DB58-44CB-94AE-681B6D81FFF6}" presName="parTrans" presStyleLbl="sibTrans2D1" presStyleIdx="4" presStyleCnt="6"/>
      <dgm:spPr/>
      <dgm:t>
        <a:bodyPr/>
        <a:lstStyle/>
        <a:p>
          <a:endParaRPr lang="en-US"/>
        </a:p>
      </dgm:t>
    </dgm:pt>
    <dgm:pt modelId="{8DACD124-B335-481F-9C2C-2D5374FCA105}" type="pres">
      <dgm:prSet presAssocID="{DA7F7AFC-DB58-44CB-94AE-681B6D81FFF6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B60460B-3A40-4DBF-BBBD-08B43F624D91}" type="pres">
      <dgm:prSet presAssocID="{EA700211-9A3E-45E5-AA8B-A402A184A33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988C9-083D-4669-B6AA-24F38A76DCBD}" type="pres">
      <dgm:prSet presAssocID="{CDAD3D42-ECD1-4FF4-AF69-17C56EAFC5DC}" presName="parTrans" presStyleLbl="sibTrans2D1" presStyleIdx="5" presStyleCnt="6"/>
      <dgm:spPr/>
      <dgm:t>
        <a:bodyPr/>
        <a:lstStyle/>
        <a:p>
          <a:endParaRPr lang="en-US"/>
        </a:p>
      </dgm:t>
    </dgm:pt>
    <dgm:pt modelId="{EF15758D-36F0-4E71-B400-D6B4B8984233}" type="pres">
      <dgm:prSet presAssocID="{CDAD3D42-ECD1-4FF4-AF69-17C56EAFC5DC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626568FF-7734-4C9D-916A-E3986CD243B0}" type="pres">
      <dgm:prSet presAssocID="{81B8E2DD-75DE-4CE8-B6C7-41FC9C40752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1EF6C1-56B4-4E42-B8A9-384ABF8FEF3E}" type="presOf" srcId="{DA7F7AFC-DB58-44CB-94AE-681B6D81FFF6}" destId="{CF66E40E-4763-4D62-89A0-5B6521DB10F9}" srcOrd="0" destOrd="0" presId="urn:microsoft.com/office/officeart/2005/8/layout/radial5"/>
    <dgm:cxn modelId="{D83735C3-DCAB-4835-8DC8-861BC4AB2A73}" type="presOf" srcId="{EA700211-9A3E-45E5-AA8B-A402A184A334}" destId="{8B60460B-3A40-4DBF-BBBD-08B43F624D91}" srcOrd="0" destOrd="0" presId="urn:microsoft.com/office/officeart/2005/8/layout/radial5"/>
    <dgm:cxn modelId="{79ABC170-F373-4167-B619-D265E52EB7E9}" srcId="{238A9950-DD95-4800-83E2-4E35258636B1}" destId="{83CD19E9-F4A9-48A4-8199-4F21DE11A1FE}" srcOrd="1" destOrd="0" parTransId="{81295810-50CB-4B3F-8579-D9CA914AF6D1}" sibTransId="{907A69CA-D875-4847-B373-256D41EB5B7C}"/>
    <dgm:cxn modelId="{3857543D-4BE0-4859-9A18-7DD45C686A78}" type="presOf" srcId="{238A9950-DD95-4800-83E2-4E35258636B1}" destId="{C76F4D0B-9BB4-434F-ABAC-7AB971E1D747}" srcOrd="0" destOrd="0" presId="urn:microsoft.com/office/officeart/2005/8/layout/radial5"/>
    <dgm:cxn modelId="{0714B8B4-9CB9-45F5-AB8F-FF5C928179D3}" type="presOf" srcId="{9BE88DD2-16D2-4E1D-A62E-B22ACA2FD460}" destId="{5E670DF1-7757-4282-B5E2-CA6F8CA02180}" srcOrd="0" destOrd="0" presId="urn:microsoft.com/office/officeart/2005/8/layout/radial5"/>
    <dgm:cxn modelId="{4B6EB8ED-2D11-47D0-9120-134404327AFE}" srcId="{238A9950-DD95-4800-83E2-4E35258636B1}" destId="{D237B3B9-17A3-4432-A1B8-44475CF9CC65}" srcOrd="2" destOrd="0" parTransId="{939DF56F-2618-4472-BBFF-785ABFE6090E}" sibTransId="{12FC3772-338F-4F35-BD5D-0AED583A9C43}"/>
    <dgm:cxn modelId="{B026C217-0A37-4BC6-B846-5A39BC3A8417}" type="presOf" srcId="{DA7F7AFC-DB58-44CB-94AE-681B6D81FFF6}" destId="{8DACD124-B335-481F-9C2C-2D5374FCA105}" srcOrd="1" destOrd="0" presId="urn:microsoft.com/office/officeart/2005/8/layout/radial5"/>
    <dgm:cxn modelId="{B3AB7910-0410-4813-91BF-40BEAA12A00F}" type="presOf" srcId="{335A9DB0-AFC3-4FDF-B9D7-8D35A1D3F29C}" destId="{1D23356C-87F7-48F0-B486-E0BA4C6CBB42}" srcOrd="0" destOrd="0" presId="urn:microsoft.com/office/officeart/2005/8/layout/radial5"/>
    <dgm:cxn modelId="{3942A542-E8F7-42E5-81E8-E67D7C44B906}" type="presOf" srcId="{D237B3B9-17A3-4432-A1B8-44475CF9CC65}" destId="{FB140636-B509-4A0D-BEA7-229ACE199361}" srcOrd="0" destOrd="0" presId="urn:microsoft.com/office/officeart/2005/8/layout/radial5"/>
    <dgm:cxn modelId="{370B7E3F-8F6B-4548-BFEA-DF37D45A2C7E}" type="presOf" srcId="{FD2ADC1B-2754-4EA8-BF03-45FAD33BDC87}" destId="{7970E456-94E4-40F1-95F7-E2DC01A53B41}" srcOrd="1" destOrd="0" presId="urn:microsoft.com/office/officeart/2005/8/layout/radial5"/>
    <dgm:cxn modelId="{AABA4529-6DEC-4B57-9D3C-50D63573FCBF}" type="presOf" srcId="{1CD93F6A-37E0-40BC-AB97-4456E8566C55}" destId="{CEE83C76-FB38-4BD6-BEB8-1017EC8BAF9A}" srcOrd="1" destOrd="0" presId="urn:microsoft.com/office/officeart/2005/8/layout/radial5"/>
    <dgm:cxn modelId="{C950C13C-F57B-4114-B9AA-5CC5D206A709}" type="presOf" srcId="{CDAD3D42-ECD1-4FF4-AF69-17C56EAFC5DC}" destId="{0CD988C9-083D-4669-B6AA-24F38A76DCBD}" srcOrd="0" destOrd="0" presId="urn:microsoft.com/office/officeart/2005/8/layout/radial5"/>
    <dgm:cxn modelId="{B6878C62-3521-4F79-B109-3C2DFCB705BC}" srcId="{238A9950-DD95-4800-83E2-4E35258636B1}" destId="{EA700211-9A3E-45E5-AA8B-A402A184A334}" srcOrd="4" destOrd="0" parTransId="{DA7F7AFC-DB58-44CB-94AE-681B6D81FFF6}" sibTransId="{43EE566C-3AF6-4D97-B387-EC8E2E13639C}"/>
    <dgm:cxn modelId="{6EC3544C-675C-4365-9FEE-867B243DE5A6}" srcId="{3AB1F9BD-9508-474C-B4CB-B150FCFDF4E1}" destId="{238A9950-DD95-4800-83E2-4E35258636B1}" srcOrd="0" destOrd="0" parTransId="{B25A82C9-7647-4523-9CB7-5250764742B1}" sibTransId="{24A561D2-6E08-4B3D-A14C-7393D883076F}"/>
    <dgm:cxn modelId="{14FE02CD-DEFE-4407-A1F4-B7F25CDD979A}" type="presOf" srcId="{939DF56F-2618-4472-BBFF-785ABFE6090E}" destId="{A7BCBED1-765B-485B-8A1D-A1745EDE957D}" srcOrd="0" destOrd="0" presId="urn:microsoft.com/office/officeart/2005/8/layout/radial5"/>
    <dgm:cxn modelId="{23C2E21B-F1FC-4F59-92A9-4450DC2C7426}" srcId="{238A9950-DD95-4800-83E2-4E35258636B1}" destId="{9BE88DD2-16D2-4E1D-A62E-B22ACA2FD460}" srcOrd="0" destOrd="0" parTransId="{FD2ADC1B-2754-4EA8-BF03-45FAD33BDC87}" sibTransId="{35A2062B-6574-4334-8E7E-E4E85602D77D}"/>
    <dgm:cxn modelId="{AC400F68-04D2-4AA7-AA5C-45A765FD7DA1}" type="presOf" srcId="{939DF56F-2618-4472-BBFF-785ABFE6090E}" destId="{1B9CB7E8-69D3-46E9-BDA6-44573B9CD3D0}" srcOrd="1" destOrd="0" presId="urn:microsoft.com/office/officeart/2005/8/layout/radial5"/>
    <dgm:cxn modelId="{6871F326-07F8-4827-94D9-0E5CCF5CE963}" type="presOf" srcId="{3AB1F9BD-9508-474C-B4CB-B150FCFDF4E1}" destId="{B8AFC4A3-3020-482F-9A56-44D9233A1B07}" srcOrd="0" destOrd="0" presId="urn:microsoft.com/office/officeart/2005/8/layout/radial5"/>
    <dgm:cxn modelId="{82F7F73E-C088-4078-898B-FEBCB82EBF15}" type="presOf" srcId="{FD2ADC1B-2754-4EA8-BF03-45FAD33BDC87}" destId="{DEAF616F-7E84-4454-8011-DFBB4808B5A7}" srcOrd="0" destOrd="0" presId="urn:microsoft.com/office/officeart/2005/8/layout/radial5"/>
    <dgm:cxn modelId="{46051F4B-949C-4BD6-BB9C-475B845145A6}" type="presOf" srcId="{81B8E2DD-75DE-4CE8-B6C7-41FC9C407521}" destId="{626568FF-7734-4C9D-916A-E3986CD243B0}" srcOrd="0" destOrd="0" presId="urn:microsoft.com/office/officeart/2005/8/layout/radial5"/>
    <dgm:cxn modelId="{B874B721-EFCB-41F4-BF13-26C63886E0C4}" type="presOf" srcId="{83CD19E9-F4A9-48A4-8199-4F21DE11A1FE}" destId="{9D1F6519-8B92-4F27-A63F-B923A3CE57C1}" srcOrd="0" destOrd="0" presId="urn:microsoft.com/office/officeart/2005/8/layout/radial5"/>
    <dgm:cxn modelId="{90F5B286-93FF-4C75-816B-13ED7948FB83}" type="presOf" srcId="{81295810-50CB-4B3F-8579-D9CA914AF6D1}" destId="{49AFC3A7-3F48-45D7-934B-45AFFBF09678}" srcOrd="1" destOrd="0" presId="urn:microsoft.com/office/officeart/2005/8/layout/radial5"/>
    <dgm:cxn modelId="{1C3BD871-BFE3-4B0D-9B0E-DAC1D3DE9E4A}" srcId="{238A9950-DD95-4800-83E2-4E35258636B1}" destId="{81B8E2DD-75DE-4CE8-B6C7-41FC9C407521}" srcOrd="5" destOrd="0" parTransId="{CDAD3D42-ECD1-4FF4-AF69-17C56EAFC5DC}" sibTransId="{7BE83A9C-CC00-4798-974E-0408FFD5B573}"/>
    <dgm:cxn modelId="{C4DEA96D-EC98-4841-8AEC-E36D5C12F497}" type="presOf" srcId="{CDAD3D42-ECD1-4FF4-AF69-17C56EAFC5DC}" destId="{EF15758D-36F0-4E71-B400-D6B4B8984233}" srcOrd="1" destOrd="0" presId="urn:microsoft.com/office/officeart/2005/8/layout/radial5"/>
    <dgm:cxn modelId="{F4A23E84-1C4D-459A-937B-5EB9B25D5B5D}" type="presOf" srcId="{81295810-50CB-4B3F-8579-D9CA914AF6D1}" destId="{8AD50926-12B6-4B70-B269-39514471E6BF}" srcOrd="0" destOrd="0" presId="urn:microsoft.com/office/officeart/2005/8/layout/radial5"/>
    <dgm:cxn modelId="{8DB32ABE-986B-4DFC-8F22-09615E1722AD}" srcId="{238A9950-DD95-4800-83E2-4E35258636B1}" destId="{335A9DB0-AFC3-4FDF-B9D7-8D35A1D3F29C}" srcOrd="3" destOrd="0" parTransId="{1CD93F6A-37E0-40BC-AB97-4456E8566C55}" sibTransId="{1A07D9CD-232A-4C1E-9C10-810E9FBC5FEC}"/>
    <dgm:cxn modelId="{3AE06775-73E2-4131-9DC0-0E709F33DC8C}" type="presOf" srcId="{1CD93F6A-37E0-40BC-AB97-4456E8566C55}" destId="{AC0121DB-5871-4B67-91A5-E0FAF10AB6F5}" srcOrd="0" destOrd="0" presId="urn:microsoft.com/office/officeart/2005/8/layout/radial5"/>
    <dgm:cxn modelId="{F171622B-B929-404D-8CBC-2072946D7393}" type="presParOf" srcId="{B8AFC4A3-3020-482F-9A56-44D9233A1B07}" destId="{C76F4D0B-9BB4-434F-ABAC-7AB971E1D747}" srcOrd="0" destOrd="0" presId="urn:microsoft.com/office/officeart/2005/8/layout/radial5"/>
    <dgm:cxn modelId="{36CFCA74-D535-46F6-B034-FB84749A494D}" type="presParOf" srcId="{B8AFC4A3-3020-482F-9A56-44D9233A1B07}" destId="{DEAF616F-7E84-4454-8011-DFBB4808B5A7}" srcOrd="1" destOrd="0" presId="urn:microsoft.com/office/officeart/2005/8/layout/radial5"/>
    <dgm:cxn modelId="{88C8EEAA-BFA9-4DEF-BA94-334C50F0D7DC}" type="presParOf" srcId="{DEAF616F-7E84-4454-8011-DFBB4808B5A7}" destId="{7970E456-94E4-40F1-95F7-E2DC01A53B41}" srcOrd="0" destOrd="0" presId="urn:microsoft.com/office/officeart/2005/8/layout/radial5"/>
    <dgm:cxn modelId="{5AC18456-4F5D-4570-85FD-14E57C56D73D}" type="presParOf" srcId="{B8AFC4A3-3020-482F-9A56-44D9233A1B07}" destId="{5E670DF1-7757-4282-B5E2-CA6F8CA02180}" srcOrd="2" destOrd="0" presId="urn:microsoft.com/office/officeart/2005/8/layout/radial5"/>
    <dgm:cxn modelId="{B5602826-5812-4AB3-9EAB-BB05F4809D77}" type="presParOf" srcId="{B8AFC4A3-3020-482F-9A56-44D9233A1B07}" destId="{8AD50926-12B6-4B70-B269-39514471E6BF}" srcOrd="3" destOrd="0" presId="urn:microsoft.com/office/officeart/2005/8/layout/radial5"/>
    <dgm:cxn modelId="{E8C74B49-1430-4053-9DAD-D70363498AAF}" type="presParOf" srcId="{8AD50926-12B6-4B70-B269-39514471E6BF}" destId="{49AFC3A7-3F48-45D7-934B-45AFFBF09678}" srcOrd="0" destOrd="0" presId="urn:microsoft.com/office/officeart/2005/8/layout/radial5"/>
    <dgm:cxn modelId="{AE885BF6-CA38-4E10-9361-0660BD971E3E}" type="presParOf" srcId="{B8AFC4A3-3020-482F-9A56-44D9233A1B07}" destId="{9D1F6519-8B92-4F27-A63F-B923A3CE57C1}" srcOrd="4" destOrd="0" presId="urn:microsoft.com/office/officeart/2005/8/layout/radial5"/>
    <dgm:cxn modelId="{35DE9301-B25C-498A-8E14-C7E3F68B404B}" type="presParOf" srcId="{B8AFC4A3-3020-482F-9A56-44D9233A1B07}" destId="{A7BCBED1-765B-485B-8A1D-A1745EDE957D}" srcOrd="5" destOrd="0" presId="urn:microsoft.com/office/officeart/2005/8/layout/radial5"/>
    <dgm:cxn modelId="{9C54DAF3-4152-4C86-AABE-CA19B0CC75A6}" type="presParOf" srcId="{A7BCBED1-765B-485B-8A1D-A1745EDE957D}" destId="{1B9CB7E8-69D3-46E9-BDA6-44573B9CD3D0}" srcOrd="0" destOrd="0" presId="urn:microsoft.com/office/officeart/2005/8/layout/radial5"/>
    <dgm:cxn modelId="{CED65D5F-0DC3-4EFC-99B5-B8AD4FE0C81A}" type="presParOf" srcId="{B8AFC4A3-3020-482F-9A56-44D9233A1B07}" destId="{FB140636-B509-4A0D-BEA7-229ACE199361}" srcOrd="6" destOrd="0" presId="urn:microsoft.com/office/officeart/2005/8/layout/radial5"/>
    <dgm:cxn modelId="{DD01045B-0525-45B3-8C39-7D3B0C6EE1AE}" type="presParOf" srcId="{B8AFC4A3-3020-482F-9A56-44D9233A1B07}" destId="{AC0121DB-5871-4B67-91A5-E0FAF10AB6F5}" srcOrd="7" destOrd="0" presId="urn:microsoft.com/office/officeart/2005/8/layout/radial5"/>
    <dgm:cxn modelId="{689CAF6D-7288-4A4E-B898-2F4949AA302B}" type="presParOf" srcId="{AC0121DB-5871-4B67-91A5-E0FAF10AB6F5}" destId="{CEE83C76-FB38-4BD6-BEB8-1017EC8BAF9A}" srcOrd="0" destOrd="0" presId="urn:microsoft.com/office/officeart/2005/8/layout/radial5"/>
    <dgm:cxn modelId="{8C62495B-C296-41B6-A41D-8219199B9F42}" type="presParOf" srcId="{B8AFC4A3-3020-482F-9A56-44D9233A1B07}" destId="{1D23356C-87F7-48F0-B486-E0BA4C6CBB42}" srcOrd="8" destOrd="0" presId="urn:microsoft.com/office/officeart/2005/8/layout/radial5"/>
    <dgm:cxn modelId="{D8392F57-7052-4EF0-8B43-A2590D601248}" type="presParOf" srcId="{B8AFC4A3-3020-482F-9A56-44D9233A1B07}" destId="{CF66E40E-4763-4D62-89A0-5B6521DB10F9}" srcOrd="9" destOrd="0" presId="urn:microsoft.com/office/officeart/2005/8/layout/radial5"/>
    <dgm:cxn modelId="{F5843477-1890-4AA2-BA35-96BC441ADC5B}" type="presParOf" srcId="{CF66E40E-4763-4D62-89A0-5B6521DB10F9}" destId="{8DACD124-B335-481F-9C2C-2D5374FCA105}" srcOrd="0" destOrd="0" presId="urn:microsoft.com/office/officeart/2005/8/layout/radial5"/>
    <dgm:cxn modelId="{CA13E3DD-3652-432C-AA36-FF377D9B11B2}" type="presParOf" srcId="{B8AFC4A3-3020-482F-9A56-44D9233A1B07}" destId="{8B60460B-3A40-4DBF-BBBD-08B43F624D91}" srcOrd="10" destOrd="0" presId="urn:microsoft.com/office/officeart/2005/8/layout/radial5"/>
    <dgm:cxn modelId="{AAED1617-AA75-4670-90FF-048FF1A3EB99}" type="presParOf" srcId="{B8AFC4A3-3020-482F-9A56-44D9233A1B07}" destId="{0CD988C9-083D-4669-B6AA-24F38A76DCBD}" srcOrd="11" destOrd="0" presId="urn:microsoft.com/office/officeart/2005/8/layout/radial5"/>
    <dgm:cxn modelId="{C13D7AE1-6A7D-49BD-BE73-E766E7A9FA90}" type="presParOf" srcId="{0CD988C9-083D-4669-B6AA-24F38A76DCBD}" destId="{EF15758D-36F0-4E71-B400-D6B4B8984233}" srcOrd="0" destOrd="0" presId="urn:microsoft.com/office/officeart/2005/8/layout/radial5"/>
    <dgm:cxn modelId="{5F8B4980-EA8A-4F76-83EE-3BB7D037EDC1}" type="presParOf" srcId="{B8AFC4A3-3020-482F-9A56-44D9233A1B07}" destId="{626568FF-7734-4C9D-916A-E3986CD243B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49CEC5-E2FF-4FD8-9C4D-7C0EEB5D2378}" type="doc">
      <dgm:prSet loTypeId="urn:microsoft.com/office/officeart/2005/8/layout/h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34A3AF1-0D6B-4BBF-A664-F3F03E2544DD}">
      <dgm:prSet phldrT="[Text]"/>
      <dgm:spPr>
        <a:solidFill>
          <a:srgbClr val="FFEFEF"/>
        </a:solidFill>
      </dgm:spPr>
      <dgm:t>
        <a:bodyPr/>
        <a:lstStyle/>
        <a:p>
          <a:r>
            <a:rPr lang="fa-IR" dirty="0" smtClean="0">
              <a:solidFill>
                <a:srgbClr val="C00000"/>
              </a:solidFill>
              <a:cs typeface="+mj-cs"/>
            </a:rPr>
            <a:t>مطالعات هاتورن</a:t>
          </a:r>
          <a:endParaRPr lang="en-US" dirty="0">
            <a:solidFill>
              <a:srgbClr val="C00000"/>
            </a:solidFill>
            <a:cs typeface="+mj-cs"/>
          </a:endParaRPr>
        </a:p>
      </dgm:t>
    </dgm:pt>
    <dgm:pt modelId="{6F44EA33-1A14-44ED-BCCA-6A832A3011F4}" type="parTrans" cxnId="{714E8E02-CA26-41CE-855C-6F3A7490AC0A}">
      <dgm:prSet/>
      <dgm:spPr/>
      <dgm:t>
        <a:bodyPr/>
        <a:lstStyle/>
        <a:p>
          <a:endParaRPr lang="en-US"/>
        </a:p>
      </dgm:t>
    </dgm:pt>
    <dgm:pt modelId="{3FC1F21A-3899-4772-91DB-C23CBC50ACB4}" type="sibTrans" cxnId="{714E8E02-CA26-41CE-855C-6F3A7490AC0A}">
      <dgm:prSet/>
      <dgm:spPr/>
      <dgm:t>
        <a:bodyPr/>
        <a:lstStyle/>
        <a:p>
          <a:endParaRPr lang="en-US"/>
        </a:p>
      </dgm:t>
    </dgm:pt>
    <dgm:pt modelId="{AE894A66-A675-4CD9-922C-7A7266AF7AFF}">
      <dgm:prSet phldrT="[Text]" custT="1"/>
      <dgm:spPr/>
      <dgm:t>
        <a:bodyPr/>
        <a:lstStyle/>
        <a:p>
          <a:r>
            <a:rPr lang="fa-IR" sz="2400" b="1" dirty="0" smtClean="0"/>
            <a:t>تحقیقات در بانک :</a:t>
          </a:r>
        </a:p>
        <a:p>
          <a:r>
            <a:rPr lang="fa-IR" sz="2400" b="0" dirty="0" smtClean="0"/>
            <a:t>فرضیه : میزان پاداش بر تولید یا بازدهی ، اثر مستقیم دارد .</a:t>
          </a:r>
        </a:p>
        <a:p>
          <a:r>
            <a:rPr lang="fa-IR" sz="2400" b="0" dirty="0" smtClean="0"/>
            <a:t>نتیجه : گروه کمتر از ظرفیت خود کار میکند . و تنها می کوشد تا سطح بازدهی را در سطحی مشخص نگه دارد تا سازمان میزان پاداش را کم نکند .</a:t>
          </a:r>
          <a:endParaRPr lang="en-US" sz="2400" b="0" dirty="0"/>
        </a:p>
      </dgm:t>
    </dgm:pt>
    <dgm:pt modelId="{72B6F3AC-D514-49AA-BAFB-03FF62FDB37C}" type="parTrans" cxnId="{051CEE21-F4F5-4ACD-8384-4CC9A76268DA}">
      <dgm:prSet/>
      <dgm:spPr/>
      <dgm:t>
        <a:bodyPr/>
        <a:lstStyle/>
        <a:p>
          <a:endParaRPr lang="en-US"/>
        </a:p>
      </dgm:t>
    </dgm:pt>
    <dgm:pt modelId="{863F6384-87D6-46EC-BF95-CFCA6D37C91A}" type="sibTrans" cxnId="{051CEE21-F4F5-4ACD-8384-4CC9A76268DA}">
      <dgm:prSet/>
      <dgm:spPr/>
      <dgm:t>
        <a:bodyPr/>
        <a:lstStyle/>
        <a:p>
          <a:endParaRPr lang="en-US"/>
        </a:p>
      </dgm:t>
    </dgm:pt>
    <dgm:pt modelId="{1A57EF2D-99CC-45AB-83F5-21C8EE8D3D2C}">
      <dgm:prSet phldrT="[Text]"/>
      <dgm:spPr/>
      <dgm:t>
        <a:bodyPr/>
        <a:lstStyle/>
        <a:p>
          <a:r>
            <a:rPr lang="fa-IR" b="1" dirty="0" smtClean="0"/>
            <a:t>گروه ویژه: </a:t>
          </a:r>
        </a:p>
        <a:p>
          <a:r>
            <a:rPr lang="fa-IR" dirty="0" smtClean="0"/>
            <a:t>گروه کوچکی از زنان را جدا نمودند و رفتارشان را تحت نظر گرفتند .</a:t>
          </a:r>
        </a:p>
        <a:p>
          <a:r>
            <a:rPr lang="fa-IR" dirty="0" smtClean="0"/>
            <a:t>زنان چنین می اندیشیدند که آن ها یک گروه زبده هستند . </a:t>
          </a:r>
        </a:p>
        <a:p>
          <a:r>
            <a:rPr lang="fa-IR" b="1" dirty="0" smtClean="0"/>
            <a:t>نتیجه : عملکرد گروه تحت تأثیر مقامی قرار گرفته بود که به گروه داده شده بود .</a:t>
          </a:r>
          <a:endParaRPr lang="en-US" b="1" dirty="0"/>
        </a:p>
      </dgm:t>
    </dgm:pt>
    <dgm:pt modelId="{BA35CE1B-8A3A-40DE-A03F-4AE3C02FAB49}" type="parTrans" cxnId="{AF6BB580-3DAF-495D-AE6D-397DB74A121F}">
      <dgm:prSet/>
      <dgm:spPr/>
      <dgm:t>
        <a:bodyPr/>
        <a:lstStyle/>
        <a:p>
          <a:endParaRPr lang="en-US"/>
        </a:p>
      </dgm:t>
    </dgm:pt>
    <dgm:pt modelId="{CCC21F7E-5AE3-4E53-A9BD-1944F0BC5A6B}" type="sibTrans" cxnId="{AF6BB580-3DAF-495D-AE6D-397DB74A121F}">
      <dgm:prSet/>
      <dgm:spPr/>
      <dgm:t>
        <a:bodyPr/>
        <a:lstStyle/>
        <a:p>
          <a:endParaRPr lang="en-US"/>
        </a:p>
      </dgm:t>
    </dgm:pt>
    <dgm:pt modelId="{554B887C-2266-4E64-B1DD-84C7428BA4AC}">
      <dgm:prSet phldrT="[Text]" custT="1"/>
      <dgm:spPr/>
      <dgm:t>
        <a:bodyPr/>
        <a:lstStyle/>
        <a:p>
          <a:r>
            <a:rPr lang="fa-IR" sz="3600" b="1" dirty="0" smtClean="0"/>
            <a:t>با آزمون رابطه ی بین محیط و تولید یا بازدهی شروع شد .</a:t>
          </a:r>
        </a:p>
        <a:p>
          <a:r>
            <a:rPr lang="fa-IR" sz="2400" dirty="0" smtClean="0"/>
            <a:t>(میزان نور و شرایط کاری)</a:t>
          </a:r>
          <a:endParaRPr lang="en-US" sz="2400" dirty="0"/>
        </a:p>
      </dgm:t>
    </dgm:pt>
    <dgm:pt modelId="{C8A62EFF-3B91-46B7-BC52-ECDE6AA12E8B}" type="parTrans" cxnId="{24BAA177-BE23-4BED-9841-7D14F8455DBA}">
      <dgm:prSet/>
      <dgm:spPr/>
      <dgm:t>
        <a:bodyPr/>
        <a:lstStyle/>
        <a:p>
          <a:endParaRPr lang="en-US"/>
        </a:p>
      </dgm:t>
    </dgm:pt>
    <dgm:pt modelId="{D25D9DD9-356C-42FD-88AD-B65924CB782C}" type="sibTrans" cxnId="{24BAA177-BE23-4BED-9841-7D14F8455DBA}">
      <dgm:prSet/>
      <dgm:spPr/>
      <dgm:t>
        <a:bodyPr/>
        <a:lstStyle/>
        <a:p>
          <a:endParaRPr lang="en-US"/>
        </a:p>
      </dgm:t>
    </dgm:pt>
    <dgm:pt modelId="{35D9FC09-8F95-44E7-A912-5D523676949F}" type="pres">
      <dgm:prSet presAssocID="{4E49CEC5-E2FF-4FD8-9C4D-7C0EEB5D237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631255-0004-4713-A77F-89940B94E122}" type="pres">
      <dgm:prSet presAssocID="{F34A3AF1-0D6B-4BBF-A664-F3F03E2544DD}" presName="roof" presStyleLbl="dkBgShp" presStyleIdx="0" presStyleCnt="2" custScaleY="49155" custLinFactNeighborY="-11575"/>
      <dgm:spPr/>
      <dgm:t>
        <a:bodyPr/>
        <a:lstStyle/>
        <a:p>
          <a:endParaRPr lang="en-US"/>
        </a:p>
      </dgm:t>
    </dgm:pt>
    <dgm:pt modelId="{5A70B6C2-9E84-47FE-A665-8BC7A74CD142}" type="pres">
      <dgm:prSet presAssocID="{F34A3AF1-0D6B-4BBF-A664-F3F03E2544DD}" presName="pillars" presStyleCnt="0"/>
      <dgm:spPr/>
    </dgm:pt>
    <dgm:pt modelId="{DA6EDF8F-0F1B-4817-961C-E984A140C7F3}" type="pres">
      <dgm:prSet presAssocID="{F34A3AF1-0D6B-4BBF-A664-F3F03E2544DD}" presName="pillar1" presStyleLbl="node1" presStyleIdx="0" presStyleCnt="3" custScaleY="132853" custLinFactNeighborY="-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E21AA-46A2-4C44-A8EB-EE691187A6BE}" type="pres">
      <dgm:prSet presAssocID="{1A57EF2D-99CC-45AB-83F5-21C8EE8D3D2C}" presName="pillarX" presStyleLbl="node1" presStyleIdx="1" presStyleCnt="3" custScaleY="132853" custLinFactNeighborY="-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FAA72-4AB6-4839-B997-3B145DBDECC9}" type="pres">
      <dgm:prSet presAssocID="{554B887C-2266-4E64-B1DD-84C7428BA4AC}" presName="pillarX" presStyleLbl="node1" presStyleIdx="2" presStyleCnt="3" custScaleY="132853" custLinFactNeighborY="-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63EBC-9031-4721-A97B-97689049CEF7}" type="pres">
      <dgm:prSet presAssocID="{F34A3AF1-0D6B-4BBF-A664-F3F03E2544DD}" presName="base" presStyleLbl="dkBgShp" presStyleIdx="1" presStyleCnt="2" custFlipVert="1" custScaleY="12524" custLinFactY="3087" custLinFactNeighborY="100000"/>
      <dgm:spPr/>
    </dgm:pt>
  </dgm:ptLst>
  <dgm:cxnLst>
    <dgm:cxn modelId="{8BEC06E2-4893-4BDD-917D-D4D1D531F936}" type="presOf" srcId="{554B887C-2266-4E64-B1DD-84C7428BA4AC}" destId="{436FAA72-4AB6-4839-B997-3B145DBDECC9}" srcOrd="0" destOrd="0" presId="urn:microsoft.com/office/officeart/2005/8/layout/hList3"/>
    <dgm:cxn modelId="{1CCC2BB9-FA91-4862-82BF-C1DD018B4DC8}" type="presOf" srcId="{1A57EF2D-99CC-45AB-83F5-21C8EE8D3D2C}" destId="{9D2E21AA-46A2-4C44-A8EB-EE691187A6BE}" srcOrd="0" destOrd="0" presId="urn:microsoft.com/office/officeart/2005/8/layout/hList3"/>
    <dgm:cxn modelId="{E33A774B-1B69-4170-B31A-27D0412D3AC1}" type="presOf" srcId="{AE894A66-A675-4CD9-922C-7A7266AF7AFF}" destId="{DA6EDF8F-0F1B-4817-961C-E984A140C7F3}" srcOrd="0" destOrd="0" presId="urn:microsoft.com/office/officeart/2005/8/layout/hList3"/>
    <dgm:cxn modelId="{051CEE21-F4F5-4ACD-8384-4CC9A76268DA}" srcId="{F34A3AF1-0D6B-4BBF-A664-F3F03E2544DD}" destId="{AE894A66-A675-4CD9-922C-7A7266AF7AFF}" srcOrd="0" destOrd="0" parTransId="{72B6F3AC-D514-49AA-BAFB-03FF62FDB37C}" sibTransId="{863F6384-87D6-46EC-BF95-CFCA6D37C91A}"/>
    <dgm:cxn modelId="{D35A0A51-A090-471E-AFCB-22B3E9102F9C}" type="presOf" srcId="{F34A3AF1-0D6B-4BBF-A664-F3F03E2544DD}" destId="{9B631255-0004-4713-A77F-89940B94E122}" srcOrd="0" destOrd="0" presId="urn:microsoft.com/office/officeart/2005/8/layout/hList3"/>
    <dgm:cxn modelId="{714E8E02-CA26-41CE-855C-6F3A7490AC0A}" srcId="{4E49CEC5-E2FF-4FD8-9C4D-7C0EEB5D2378}" destId="{F34A3AF1-0D6B-4BBF-A664-F3F03E2544DD}" srcOrd="0" destOrd="0" parTransId="{6F44EA33-1A14-44ED-BCCA-6A832A3011F4}" sibTransId="{3FC1F21A-3899-4772-91DB-C23CBC50ACB4}"/>
    <dgm:cxn modelId="{24BAA177-BE23-4BED-9841-7D14F8455DBA}" srcId="{F34A3AF1-0D6B-4BBF-A664-F3F03E2544DD}" destId="{554B887C-2266-4E64-B1DD-84C7428BA4AC}" srcOrd="2" destOrd="0" parTransId="{C8A62EFF-3B91-46B7-BC52-ECDE6AA12E8B}" sibTransId="{D25D9DD9-356C-42FD-88AD-B65924CB782C}"/>
    <dgm:cxn modelId="{AF6BB580-3DAF-495D-AE6D-397DB74A121F}" srcId="{F34A3AF1-0D6B-4BBF-A664-F3F03E2544DD}" destId="{1A57EF2D-99CC-45AB-83F5-21C8EE8D3D2C}" srcOrd="1" destOrd="0" parTransId="{BA35CE1B-8A3A-40DE-A03F-4AE3C02FAB49}" sibTransId="{CCC21F7E-5AE3-4E53-A9BD-1944F0BC5A6B}"/>
    <dgm:cxn modelId="{FA1FE6E4-D7F5-4308-8AE5-C9FF886502DF}" type="presOf" srcId="{4E49CEC5-E2FF-4FD8-9C4D-7C0EEB5D2378}" destId="{35D9FC09-8F95-44E7-A912-5D523676949F}" srcOrd="0" destOrd="0" presId="urn:microsoft.com/office/officeart/2005/8/layout/hList3"/>
    <dgm:cxn modelId="{DF2C4268-2BD6-4D20-9DAD-958ED306B3A8}" type="presParOf" srcId="{35D9FC09-8F95-44E7-A912-5D523676949F}" destId="{9B631255-0004-4713-A77F-89940B94E122}" srcOrd="0" destOrd="0" presId="urn:microsoft.com/office/officeart/2005/8/layout/hList3"/>
    <dgm:cxn modelId="{EFD8086C-6296-4566-8C08-21FC2034BDD0}" type="presParOf" srcId="{35D9FC09-8F95-44E7-A912-5D523676949F}" destId="{5A70B6C2-9E84-47FE-A665-8BC7A74CD142}" srcOrd="1" destOrd="0" presId="urn:microsoft.com/office/officeart/2005/8/layout/hList3"/>
    <dgm:cxn modelId="{B5B50E9B-3BEB-4D71-8F6D-D7C031DB6507}" type="presParOf" srcId="{5A70B6C2-9E84-47FE-A665-8BC7A74CD142}" destId="{DA6EDF8F-0F1B-4817-961C-E984A140C7F3}" srcOrd="0" destOrd="0" presId="urn:microsoft.com/office/officeart/2005/8/layout/hList3"/>
    <dgm:cxn modelId="{C7FA8B28-8D83-401D-84F3-CCBB5DB6084C}" type="presParOf" srcId="{5A70B6C2-9E84-47FE-A665-8BC7A74CD142}" destId="{9D2E21AA-46A2-4C44-A8EB-EE691187A6BE}" srcOrd="1" destOrd="0" presId="urn:microsoft.com/office/officeart/2005/8/layout/hList3"/>
    <dgm:cxn modelId="{9BA2D514-5692-49B5-8AFF-831C440DB3D8}" type="presParOf" srcId="{5A70B6C2-9E84-47FE-A665-8BC7A74CD142}" destId="{436FAA72-4AB6-4839-B997-3B145DBDECC9}" srcOrd="2" destOrd="0" presId="urn:microsoft.com/office/officeart/2005/8/layout/hList3"/>
    <dgm:cxn modelId="{3F9AF8B8-DC25-4057-A20E-7271C6A64E28}" type="presParOf" srcId="{35D9FC09-8F95-44E7-A912-5D523676949F}" destId="{ABA63EBC-9031-4721-A97B-97689049CEF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CC25A4-0945-4686-9241-3D1B90313E18}" type="doc">
      <dgm:prSet loTypeId="urn:microsoft.com/office/officeart/2005/8/layout/cycle6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598DC13-DE95-47E6-9980-9FB4FF0F1E0B}">
      <dgm:prSet phldrT="[Text]" custT="1"/>
      <dgm:spPr/>
      <dgm:t>
        <a:bodyPr/>
        <a:lstStyle/>
        <a:p>
          <a:r>
            <a:rPr lang="fa-IR" sz="1800" b="1" dirty="0" smtClean="0"/>
            <a:t>امنیت</a:t>
          </a:r>
          <a:endParaRPr lang="en-US" sz="1800" b="1" dirty="0"/>
        </a:p>
      </dgm:t>
    </dgm:pt>
    <dgm:pt modelId="{2DA1A5A1-83F5-4FDF-81D6-73A217395F6C}" type="parTrans" cxnId="{9C7E7941-D62E-4B70-8B84-1B90EB3B4142}">
      <dgm:prSet/>
      <dgm:spPr/>
      <dgm:t>
        <a:bodyPr/>
        <a:lstStyle/>
        <a:p>
          <a:endParaRPr lang="en-US"/>
        </a:p>
      </dgm:t>
    </dgm:pt>
    <dgm:pt modelId="{852A7B5B-F49A-4772-AE8E-3693A56DD5A4}" type="sibTrans" cxnId="{9C7E7941-D62E-4B70-8B84-1B90EB3B4142}">
      <dgm:prSet/>
      <dgm:spPr/>
      <dgm:t>
        <a:bodyPr/>
        <a:lstStyle/>
        <a:p>
          <a:endParaRPr lang="en-US"/>
        </a:p>
      </dgm:t>
    </dgm:pt>
    <dgm:pt modelId="{BA2F70DD-F0E3-4AB5-B673-50C01BE3FF38}">
      <dgm:prSet phldrT="[Text]" custT="1"/>
      <dgm:spPr/>
      <dgm:t>
        <a:bodyPr/>
        <a:lstStyle/>
        <a:p>
          <a:r>
            <a:rPr lang="fa-IR" sz="1800" b="1" dirty="0" smtClean="0"/>
            <a:t>پایگاه یا مقام</a:t>
          </a:r>
          <a:endParaRPr lang="en-US" sz="1800" b="1" dirty="0"/>
        </a:p>
      </dgm:t>
    </dgm:pt>
    <dgm:pt modelId="{D6DA6DEB-C006-4E26-B6A1-10E33AFE6750}" type="parTrans" cxnId="{E8A2AD11-1C97-4AF0-A0AC-F9BB42FEA37F}">
      <dgm:prSet/>
      <dgm:spPr/>
      <dgm:t>
        <a:bodyPr/>
        <a:lstStyle/>
        <a:p>
          <a:endParaRPr lang="en-US"/>
        </a:p>
      </dgm:t>
    </dgm:pt>
    <dgm:pt modelId="{90A54A8B-C734-4E69-94AB-37A122169302}" type="sibTrans" cxnId="{E8A2AD11-1C97-4AF0-A0AC-F9BB42FEA37F}">
      <dgm:prSet/>
      <dgm:spPr/>
      <dgm:t>
        <a:bodyPr/>
        <a:lstStyle/>
        <a:p>
          <a:endParaRPr lang="en-US"/>
        </a:p>
      </dgm:t>
    </dgm:pt>
    <dgm:pt modelId="{D16B507E-DF43-4FA1-9A41-E7FF53945895}">
      <dgm:prSet phldrT="[Text]" custT="1"/>
      <dgm:spPr/>
      <dgm:t>
        <a:bodyPr/>
        <a:lstStyle/>
        <a:p>
          <a:r>
            <a:rPr lang="fa-IR" sz="1800" b="1" dirty="0" smtClean="0"/>
            <a:t>احساس ارزش شخصی (مناعت)</a:t>
          </a:r>
          <a:endParaRPr lang="en-US" sz="1800" b="1" dirty="0"/>
        </a:p>
      </dgm:t>
    </dgm:pt>
    <dgm:pt modelId="{7B54D2C8-5610-40E2-BCE9-8B470801BE69}" type="parTrans" cxnId="{558C6D08-1957-4353-A896-EF445122C519}">
      <dgm:prSet/>
      <dgm:spPr/>
      <dgm:t>
        <a:bodyPr/>
        <a:lstStyle/>
        <a:p>
          <a:endParaRPr lang="en-US"/>
        </a:p>
      </dgm:t>
    </dgm:pt>
    <dgm:pt modelId="{5DE96E13-5E35-43F4-9B98-D6D0AC9A8BDD}" type="sibTrans" cxnId="{558C6D08-1957-4353-A896-EF445122C519}">
      <dgm:prSet/>
      <dgm:spPr/>
      <dgm:t>
        <a:bodyPr/>
        <a:lstStyle/>
        <a:p>
          <a:endParaRPr lang="en-US"/>
        </a:p>
      </dgm:t>
    </dgm:pt>
    <dgm:pt modelId="{3232D587-7792-4E5E-B549-E2F4F0582E5D}">
      <dgm:prSet phldrT="[Text]" custT="1"/>
      <dgm:spPr/>
      <dgm:t>
        <a:bodyPr/>
        <a:lstStyle/>
        <a:p>
          <a:r>
            <a:rPr lang="fa-IR" sz="1800" b="1" dirty="0" smtClean="0"/>
            <a:t>وابستگی</a:t>
          </a:r>
          <a:endParaRPr lang="en-US" sz="1800" b="1" dirty="0"/>
        </a:p>
      </dgm:t>
    </dgm:pt>
    <dgm:pt modelId="{6C53E07D-ABF0-4B75-A822-E4F128598B68}" type="parTrans" cxnId="{A168D0BC-38AE-476F-9023-662A5A66D955}">
      <dgm:prSet/>
      <dgm:spPr/>
      <dgm:t>
        <a:bodyPr/>
        <a:lstStyle/>
        <a:p>
          <a:endParaRPr lang="en-US"/>
        </a:p>
      </dgm:t>
    </dgm:pt>
    <dgm:pt modelId="{11D35233-FDA6-4729-8AE8-EA368B1F0EF5}" type="sibTrans" cxnId="{A168D0BC-38AE-476F-9023-662A5A66D955}">
      <dgm:prSet/>
      <dgm:spPr/>
      <dgm:t>
        <a:bodyPr/>
        <a:lstStyle/>
        <a:p>
          <a:endParaRPr lang="en-US"/>
        </a:p>
      </dgm:t>
    </dgm:pt>
    <dgm:pt modelId="{68E6BF9E-0E15-4C7D-B969-E8309655C59D}">
      <dgm:prSet phldrT="[Text]" custT="1"/>
      <dgm:spPr/>
      <dgm:t>
        <a:bodyPr/>
        <a:lstStyle/>
        <a:p>
          <a:r>
            <a:rPr lang="fa-IR" sz="1800" b="1" dirty="0" smtClean="0"/>
            <a:t>قدرت</a:t>
          </a:r>
          <a:endParaRPr lang="en-US" sz="1800" b="1" dirty="0"/>
        </a:p>
      </dgm:t>
    </dgm:pt>
    <dgm:pt modelId="{706CE855-2CFE-442E-85CE-33647AF14171}" type="parTrans" cxnId="{AA5DB844-927E-4EFA-A5B1-E0411F882C0F}">
      <dgm:prSet/>
      <dgm:spPr/>
      <dgm:t>
        <a:bodyPr/>
        <a:lstStyle/>
        <a:p>
          <a:endParaRPr lang="en-US"/>
        </a:p>
      </dgm:t>
    </dgm:pt>
    <dgm:pt modelId="{861B25D8-F0D5-4D87-9F70-E79EF9A5462B}" type="sibTrans" cxnId="{AA5DB844-927E-4EFA-A5B1-E0411F882C0F}">
      <dgm:prSet/>
      <dgm:spPr/>
      <dgm:t>
        <a:bodyPr/>
        <a:lstStyle/>
        <a:p>
          <a:endParaRPr lang="en-US"/>
        </a:p>
      </dgm:t>
    </dgm:pt>
    <dgm:pt modelId="{5A14EFFD-6A90-4426-A04D-B2B8275DF094}">
      <dgm:prSet phldrT="[Text]" custT="1"/>
      <dgm:spPr/>
      <dgm:t>
        <a:bodyPr/>
        <a:lstStyle/>
        <a:p>
          <a:r>
            <a:rPr lang="fa-IR" sz="1800" b="1" dirty="0" smtClean="0"/>
            <a:t>تأمین هدف</a:t>
          </a:r>
          <a:endParaRPr lang="en-US" sz="1800" b="1" dirty="0"/>
        </a:p>
      </dgm:t>
    </dgm:pt>
    <dgm:pt modelId="{475EB059-EB40-43DB-A1E4-03E7CE79DEB1}" type="parTrans" cxnId="{4DDE2C5C-CA2E-45AF-955E-B102D8E4F2A9}">
      <dgm:prSet/>
      <dgm:spPr/>
      <dgm:t>
        <a:bodyPr/>
        <a:lstStyle/>
        <a:p>
          <a:endParaRPr lang="en-US"/>
        </a:p>
      </dgm:t>
    </dgm:pt>
    <dgm:pt modelId="{641B1262-EB2B-4BA5-BA68-D417CEB917BC}" type="sibTrans" cxnId="{4DDE2C5C-CA2E-45AF-955E-B102D8E4F2A9}">
      <dgm:prSet/>
      <dgm:spPr/>
      <dgm:t>
        <a:bodyPr/>
        <a:lstStyle/>
        <a:p>
          <a:endParaRPr lang="en-US"/>
        </a:p>
      </dgm:t>
    </dgm:pt>
    <dgm:pt modelId="{9B381EA6-FAB1-4093-9E28-CE72D9ABE373}" type="pres">
      <dgm:prSet presAssocID="{FCCC25A4-0945-4686-9241-3D1B90313E1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776924-E0F4-4FF7-9932-81CAB4DD5A6C}" type="pres">
      <dgm:prSet presAssocID="{1598DC13-DE95-47E6-9980-9FB4FF0F1E0B}" presName="node" presStyleLbl="node1" presStyleIdx="0" presStyleCnt="6" custScaleY="132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E0BC0-D33A-4DFF-A18F-850FB984738D}" type="pres">
      <dgm:prSet presAssocID="{1598DC13-DE95-47E6-9980-9FB4FF0F1E0B}" presName="spNode" presStyleCnt="0"/>
      <dgm:spPr/>
    </dgm:pt>
    <dgm:pt modelId="{A75D8BAC-CD19-4D08-9B34-FB8268D5D1B4}" type="pres">
      <dgm:prSet presAssocID="{852A7B5B-F49A-4772-AE8E-3693A56DD5A4}" presName="sibTrans" presStyleLbl="sibTrans1D1" presStyleIdx="0" presStyleCnt="6"/>
      <dgm:spPr/>
      <dgm:t>
        <a:bodyPr/>
        <a:lstStyle/>
        <a:p>
          <a:endParaRPr lang="en-US"/>
        </a:p>
      </dgm:t>
    </dgm:pt>
    <dgm:pt modelId="{5B50CDF9-AEE9-4173-8B12-1DD15F2D2B0B}" type="pres">
      <dgm:prSet presAssocID="{BA2F70DD-F0E3-4AB5-B673-50C01BE3FF38}" presName="node" presStyleLbl="node1" presStyleIdx="1" presStyleCnt="6" custScaleY="132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4359D-B94A-4DB3-AAA3-B1BD82494FAF}" type="pres">
      <dgm:prSet presAssocID="{BA2F70DD-F0E3-4AB5-B673-50C01BE3FF38}" presName="spNode" presStyleCnt="0"/>
      <dgm:spPr/>
    </dgm:pt>
    <dgm:pt modelId="{998B8BE3-0A8E-4D89-8164-B2B818A3A761}" type="pres">
      <dgm:prSet presAssocID="{90A54A8B-C734-4E69-94AB-37A122169302}" presName="sibTrans" presStyleLbl="sibTrans1D1" presStyleIdx="1" presStyleCnt="6"/>
      <dgm:spPr/>
      <dgm:t>
        <a:bodyPr/>
        <a:lstStyle/>
        <a:p>
          <a:endParaRPr lang="en-US"/>
        </a:p>
      </dgm:t>
    </dgm:pt>
    <dgm:pt modelId="{13A87918-7E35-4334-A599-F7DEA32579C7}" type="pres">
      <dgm:prSet presAssocID="{D16B507E-DF43-4FA1-9A41-E7FF53945895}" presName="node" presStyleLbl="node1" presStyleIdx="2" presStyleCnt="6" custScaleY="132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840B0-CFBE-476A-9C8C-A059479DAE49}" type="pres">
      <dgm:prSet presAssocID="{D16B507E-DF43-4FA1-9A41-E7FF53945895}" presName="spNode" presStyleCnt="0"/>
      <dgm:spPr/>
    </dgm:pt>
    <dgm:pt modelId="{D05A1784-E2E0-4C9C-9BEB-70666A13447A}" type="pres">
      <dgm:prSet presAssocID="{5DE96E13-5E35-43F4-9B98-D6D0AC9A8BDD}" presName="sibTrans" presStyleLbl="sibTrans1D1" presStyleIdx="2" presStyleCnt="6"/>
      <dgm:spPr/>
      <dgm:t>
        <a:bodyPr/>
        <a:lstStyle/>
        <a:p>
          <a:endParaRPr lang="en-US"/>
        </a:p>
      </dgm:t>
    </dgm:pt>
    <dgm:pt modelId="{AE662DEC-A958-41B0-82C0-6F911FE4BB4E}" type="pres">
      <dgm:prSet presAssocID="{3232D587-7792-4E5E-B549-E2F4F0582E5D}" presName="node" presStyleLbl="node1" presStyleIdx="3" presStyleCnt="6" custScaleY="132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6F1BE-C5F0-45B9-9206-7AD8BCDF3CF2}" type="pres">
      <dgm:prSet presAssocID="{3232D587-7792-4E5E-B549-E2F4F0582E5D}" presName="spNode" presStyleCnt="0"/>
      <dgm:spPr/>
    </dgm:pt>
    <dgm:pt modelId="{7071E363-6C2B-48A0-A21B-4FC09B2DB56D}" type="pres">
      <dgm:prSet presAssocID="{11D35233-FDA6-4729-8AE8-EA368B1F0EF5}" presName="sibTrans" presStyleLbl="sibTrans1D1" presStyleIdx="3" presStyleCnt="6"/>
      <dgm:spPr/>
      <dgm:t>
        <a:bodyPr/>
        <a:lstStyle/>
        <a:p>
          <a:endParaRPr lang="en-US"/>
        </a:p>
      </dgm:t>
    </dgm:pt>
    <dgm:pt modelId="{4417E1D8-9FF8-41E2-9585-C93BA6CFF24B}" type="pres">
      <dgm:prSet presAssocID="{68E6BF9E-0E15-4C7D-B969-E8309655C59D}" presName="node" presStyleLbl="node1" presStyleIdx="4" presStyleCnt="6" custScaleY="132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ADF67-6794-481A-8BAB-4056B413DA3A}" type="pres">
      <dgm:prSet presAssocID="{68E6BF9E-0E15-4C7D-B969-E8309655C59D}" presName="spNode" presStyleCnt="0"/>
      <dgm:spPr/>
    </dgm:pt>
    <dgm:pt modelId="{11F67933-67E1-4C22-9E9E-C5F780E592FC}" type="pres">
      <dgm:prSet presAssocID="{861B25D8-F0D5-4D87-9F70-E79EF9A5462B}" presName="sibTrans" presStyleLbl="sibTrans1D1" presStyleIdx="4" presStyleCnt="6"/>
      <dgm:spPr/>
      <dgm:t>
        <a:bodyPr/>
        <a:lstStyle/>
        <a:p>
          <a:endParaRPr lang="en-US"/>
        </a:p>
      </dgm:t>
    </dgm:pt>
    <dgm:pt modelId="{8BFF7E4B-07EA-4E5E-BB64-B2C970C032AA}" type="pres">
      <dgm:prSet presAssocID="{5A14EFFD-6A90-4426-A04D-B2B8275DF094}" presName="node" presStyleLbl="node1" presStyleIdx="5" presStyleCnt="6" custScaleY="132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35533-A401-4E8B-AA92-431D9702A265}" type="pres">
      <dgm:prSet presAssocID="{5A14EFFD-6A90-4426-A04D-B2B8275DF094}" presName="spNode" presStyleCnt="0"/>
      <dgm:spPr/>
    </dgm:pt>
    <dgm:pt modelId="{77441CBC-D2F0-47B7-ACDE-7D6D3BA90F43}" type="pres">
      <dgm:prSet presAssocID="{641B1262-EB2B-4BA5-BA68-D417CEB917BC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F3B41ED1-D0C2-4F4D-9BB8-21E74A918455}" type="presOf" srcId="{D16B507E-DF43-4FA1-9A41-E7FF53945895}" destId="{13A87918-7E35-4334-A599-F7DEA32579C7}" srcOrd="0" destOrd="0" presId="urn:microsoft.com/office/officeart/2005/8/layout/cycle6"/>
    <dgm:cxn modelId="{AA5DB844-927E-4EFA-A5B1-E0411F882C0F}" srcId="{FCCC25A4-0945-4686-9241-3D1B90313E18}" destId="{68E6BF9E-0E15-4C7D-B969-E8309655C59D}" srcOrd="4" destOrd="0" parTransId="{706CE855-2CFE-442E-85CE-33647AF14171}" sibTransId="{861B25D8-F0D5-4D87-9F70-E79EF9A5462B}"/>
    <dgm:cxn modelId="{3D418FD7-1E4F-4179-BD0B-2E8622A5E6C4}" type="presOf" srcId="{3232D587-7792-4E5E-B549-E2F4F0582E5D}" destId="{AE662DEC-A958-41B0-82C0-6F911FE4BB4E}" srcOrd="0" destOrd="0" presId="urn:microsoft.com/office/officeart/2005/8/layout/cycle6"/>
    <dgm:cxn modelId="{788073A9-A84D-4CDD-9C59-300635B87AAB}" type="presOf" srcId="{852A7B5B-F49A-4772-AE8E-3693A56DD5A4}" destId="{A75D8BAC-CD19-4D08-9B34-FB8268D5D1B4}" srcOrd="0" destOrd="0" presId="urn:microsoft.com/office/officeart/2005/8/layout/cycle6"/>
    <dgm:cxn modelId="{24E6A306-E390-46BB-A636-33FB971639F9}" type="presOf" srcId="{68E6BF9E-0E15-4C7D-B969-E8309655C59D}" destId="{4417E1D8-9FF8-41E2-9585-C93BA6CFF24B}" srcOrd="0" destOrd="0" presId="urn:microsoft.com/office/officeart/2005/8/layout/cycle6"/>
    <dgm:cxn modelId="{E8A2AD11-1C97-4AF0-A0AC-F9BB42FEA37F}" srcId="{FCCC25A4-0945-4686-9241-3D1B90313E18}" destId="{BA2F70DD-F0E3-4AB5-B673-50C01BE3FF38}" srcOrd="1" destOrd="0" parTransId="{D6DA6DEB-C006-4E26-B6A1-10E33AFE6750}" sibTransId="{90A54A8B-C734-4E69-94AB-37A122169302}"/>
    <dgm:cxn modelId="{7993FFD6-1E66-40FE-99BC-3F38761A1476}" type="presOf" srcId="{11D35233-FDA6-4729-8AE8-EA368B1F0EF5}" destId="{7071E363-6C2B-48A0-A21B-4FC09B2DB56D}" srcOrd="0" destOrd="0" presId="urn:microsoft.com/office/officeart/2005/8/layout/cycle6"/>
    <dgm:cxn modelId="{558C6D08-1957-4353-A896-EF445122C519}" srcId="{FCCC25A4-0945-4686-9241-3D1B90313E18}" destId="{D16B507E-DF43-4FA1-9A41-E7FF53945895}" srcOrd="2" destOrd="0" parTransId="{7B54D2C8-5610-40E2-BCE9-8B470801BE69}" sibTransId="{5DE96E13-5E35-43F4-9B98-D6D0AC9A8BDD}"/>
    <dgm:cxn modelId="{9591D56B-6B58-4101-A553-5A45533E6B77}" type="presOf" srcId="{5A14EFFD-6A90-4426-A04D-B2B8275DF094}" destId="{8BFF7E4B-07EA-4E5E-BB64-B2C970C032AA}" srcOrd="0" destOrd="0" presId="urn:microsoft.com/office/officeart/2005/8/layout/cycle6"/>
    <dgm:cxn modelId="{59339302-B1E8-4620-BC09-91D73C72D73C}" type="presOf" srcId="{641B1262-EB2B-4BA5-BA68-D417CEB917BC}" destId="{77441CBC-D2F0-47B7-ACDE-7D6D3BA90F43}" srcOrd="0" destOrd="0" presId="urn:microsoft.com/office/officeart/2005/8/layout/cycle6"/>
    <dgm:cxn modelId="{4DDE2C5C-CA2E-45AF-955E-B102D8E4F2A9}" srcId="{FCCC25A4-0945-4686-9241-3D1B90313E18}" destId="{5A14EFFD-6A90-4426-A04D-B2B8275DF094}" srcOrd="5" destOrd="0" parTransId="{475EB059-EB40-43DB-A1E4-03E7CE79DEB1}" sibTransId="{641B1262-EB2B-4BA5-BA68-D417CEB917BC}"/>
    <dgm:cxn modelId="{A168D0BC-38AE-476F-9023-662A5A66D955}" srcId="{FCCC25A4-0945-4686-9241-3D1B90313E18}" destId="{3232D587-7792-4E5E-B549-E2F4F0582E5D}" srcOrd="3" destOrd="0" parTransId="{6C53E07D-ABF0-4B75-A822-E4F128598B68}" sibTransId="{11D35233-FDA6-4729-8AE8-EA368B1F0EF5}"/>
    <dgm:cxn modelId="{853E67BA-FFF5-480F-A577-4CB3DB32D1D9}" type="presOf" srcId="{90A54A8B-C734-4E69-94AB-37A122169302}" destId="{998B8BE3-0A8E-4D89-8164-B2B818A3A761}" srcOrd="0" destOrd="0" presId="urn:microsoft.com/office/officeart/2005/8/layout/cycle6"/>
    <dgm:cxn modelId="{9C7E7941-D62E-4B70-8B84-1B90EB3B4142}" srcId="{FCCC25A4-0945-4686-9241-3D1B90313E18}" destId="{1598DC13-DE95-47E6-9980-9FB4FF0F1E0B}" srcOrd="0" destOrd="0" parTransId="{2DA1A5A1-83F5-4FDF-81D6-73A217395F6C}" sibTransId="{852A7B5B-F49A-4772-AE8E-3693A56DD5A4}"/>
    <dgm:cxn modelId="{025F4E22-89DC-444A-9BD0-01DE17171313}" type="presOf" srcId="{5DE96E13-5E35-43F4-9B98-D6D0AC9A8BDD}" destId="{D05A1784-E2E0-4C9C-9BEB-70666A13447A}" srcOrd="0" destOrd="0" presId="urn:microsoft.com/office/officeart/2005/8/layout/cycle6"/>
    <dgm:cxn modelId="{A30E174F-9898-486E-952D-E83862A73F68}" type="presOf" srcId="{1598DC13-DE95-47E6-9980-9FB4FF0F1E0B}" destId="{1B776924-E0F4-4FF7-9932-81CAB4DD5A6C}" srcOrd="0" destOrd="0" presId="urn:microsoft.com/office/officeart/2005/8/layout/cycle6"/>
    <dgm:cxn modelId="{B36F3CC8-CF0F-4D37-80B6-CE971039D645}" type="presOf" srcId="{FCCC25A4-0945-4686-9241-3D1B90313E18}" destId="{9B381EA6-FAB1-4093-9E28-CE72D9ABE373}" srcOrd="0" destOrd="0" presId="urn:microsoft.com/office/officeart/2005/8/layout/cycle6"/>
    <dgm:cxn modelId="{DC052C3D-A9F2-4D74-B045-3EAAE940B58D}" type="presOf" srcId="{BA2F70DD-F0E3-4AB5-B673-50C01BE3FF38}" destId="{5B50CDF9-AEE9-4173-8B12-1DD15F2D2B0B}" srcOrd="0" destOrd="0" presId="urn:microsoft.com/office/officeart/2005/8/layout/cycle6"/>
    <dgm:cxn modelId="{BDFE928B-9716-43F0-9EA1-46C45725E6AB}" type="presOf" srcId="{861B25D8-F0D5-4D87-9F70-E79EF9A5462B}" destId="{11F67933-67E1-4C22-9E9E-C5F780E592FC}" srcOrd="0" destOrd="0" presId="urn:microsoft.com/office/officeart/2005/8/layout/cycle6"/>
    <dgm:cxn modelId="{592F4B28-071A-4EDC-AF1E-6AF097274798}" type="presParOf" srcId="{9B381EA6-FAB1-4093-9E28-CE72D9ABE373}" destId="{1B776924-E0F4-4FF7-9932-81CAB4DD5A6C}" srcOrd="0" destOrd="0" presId="urn:microsoft.com/office/officeart/2005/8/layout/cycle6"/>
    <dgm:cxn modelId="{48271389-3691-4B28-B420-DCDAF11CE822}" type="presParOf" srcId="{9B381EA6-FAB1-4093-9E28-CE72D9ABE373}" destId="{934E0BC0-D33A-4DFF-A18F-850FB984738D}" srcOrd="1" destOrd="0" presId="urn:microsoft.com/office/officeart/2005/8/layout/cycle6"/>
    <dgm:cxn modelId="{DAAE2A5D-51A0-458E-BFD1-254BCA2EABF0}" type="presParOf" srcId="{9B381EA6-FAB1-4093-9E28-CE72D9ABE373}" destId="{A75D8BAC-CD19-4D08-9B34-FB8268D5D1B4}" srcOrd="2" destOrd="0" presId="urn:microsoft.com/office/officeart/2005/8/layout/cycle6"/>
    <dgm:cxn modelId="{0B169EB6-0419-497E-A7AF-4B48F62A6E53}" type="presParOf" srcId="{9B381EA6-FAB1-4093-9E28-CE72D9ABE373}" destId="{5B50CDF9-AEE9-4173-8B12-1DD15F2D2B0B}" srcOrd="3" destOrd="0" presId="urn:microsoft.com/office/officeart/2005/8/layout/cycle6"/>
    <dgm:cxn modelId="{7D305D0A-604B-492B-8FBD-096750335CE0}" type="presParOf" srcId="{9B381EA6-FAB1-4093-9E28-CE72D9ABE373}" destId="{CE04359D-B94A-4DB3-AAA3-B1BD82494FAF}" srcOrd="4" destOrd="0" presId="urn:microsoft.com/office/officeart/2005/8/layout/cycle6"/>
    <dgm:cxn modelId="{301AD916-011B-4451-BCBC-4E07862AE8FC}" type="presParOf" srcId="{9B381EA6-FAB1-4093-9E28-CE72D9ABE373}" destId="{998B8BE3-0A8E-4D89-8164-B2B818A3A761}" srcOrd="5" destOrd="0" presId="urn:microsoft.com/office/officeart/2005/8/layout/cycle6"/>
    <dgm:cxn modelId="{D49B40D6-90A4-48B1-8DC3-57C5B9582164}" type="presParOf" srcId="{9B381EA6-FAB1-4093-9E28-CE72D9ABE373}" destId="{13A87918-7E35-4334-A599-F7DEA32579C7}" srcOrd="6" destOrd="0" presId="urn:microsoft.com/office/officeart/2005/8/layout/cycle6"/>
    <dgm:cxn modelId="{CA02A84B-ECB9-4B90-BC99-642DDC4C265A}" type="presParOf" srcId="{9B381EA6-FAB1-4093-9E28-CE72D9ABE373}" destId="{C63840B0-CFBE-476A-9C8C-A059479DAE49}" srcOrd="7" destOrd="0" presId="urn:microsoft.com/office/officeart/2005/8/layout/cycle6"/>
    <dgm:cxn modelId="{9752EDD6-DEC0-481A-B771-5FA42CC00F50}" type="presParOf" srcId="{9B381EA6-FAB1-4093-9E28-CE72D9ABE373}" destId="{D05A1784-E2E0-4C9C-9BEB-70666A13447A}" srcOrd="8" destOrd="0" presId="urn:microsoft.com/office/officeart/2005/8/layout/cycle6"/>
    <dgm:cxn modelId="{A075C107-60E0-41FB-A84B-CCFAE82EB364}" type="presParOf" srcId="{9B381EA6-FAB1-4093-9E28-CE72D9ABE373}" destId="{AE662DEC-A958-41B0-82C0-6F911FE4BB4E}" srcOrd="9" destOrd="0" presId="urn:microsoft.com/office/officeart/2005/8/layout/cycle6"/>
    <dgm:cxn modelId="{5C5918A2-F988-4E38-B34D-0714FD86A5A8}" type="presParOf" srcId="{9B381EA6-FAB1-4093-9E28-CE72D9ABE373}" destId="{B986F1BE-C5F0-45B9-9206-7AD8BCDF3CF2}" srcOrd="10" destOrd="0" presId="urn:microsoft.com/office/officeart/2005/8/layout/cycle6"/>
    <dgm:cxn modelId="{042D61E3-6531-4A31-9618-4CD6610874C1}" type="presParOf" srcId="{9B381EA6-FAB1-4093-9E28-CE72D9ABE373}" destId="{7071E363-6C2B-48A0-A21B-4FC09B2DB56D}" srcOrd="11" destOrd="0" presId="urn:microsoft.com/office/officeart/2005/8/layout/cycle6"/>
    <dgm:cxn modelId="{3917B94D-A193-4A78-8F24-D05D499BC306}" type="presParOf" srcId="{9B381EA6-FAB1-4093-9E28-CE72D9ABE373}" destId="{4417E1D8-9FF8-41E2-9585-C93BA6CFF24B}" srcOrd="12" destOrd="0" presId="urn:microsoft.com/office/officeart/2005/8/layout/cycle6"/>
    <dgm:cxn modelId="{5CE3D7F7-1E81-41DD-BC1A-92A89372678C}" type="presParOf" srcId="{9B381EA6-FAB1-4093-9E28-CE72D9ABE373}" destId="{9AEADF67-6794-481A-8BAB-4056B413DA3A}" srcOrd="13" destOrd="0" presId="urn:microsoft.com/office/officeart/2005/8/layout/cycle6"/>
    <dgm:cxn modelId="{C355D913-671F-4231-9581-CA1F0E135F25}" type="presParOf" srcId="{9B381EA6-FAB1-4093-9E28-CE72D9ABE373}" destId="{11F67933-67E1-4C22-9E9E-C5F780E592FC}" srcOrd="14" destOrd="0" presId="urn:microsoft.com/office/officeart/2005/8/layout/cycle6"/>
    <dgm:cxn modelId="{21E9CC1C-A629-4FE2-BB8E-B15B63EAA50C}" type="presParOf" srcId="{9B381EA6-FAB1-4093-9E28-CE72D9ABE373}" destId="{8BFF7E4B-07EA-4E5E-BB64-B2C970C032AA}" srcOrd="15" destOrd="0" presId="urn:microsoft.com/office/officeart/2005/8/layout/cycle6"/>
    <dgm:cxn modelId="{B09E21F2-6A99-421B-9A4D-63D823C7A760}" type="presParOf" srcId="{9B381EA6-FAB1-4093-9E28-CE72D9ABE373}" destId="{66435533-A401-4E8B-AA92-431D9702A265}" srcOrd="16" destOrd="0" presId="urn:microsoft.com/office/officeart/2005/8/layout/cycle6"/>
    <dgm:cxn modelId="{4E8DDD96-72AB-4138-9A17-37B20B64C79F}" type="presParOf" srcId="{9B381EA6-FAB1-4093-9E28-CE72D9ABE373}" destId="{77441CBC-D2F0-47B7-ACDE-7D6D3BA90F43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64BC03-8FF4-4E77-824F-2BACFAB62818}" type="doc">
      <dgm:prSet loTypeId="urn:microsoft.com/office/officeart/2005/8/layout/hierarchy1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9854AEF-1BBC-49BA-AD27-58D16DF4469E}">
      <dgm:prSet phldrT="[Text]" custT="1"/>
      <dgm:spPr/>
      <dgm:t>
        <a:bodyPr/>
        <a:lstStyle/>
        <a:p>
          <a:r>
            <a:rPr lang="fa-IR" sz="2800" dirty="0" smtClean="0">
              <a:cs typeface="+mj-cs"/>
            </a:rPr>
            <a:t>گروه</a:t>
          </a:r>
          <a:endParaRPr lang="en-US" sz="2800" dirty="0">
            <a:cs typeface="+mj-cs"/>
          </a:endParaRPr>
        </a:p>
      </dgm:t>
    </dgm:pt>
    <dgm:pt modelId="{AB514763-90A7-46BB-B4F5-9E61F5B540B8}" type="parTrans" cxnId="{E3BCD41B-644C-4B9B-B486-C9642669C685}">
      <dgm:prSet/>
      <dgm:spPr/>
      <dgm:t>
        <a:bodyPr/>
        <a:lstStyle/>
        <a:p>
          <a:endParaRPr lang="en-US"/>
        </a:p>
      </dgm:t>
    </dgm:pt>
    <dgm:pt modelId="{2E92A0BB-E405-4413-8F0B-5EBACB115328}" type="sibTrans" cxnId="{E3BCD41B-644C-4B9B-B486-C9642669C685}">
      <dgm:prSet/>
      <dgm:spPr/>
      <dgm:t>
        <a:bodyPr/>
        <a:lstStyle/>
        <a:p>
          <a:endParaRPr lang="en-US"/>
        </a:p>
      </dgm:t>
    </dgm:pt>
    <dgm:pt modelId="{009EEBF1-B541-4D9D-9168-93D2B54EF15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sz="1800" b="1" dirty="0" smtClean="0"/>
            <a:t>گروه غیررسمی</a:t>
          </a:r>
          <a:endParaRPr lang="en-US" sz="1800" b="1" dirty="0"/>
        </a:p>
      </dgm:t>
    </dgm:pt>
    <dgm:pt modelId="{D0F0CD7D-0045-4883-B42C-29AED8F9C43A}" type="parTrans" cxnId="{6A6FD732-0E5C-4CA1-81B0-3863E75C3A66}">
      <dgm:prSet/>
      <dgm:spPr/>
      <dgm:t>
        <a:bodyPr/>
        <a:lstStyle/>
        <a:p>
          <a:endParaRPr lang="en-US"/>
        </a:p>
      </dgm:t>
    </dgm:pt>
    <dgm:pt modelId="{84828E1D-E09A-4B18-B4ED-7A444FC20D24}" type="sibTrans" cxnId="{6A6FD732-0E5C-4CA1-81B0-3863E75C3A66}">
      <dgm:prSet/>
      <dgm:spPr/>
      <dgm:t>
        <a:bodyPr/>
        <a:lstStyle/>
        <a:p>
          <a:endParaRPr lang="en-US"/>
        </a:p>
      </dgm:t>
    </dgm:pt>
    <dgm:pt modelId="{3355CBB3-6F2D-4EB7-AD81-C45051A16346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dirty="0" smtClean="0"/>
            <a:t>گروه صنفی</a:t>
          </a:r>
          <a:endParaRPr lang="en-US" dirty="0"/>
        </a:p>
      </dgm:t>
    </dgm:pt>
    <dgm:pt modelId="{7DF296E0-58A3-4F8F-9F3D-AEC38967A992}" type="parTrans" cxnId="{9C237E30-D0AE-4965-8516-D7DE5AF8EEEC}">
      <dgm:prSet/>
      <dgm:spPr/>
      <dgm:t>
        <a:bodyPr/>
        <a:lstStyle/>
        <a:p>
          <a:endParaRPr lang="en-US"/>
        </a:p>
      </dgm:t>
    </dgm:pt>
    <dgm:pt modelId="{BB98F0BE-BFFB-4332-AED4-B255EFAB5DC6}" type="sibTrans" cxnId="{9C237E30-D0AE-4965-8516-D7DE5AF8EEEC}">
      <dgm:prSet/>
      <dgm:spPr/>
      <dgm:t>
        <a:bodyPr/>
        <a:lstStyle/>
        <a:p>
          <a:endParaRPr lang="en-US"/>
        </a:p>
      </dgm:t>
    </dgm:pt>
    <dgm:pt modelId="{8ADCD3E4-3397-4737-A622-7D6DE1D712E4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dirty="0" smtClean="0"/>
            <a:t>گروه دوستی</a:t>
          </a:r>
          <a:endParaRPr lang="en-US" dirty="0"/>
        </a:p>
      </dgm:t>
    </dgm:pt>
    <dgm:pt modelId="{50989389-10C2-460E-9990-F01461E35C13}" type="parTrans" cxnId="{C96770A6-4C47-4F84-BB23-7ACA83118D21}">
      <dgm:prSet/>
      <dgm:spPr/>
      <dgm:t>
        <a:bodyPr/>
        <a:lstStyle/>
        <a:p>
          <a:endParaRPr lang="en-US"/>
        </a:p>
      </dgm:t>
    </dgm:pt>
    <dgm:pt modelId="{4CEF7535-A55F-4FC3-905B-9894EE643C61}" type="sibTrans" cxnId="{C96770A6-4C47-4F84-BB23-7ACA83118D21}">
      <dgm:prSet/>
      <dgm:spPr/>
      <dgm:t>
        <a:bodyPr/>
        <a:lstStyle/>
        <a:p>
          <a:endParaRPr lang="en-US"/>
        </a:p>
      </dgm:t>
    </dgm:pt>
    <dgm:pt modelId="{C71EFCCB-44AE-46B0-B550-0D7D7BBE8C2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sz="1800" b="1" dirty="0" smtClean="0"/>
            <a:t>گروه رسمی</a:t>
          </a:r>
          <a:endParaRPr lang="en-US" sz="1800" b="1" dirty="0"/>
        </a:p>
      </dgm:t>
    </dgm:pt>
    <dgm:pt modelId="{38A500F6-56C5-4777-B6C8-6D6B464E00CB}" type="parTrans" cxnId="{5163DD1D-4550-4A92-8600-C33AB72E9A79}">
      <dgm:prSet/>
      <dgm:spPr/>
      <dgm:t>
        <a:bodyPr/>
        <a:lstStyle/>
        <a:p>
          <a:endParaRPr lang="en-US"/>
        </a:p>
      </dgm:t>
    </dgm:pt>
    <dgm:pt modelId="{96C167E8-7C99-4F21-96AB-57EA42FAA8D0}" type="sibTrans" cxnId="{5163DD1D-4550-4A92-8600-C33AB72E9A79}">
      <dgm:prSet/>
      <dgm:spPr/>
      <dgm:t>
        <a:bodyPr/>
        <a:lstStyle/>
        <a:p>
          <a:endParaRPr lang="en-US"/>
        </a:p>
      </dgm:t>
    </dgm:pt>
    <dgm:pt modelId="{D381AA73-A21C-48FC-91DC-D604CA111113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dirty="0" smtClean="0"/>
            <a:t>گروه کار</a:t>
          </a:r>
          <a:endParaRPr lang="en-US" dirty="0"/>
        </a:p>
      </dgm:t>
    </dgm:pt>
    <dgm:pt modelId="{EE35757B-29B8-497E-8119-DC8800FCDB13}" type="parTrans" cxnId="{E8701B0D-12E9-4122-AEE8-EC1DCA3A3B85}">
      <dgm:prSet/>
      <dgm:spPr/>
      <dgm:t>
        <a:bodyPr/>
        <a:lstStyle/>
        <a:p>
          <a:endParaRPr lang="en-US"/>
        </a:p>
      </dgm:t>
    </dgm:pt>
    <dgm:pt modelId="{C5F0F3A1-FDB4-47C8-AE3A-EED866744BB7}" type="sibTrans" cxnId="{E8701B0D-12E9-4122-AEE8-EC1DCA3A3B85}">
      <dgm:prSet/>
      <dgm:spPr/>
      <dgm:t>
        <a:bodyPr/>
        <a:lstStyle/>
        <a:p>
          <a:endParaRPr lang="en-US"/>
        </a:p>
      </dgm:t>
    </dgm:pt>
    <dgm:pt modelId="{47970DF8-F046-4E54-A0BA-2D47F1C94617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dirty="0" smtClean="0"/>
            <a:t>دایره کیفیت</a:t>
          </a:r>
          <a:endParaRPr lang="en-US" dirty="0"/>
        </a:p>
      </dgm:t>
    </dgm:pt>
    <dgm:pt modelId="{FCB203AF-96EE-4BE5-8173-376576063B4B}" type="parTrans" cxnId="{45C60204-E50A-4382-820F-E219853FB053}">
      <dgm:prSet/>
      <dgm:spPr/>
      <dgm:t>
        <a:bodyPr/>
        <a:lstStyle/>
        <a:p>
          <a:endParaRPr lang="en-US"/>
        </a:p>
      </dgm:t>
    </dgm:pt>
    <dgm:pt modelId="{1093625E-83AC-4121-8803-99C7E64569C6}" type="sibTrans" cxnId="{45C60204-E50A-4382-820F-E219853FB053}">
      <dgm:prSet/>
      <dgm:spPr/>
      <dgm:t>
        <a:bodyPr/>
        <a:lstStyle/>
        <a:p>
          <a:endParaRPr lang="en-US"/>
        </a:p>
      </dgm:t>
    </dgm:pt>
    <dgm:pt modelId="{ED858E78-901C-4F22-B784-F2B16DBDFC35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dirty="0" smtClean="0"/>
            <a:t>تیم</a:t>
          </a:r>
          <a:endParaRPr lang="en-US" dirty="0"/>
        </a:p>
      </dgm:t>
    </dgm:pt>
    <dgm:pt modelId="{CE553E6C-B09A-4CD7-BB90-814B151BBE26}" type="parTrans" cxnId="{E5D8B397-E7F3-476D-B932-08A635959DD7}">
      <dgm:prSet/>
      <dgm:spPr/>
      <dgm:t>
        <a:bodyPr/>
        <a:lstStyle/>
        <a:p>
          <a:endParaRPr lang="en-US"/>
        </a:p>
      </dgm:t>
    </dgm:pt>
    <dgm:pt modelId="{D60F7CB4-D4EA-460C-A266-4C4005C4E10C}" type="sibTrans" cxnId="{E5D8B397-E7F3-476D-B932-08A635959DD7}">
      <dgm:prSet/>
      <dgm:spPr/>
      <dgm:t>
        <a:bodyPr/>
        <a:lstStyle/>
        <a:p>
          <a:endParaRPr lang="en-US"/>
        </a:p>
      </dgm:t>
    </dgm:pt>
    <dgm:pt modelId="{98A4DCDC-DF6B-48B3-9883-3ADBA35C2D66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dirty="0" smtClean="0"/>
            <a:t>کمیته</a:t>
          </a:r>
          <a:endParaRPr lang="en-US" dirty="0"/>
        </a:p>
      </dgm:t>
    </dgm:pt>
    <dgm:pt modelId="{0696E442-8937-46AF-9D34-1EB7BAD7C4B2}" type="parTrans" cxnId="{552AAE69-20D3-4B66-ABBC-9DC876FE06B9}">
      <dgm:prSet/>
      <dgm:spPr/>
      <dgm:t>
        <a:bodyPr/>
        <a:lstStyle/>
        <a:p>
          <a:endParaRPr lang="en-US"/>
        </a:p>
      </dgm:t>
    </dgm:pt>
    <dgm:pt modelId="{96214A52-06DC-49A5-BD48-1A1BCD59F071}" type="sibTrans" cxnId="{552AAE69-20D3-4B66-ABBC-9DC876FE06B9}">
      <dgm:prSet/>
      <dgm:spPr/>
      <dgm:t>
        <a:bodyPr/>
        <a:lstStyle/>
        <a:p>
          <a:endParaRPr lang="en-US"/>
        </a:p>
      </dgm:t>
    </dgm:pt>
    <dgm:pt modelId="{DE8C9373-E098-43FD-8E9F-F7CE8E25CC2E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dirty="0" smtClean="0"/>
            <a:t>گروه مرجع</a:t>
          </a:r>
          <a:endParaRPr lang="en-US" dirty="0"/>
        </a:p>
      </dgm:t>
    </dgm:pt>
    <dgm:pt modelId="{E8745825-D911-4F9A-AAB7-63144CF4C185}" type="parTrans" cxnId="{860A39E3-C1DE-4CE2-82F2-D8180A3767B8}">
      <dgm:prSet/>
      <dgm:spPr/>
      <dgm:t>
        <a:bodyPr/>
        <a:lstStyle/>
        <a:p>
          <a:endParaRPr lang="en-US"/>
        </a:p>
      </dgm:t>
    </dgm:pt>
    <dgm:pt modelId="{7C22D687-51B1-45D5-8716-71B59A4AB6B3}" type="sibTrans" cxnId="{860A39E3-C1DE-4CE2-82F2-D8180A3767B8}">
      <dgm:prSet/>
      <dgm:spPr/>
      <dgm:t>
        <a:bodyPr/>
        <a:lstStyle/>
        <a:p>
          <a:endParaRPr lang="en-US"/>
        </a:p>
      </dgm:t>
    </dgm:pt>
    <dgm:pt modelId="{D8C750C2-734E-47BD-A973-B0CE2E88AEA0}" type="pres">
      <dgm:prSet presAssocID="{7364BC03-8FF4-4E77-824F-2BACFAB6281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A8A700-0791-4173-9FBC-94A9F06B26B6}" type="pres">
      <dgm:prSet presAssocID="{69854AEF-1BBC-49BA-AD27-58D16DF4469E}" presName="hierRoot1" presStyleCnt="0"/>
      <dgm:spPr/>
    </dgm:pt>
    <dgm:pt modelId="{A1EF8654-ECE7-44D7-9EC2-8C3FAA6046EF}" type="pres">
      <dgm:prSet presAssocID="{69854AEF-1BBC-49BA-AD27-58D16DF4469E}" presName="composite" presStyleCnt="0"/>
      <dgm:spPr/>
    </dgm:pt>
    <dgm:pt modelId="{4AABCDFA-C5F0-4E0C-8B7F-59F8826B659F}" type="pres">
      <dgm:prSet presAssocID="{69854AEF-1BBC-49BA-AD27-58D16DF4469E}" presName="background" presStyleLbl="node0" presStyleIdx="0" presStyleCnt="1"/>
      <dgm:spPr>
        <a:solidFill>
          <a:srgbClr val="FFFFFF"/>
        </a:solidFill>
      </dgm:spPr>
    </dgm:pt>
    <dgm:pt modelId="{1591C34D-8D37-4D36-8079-8CFE297AAC16}" type="pres">
      <dgm:prSet presAssocID="{69854AEF-1BBC-49BA-AD27-58D16DF4469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6D6CE8-60B8-46FD-A7BF-7DB25B9F695E}" type="pres">
      <dgm:prSet presAssocID="{69854AEF-1BBC-49BA-AD27-58D16DF4469E}" presName="hierChild2" presStyleCnt="0"/>
      <dgm:spPr/>
    </dgm:pt>
    <dgm:pt modelId="{B7D34FDB-2A44-4E0F-A21F-568059D6FB90}" type="pres">
      <dgm:prSet presAssocID="{D0F0CD7D-0045-4883-B42C-29AED8F9C43A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AF79726-D789-4870-AB9A-3EC8686C2074}" type="pres">
      <dgm:prSet presAssocID="{009EEBF1-B541-4D9D-9168-93D2B54EF155}" presName="hierRoot2" presStyleCnt="0"/>
      <dgm:spPr/>
    </dgm:pt>
    <dgm:pt modelId="{DDDD1095-B084-460A-BD56-51187A27BB97}" type="pres">
      <dgm:prSet presAssocID="{009EEBF1-B541-4D9D-9168-93D2B54EF155}" presName="composite2" presStyleCnt="0"/>
      <dgm:spPr/>
    </dgm:pt>
    <dgm:pt modelId="{59B472AA-8A05-4E16-AAB9-35147CC26721}" type="pres">
      <dgm:prSet presAssocID="{009EEBF1-B541-4D9D-9168-93D2B54EF155}" presName="background2" presStyleLbl="node2" presStyleIdx="0" presStyleCnt="2"/>
      <dgm:spPr>
        <a:solidFill>
          <a:srgbClr val="FFFFFF"/>
        </a:solidFill>
      </dgm:spPr>
    </dgm:pt>
    <dgm:pt modelId="{73C95B7A-34DD-4D6B-8ADD-F2D42DC1B879}" type="pres">
      <dgm:prSet presAssocID="{009EEBF1-B541-4D9D-9168-93D2B54EF15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328C85-EB4D-4F59-B194-8899D94C46E1}" type="pres">
      <dgm:prSet presAssocID="{009EEBF1-B541-4D9D-9168-93D2B54EF155}" presName="hierChild3" presStyleCnt="0"/>
      <dgm:spPr/>
    </dgm:pt>
    <dgm:pt modelId="{33A37A72-E329-4638-A001-963840EAADA4}" type="pres">
      <dgm:prSet presAssocID="{E8745825-D911-4F9A-AAB7-63144CF4C185}" presName="Name17" presStyleLbl="parChTrans1D3" presStyleIdx="0" presStyleCnt="7"/>
      <dgm:spPr/>
      <dgm:t>
        <a:bodyPr/>
        <a:lstStyle/>
        <a:p>
          <a:endParaRPr lang="en-US"/>
        </a:p>
      </dgm:t>
    </dgm:pt>
    <dgm:pt modelId="{E633106E-3898-4842-9F18-E900CE1B0EE3}" type="pres">
      <dgm:prSet presAssocID="{DE8C9373-E098-43FD-8E9F-F7CE8E25CC2E}" presName="hierRoot3" presStyleCnt="0"/>
      <dgm:spPr/>
    </dgm:pt>
    <dgm:pt modelId="{369C76A4-2CEF-4C1A-9F33-0507DA673174}" type="pres">
      <dgm:prSet presAssocID="{DE8C9373-E098-43FD-8E9F-F7CE8E25CC2E}" presName="composite3" presStyleCnt="0"/>
      <dgm:spPr/>
    </dgm:pt>
    <dgm:pt modelId="{20625646-1185-416A-A71D-59C37A2806F2}" type="pres">
      <dgm:prSet presAssocID="{DE8C9373-E098-43FD-8E9F-F7CE8E25CC2E}" presName="background3" presStyleLbl="node3" presStyleIdx="0" presStyleCnt="7"/>
      <dgm:spPr>
        <a:solidFill>
          <a:srgbClr val="FFFFFF"/>
        </a:solidFill>
      </dgm:spPr>
    </dgm:pt>
    <dgm:pt modelId="{5C84D6D7-29D5-45FE-B027-5A54090914F3}" type="pres">
      <dgm:prSet presAssocID="{DE8C9373-E098-43FD-8E9F-F7CE8E25CC2E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1415C3-2455-4579-9819-8D98DC2A6B89}" type="pres">
      <dgm:prSet presAssocID="{DE8C9373-E098-43FD-8E9F-F7CE8E25CC2E}" presName="hierChild4" presStyleCnt="0"/>
      <dgm:spPr/>
    </dgm:pt>
    <dgm:pt modelId="{F0A8B465-642B-4794-865B-CA9E12A09F76}" type="pres">
      <dgm:prSet presAssocID="{7DF296E0-58A3-4F8F-9F3D-AEC38967A992}" presName="Name17" presStyleLbl="parChTrans1D3" presStyleIdx="1" presStyleCnt="7"/>
      <dgm:spPr/>
      <dgm:t>
        <a:bodyPr/>
        <a:lstStyle/>
        <a:p>
          <a:endParaRPr lang="en-US"/>
        </a:p>
      </dgm:t>
    </dgm:pt>
    <dgm:pt modelId="{8874BEA4-46B7-43C2-A563-D3CF84FA719A}" type="pres">
      <dgm:prSet presAssocID="{3355CBB3-6F2D-4EB7-AD81-C45051A16346}" presName="hierRoot3" presStyleCnt="0"/>
      <dgm:spPr/>
    </dgm:pt>
    <dgm:pt modelId="{03750AF9-7AA6-4B40-A700-B7011A009BC3}" type="pres">
      <dgm:prSet presAssocID="{3355CBB3-6F2D-4EB7-AD81-C45051A16346}" presName="composite3" presStyleCnt="0"/>
      <dgm:spPr/>
    </dgm:pt>
    <dgm:pt modelId="{136E1A36-06BD-4FD4-B452-25855BAF53C3}" type="pres">
      <dgm:prSet presAssocID="{3355CBB3-6F2D-4EB7-AD81-C45051A16346}" presName="background3" presStyleLbl="node3" presStyleIdx="1" presStyleCnt="7"/>
      <dgm:spPr>
        <a:solidFill>
          <a:srgbClr val="FFFFFF"/>
        </a:solidFill>
      </dgm:spPr>
    </dgm:pt>
    <dgm:pt modelId="{21B70888-A523-4037-B80D-CB495FC2340E}" type="pres">
      <dgm:prSet presAssocID="{3355CBB3-6F2D-4EB7-AD81-C45051A16346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4961C7-6425-4EF7-ADB2-6590707B7EB9}" type="pres">
      <dgm:prSet presAssocID="{3355CBB3-6F2D-4EB7-AD81-C45051A16346}" presName="hierChild4" presStyleCnt="0"/>
      <dgm:spPr/>
    </dgm:pt>
    <dgm:pt modelId="{6D6F1F19-9C3E-4BCC-A32C-B63AFE20465F}" type="pres">
      <dgm:prSet presAssocID="{50989389-10C2-460E-9990-F01461E35C13}" presName="Name17" presStyleLbl="parChTrans1D3" presStyleIdx="2" presStyleCnt="7"/>
      <dgm:spPr/>
      <dgm:t>
        <a:bodyPr/>
        <a:lstStyle/>
        <a:p>
          <a:endParaRPr lang="en-US"/>
        </a:p>
      </dgm:t>
    </dgm:pt>
    <dgm:pt modelId="{0822ABC9-F87D-47E2-A84C-6CC479F520AE}" type="pres">
      <dgm:prSet presAssocID="{8ADCD3E4-3397-4737-A622-7D6DE1D712E4}" presName="hierRoot3" presStyleCnt="0"/>
      <dgm:spPr/>
    </dgm:pt>
    <dgm:pt modelId="{556260DE-0D1F-44E7-9082-CD5CDAC5CF43}" type="pres">
      <dgm:prSet presAssocID="{8ADCD3E4-3397-4737-A622-7D6DE1D712E4}" presName="composite3" presStyleCnt="0"/>
      <dgm:spPr/>
    </dgm:pt>
    <dgm:pt modelId="{5EEEB402-7BD7-4414-BA64-A652287579FC}" type="pres">
      <dgm:prSet presAssocID="{8ADCD3E4-3397-4737-A622-7D6DE1D712E4}" presName="background3" presStyleLbl="node3" presStyleIdx="2" presStyleCnt="7"/>
      <dgm:spPr>
        <a:solidFill>
          <a:srgbClr val="FFFFFF"/>
        </a:solidFill>
      </dgm:spPr>
    </dgm:pt>
    <dgm:pt modelId="{815E78B2-1FCD-447C-AD66-E179A714573B}" type="pres">
      <dgm:prSet presAssocID="{8ADCD3E4-3397-4737-A622-7D6DE1D712E4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83F213-3B5D-4836-8E39-9F9A7FE93437}" type="pres">
      <dgm:prSet presAssocID="{8ADCD3E4-3397-4737-A622-7D6DE1D712E4}" presName="hierChild4" presStyleCnt="0"/>
      <dgm:spPr/>
    </dgm:pt>
    <dgm:pt modelId="{F3D8F95E-8011-47EE-B1DF-2CF4442EDF1F}" type="pres">
      <dgm:prSet presAssocID="{38A500F6-56C5-4777-B6C8-6D6B464E00C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7E853ED-AA04-4130-B2BA-DFF4D62621D4}" type="pres">
      <dgm:prSet presAssocID="{C71EFCCB-44AE-46B0-B550-0D7D7BBE8C20}" presName="hierRoot2" presStyleCnt="0"/>
      <dgm:spPr/>
    </dgm:pt>
    <dgm:pt modelId="{73282F37-0670-47BA-8A2F-68CD6CC5EEBF}" type="pres">
      <dgm:prSet presAssocID="{C71EFCCB-44AE-46B0-B550-0D7D7BBE8C20}" presName="composite2" presStyleCnt="0"/>
      <dgm:spPr/>
    </dgm:pt>
    <dgm:pt modelId="{CCA79008-3729-4EC4-ADED-9FA6AE730E75}" type="pres">
      <dgm:prSet presAssocID="{C71EFCCB-44AE-46B0-B550-0D7D7BBE8C20}" presName="background2" presStyleLbl="node2" presStyleIdx="1" presStyleCnt="2"/>
      <dgm:spPr>
        <a:solidFill>
          <a:srgbClr val="FFFFFF"/>
        </a:solidFill>
      </dgm:spPr>
    </dgm:pt>
    <dgm:pt modelId="{E90EB938-61FC-47E6-9B8E-BD1131B8325B}" type="pres">
      <dgm:prSet presAssocID="{C71EFCCB-44AE-46B0-B550-0D7D7BBE8C2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F0A9EA-4F02-4968-A4E2-537441C36C96}" type="pres">
      <dgm:prSet presAssocID="{C71EFCCB-44AE-46B0-B550-0D7D7BBE8C20}" presName="hierChild3" presStyleCnt="0"/>
      <dgm:spPr/>
    </dgm:pt>
    <dgm:pt modelId="{4EF396BB-6F2E-4690-B63E-B935E1A7CF0E}" type="pres">
      <dgm:prSet presAssocID="{EE35757B-29B8-497E-8119-DC8800FCDB13}" presName="Name17" presStyleLbl="parChTrans1D3" presStyleIdx="3" presStyleCnt="7"/>
      <dgm:spPr/>
      <dgm:t>
        <a:bodyPr/>
        <a:lstStyle/>
        <a:p>
          <a:endParaRPr lang="en-US"/>
        </a:p>
      </dgm:t>
    </dgm:pt>
    <dgm:pt modelId="{145734E9-25A1-42B2-A6E6-3870449E0B96}" type="pres">
      <dgm:prSet presAssocID="{D381AA73-A21C-48FC-91DC-D604CA111113}" presName="hierRoot3" presStyleCnt="0"/>
      <dgm:spPr/>
    </dgm:pt>
    <dgm:pt modelId="{1CE10393-E85F-4F04-A541-309A3D315922}" type="pres">
      <dgm:prSet presAssocID="{D381AA73-A21C-48FC-91DC-D604CA111113}" presName="composite3" presStyleCnt="0"/>
      <dgm:spPr/>
    </dgm:pt>
    <dgm:pt modelId="{FDC802A9-AD30-4FBD-9D11-09B4A7F8F989}" type="pres">
      <dgm:prSet presAssocID="{D381AA73-A21C-48FC-91DC-D604CA111113}" presName="background3" presStyleLbl="node3" presStyleIdx="3" presStyleCnt="7"/>
      <dgm:spPr>
        <a:solidFill>
          <a:srgbClr val="FFFFFF"/>
        </a:solidFill>
      </dgm:spPr>
    </dgm:pt>
    <dgm:pt modelId="{8E9256AA-9BC6-43D2-9510-412A51287E6B}" type="pres">
      <dgm:prSet presAssocID="{D381AA73-A21C-48FC-91DC-D604CA111113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28D612-9B8E-4FE0-86C3-78F7DE70075D}" type="pres">
      <dgm:prSet presAssocID="{D381AA73-A21C-48FC-91DC-D604CA111113}" presName="hierChild4" presStyleCnt="0"/>
      <dgm:spPr/>
    </dgm:pt>
    <dgm:pt modelId="{C5360BB2-FD58-4E21-B857-8D023034287B}" type="pres">
      <dgm:prSet presAssocID="{FCB203AF-96EE-4BE5-8173-376576063B4B}" presName="Name17" presStyleLbl="parChTrans1D3" presStyleIdx="4" presStyleCnt="7"/>
      <dgm:spPr/>
      <dgm:t>
        <a:bodyPr/>
        <a:lstStyle/>
        <a:p>
          <a:endParaRPr lang="en-US"/>
        </a:p>
      </dgm:t>
    </dgm:pt>
    <dgm:pt modelId="{2ABB3185-D550-4951-A750-909E68C8D575}" type="pres">
      <dgm:prSet presAssocID="{47970DF8-F046-4E54-A0BA-2D47F1C94617}" presName="hierRoot3" presStyleCnt="0"/>
      <dgm:spPr/>
    </dgm:pt>
    <dgm:pt modelId="{0A903080-D569-4BD8-B425-2BB48A84E2EF}" type="pres">
      <dgm:prSet presAssocID="{47970DF8-F046-4E54-A0BA-2D47F1C94617}" presName="composite3" presStyleCnt="0"/>
      <dgm:spPr/>
    </dgm:pt>
    <dgm:pt modelId="{B66DD572-A482-46B3-A1DA-684F961AA0A9}" type="pres">
      <dgm:prSet presAssocID="{47970DF8-F046-4E54-A0BA-2D47F1C94617}" presName="background3" presStyleLbl="node3" presStyleIdx="4" presStyleCnt="7"/>
      <dgm:spPr>
        <a:solidFill>
          <a:srgbClr val="FFFFFF"/>
        </a:solidFill>
      </dgm:spPr>
    </dgm:pt>
    <dgm:pt modelId="{67EE1183-04CC-4647-8CE8-47D3DA93C7FC}" type="pres">
      <dgm:prSet presAssocID="{47970DF8-F046-4E54-A0BA-2D47F1C94617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FB097D-8FCA-4339-99D0-EAD7AB32FCD4}" type="pres">
      <dgm:prSet presAssocID="{47970DF8-F046-4E54-A0BA-2D47F1C94617}" presName="hierChild4" presStyleCnt="0"/>
      <dgm:spPr/>
    </dgm:pt>
    <dgm:pt modelId="{04201363-08F4-47F1-9FED-CA8F34DAA826}" type="pres">
      <dgm:prSet presAssocID="{CE553E6C-B09A-4CD7-BB90-814B151BBE26}" presName="Name17" presStyleLbl="parChTrans1D3" presStyleIdx="5" presStyleCnt="7"/>
      <dgm:spPr/>
      <dgm:t>
        <a:bodyPr/>
        <a:lstStyle/>
        <a:p>
          <a:endParaRPr lang="en-US"/>
        </a:p>
      </dgm:t>
    </dgm:pt>
    <dgm:pt modelId="{8897CB9C-3DEA-488E-A2C5-D5076F42608F}" type="pres">
      <dgm:prSet presAssocID="{ED858E78-901C-4F22-B784-F2B16DBDFC35}" presName="hierRoot3" presStyleCnt="0"/>
      <dgm:spPr/>
    </dgm:pt>
    <dgm:pt modelId="{EE36A9C5-D220-4EE7-8EEE-555460F319A2}" type="pres">
      <dgm:prSet presAssocID="{ED858E78-901C-4F22-B784-F2B16DBDFC35}" presName="composite3" presStyleCnt="0"/>
      <dgm:spPr/>
    </dgm:pt>
    <dgm:pt modelId="{C349D336-1718-4AAF-A03F-C5A1EA008E34}" type="pres">
      <dgm:prSet presAssocID="{ED858E78-901C-4F22-B784-F2B16DBDFC35}" presName="background3" presStyleLbl="node3" presStyleIdx="5" presStyleCnt="7"/>
      <dgm:spPr>
        <a:solidFill>
          <a:srgbClr val="FFFFFF"/>
        </a:solidFill>
      </dgm:spPr>
    </dgm:pt>
    <dgm:pt modelId="{FEF7179E-9C5C-4DD4-B2FA-C60C1DFDAAFE}" type="pres">
      <dgm:prSet presAssocID="{ED858E78-901C-4F22-B784-F2B16DBDFC35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02E45D-37AF-457A-ACBB-0FAFCF3F2944}" type="pres">
      <dgm:prSet presAssocID="{ED858E78-901C-4F22-B784-F2B16DBDFC35}" presName="hierChild4" presStyleCnt="0"/>
      <dgm:spPr/>
    </dgm:pt>
    <dgm:pt modelId="{5899F8C3-BC1C-45FF-9636-3DF9372D98DB}" type="pres">
      <dgm:prSet presAssocID="{0696E442-8937-46AF-9D34-1EB7BAD7C4B2}" presName="Name17" presStyleLbl="parChTrans1D3" presStyleIdx="6" presStyleCnt="7"/>
      <dgm:spPr/>
      <dgm:t>
        <a:bodyPr/>
        <a:lstStyle/>
        <a:p>
          <a:endParaRPr lang="en-US"/>
        </a:p>
      </dgm:t>
    </dgm:pt>
    <dgm:pt modelId="{A3033D5F-D1C5-4595-A8F1-29C046CAB99E}" type="pres">
      <dgm:prSet presAssocID="{98A4DCDC-DF6B-48B3-9883-3ADBA35C2D66}" presName="hierRoot3" presStyleCnt="0"/>
      <dgm:spPr/>
    </dgm:pt>
    <dgm:pt modelId="{82CD6C8F-0F2D-44D2-B5D5-39A3E809E268}" type="pres">
      <dgm:prSet presAssocID="{98A4DCDC-DF6B-48B3-9883-3ADBA35C2D66}" presName="composite3" presStyleCnt="0"/>
      <dgm:spPr/>
    </dgm:pt>
    <dgm:pt modelId="{93D47487-3C3C-49E7-99C4-D3A6B47944CE}" type="pres">
      <dgm:prSet presAssocID="{98A4DCDC-DF6B-48B3-9883-3ADBA35C2D66}" presName="background3" presStyleLbl="node3" presStyleIdx="6" presStyleCnt="7"/>
      <dgm:spPr>
        <a:solidFill>
          <a:srgbClr val="FFFFFF"/>
        </a:solidFill>
      </dgm:spPr>
    </dgm:pt>
    <dgm:pt modelId="{C0BB5FA7-6D8F-480A-9B65-8F4B1A4E58AD}" type="pres">
      <dgm:prSet presAssocID="{98A4DCDC-DF6B-48B3-9883-3ADBA35C2D66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B0F267-CBAD-4564-B470-6A55864B5F17}" type="pres">
      <dgm:prSet presAssocID="{98A4DCDC-DF6B-48B3-9883-3ADBA35C2D66}" presName="hierChild4" presStyleCnt="0"/>
      <dgm:spPr/>
    </dgm:pt>
  </dgm:ptLst>
  <dgm:cxnLst>
    <dgm:cxn modelId="{4D2D06E5-6477-43F6-97EA-D8D9C240F14C}" type="presOf" srcId="{38A500F6-56C5-4777-B6C8-6D6B464E00CB}" destId="{F3D8F95E-8011-47EE-B1DF-2CF4442EDF1F}" srcOrd="0" destOrd="0" presId="urn:microsoft.com/office/officeart/2005/8/layout/hierarchy1"/>
    <dgm:cxn modelId="{FA50AD9D-54C9-4567-A8E1-8CC3466B5CA9}" type="presOf" srcId="{009EEBF1-B541-4D9D-9168-93D2B54EF155}" destId="{73C95B7A-34DD-4D6B-8ADD-F2D42DC1B879}" srcOrd="0" destOrd="0" presId="urn:microsoft.com/office/officeart/2005/8/layout/hierarchy1"/>
    <dgm:cxn modelId="{9C237E30-D0AE-4965-8516-D7DE5AF8EEEC}" srcId="{009EEBF1-B541-4D9D-9168-93D2B54EF155}" destId="{3355CBB3-6F2D-4EB7-AD81-C45051A16346}" srcOrd="1" destOrd="0" parTransId="{7DF296E0-58A3-4F8F-9F3D-AEC38967A992}" sibTransId="{BB98F0BE-BFFB-4332-AED4-B255EFAB5DC6}"/>
    <dgm:cxn modelId="{A4D148C1-90E3-4A9D-A726-74454C8283AC}" type="presOf" srcId="{ED858E78-901C-4F22-B784-F2B16DBDFC35}" destId="{FEF7179E-9C5C-4DD4-B2FA-C60C1DFDAAFE}" srcOrd="0" destOrd="0" presId="urn:microsoft.com/office/officeart/2005/8/layout/hierarchy1"/>
    <dgm:cxn modelId="{802CA15F-4C80-451F-8114-BC10F01BBE4D}" type="presOf" srcId="{C71EFCCB-44AE-46B0-B550-0D7D7BBE8C20}" destId="{E90EB938-61FC-47E6-9B8E-BD1131B8325B}" srcOrd="0" destOrd="0" presId="urn:microsoft.com/office/officeart/2005/8/layout/hierarchy1"/>
    <dgm:cxn modelId="{E3BCD41B-644C-4B9B-B486-C9642669C685}" srcId="{7364BC03-8FF4-4E77-824F-2BACFAB62818}" destId="{69854AEF-1BBC-49BA-AD27-58D16DF4469E}" srcOrd="0" destOrd="0" parTransId="{AB514763-90A7-46BB-B4F5-9E61F5B540B8}" sibTransId="{2E92A0BB-E405-4413-8F0B-5EBACB115328}"/>
    <dgm:cxn modelId="{D7C180BD-E47B-4513-8814-30CC3BA122BB}" type="presOf" srcId="{E8745825-D911-4F9A-AAB7-63144CF4C185}" destId="{33A37A72-E329-4638-A001-963840EAADA4}" srcOrd="0" destOrd="0" presId="urn:microsoft.com/office/officeart/2005/8/layout/hierarchy1"/>
    <dgm:cxn modelId="{C96770A6-4C47-4F84-BB23-7ACA83118D21}" srcId="{009EEBF1-B541-4D9D-9168-93D2B54EF155}" destId="{8ADCD3E4-3397-4737-A622-7D6DE1D712E4}" srcOrd="2" destOrd="0" parTransId="{50989389-10C2-460E-9990-F01461E35C13}" sibTransId="{4CEF7535-A55F-4FC3-905B-9894EE643C61}"/>
    <dgm:cxn modelId="{CD7D029D-67C7-4550-8EBD-FB511BB40C7B}" type="presOf" srcId="{D0F0CD7D-0045-4883-B42C-29AED8F9C43A}" destId="{B7D34FDB-2A44-4E0F-A21F-568059D6FB90}" srcOrd="0" destOrd="0" presId="urn:microsoft.com/office/officeart/2005/8/layout/hierarchy1"/>
    <dgm:cxn modelId="{721640AF-1097-4B4D-BAB0-477B01221187}" type="presOf" srcId="{3355CBB3-6F2D-4EB7-AD81-C45051A16346}" destId="{21B70888-A523-4037-B80D-CB495FC2340E}" srcOrd="0" destOrd="0" presId="urn:microsoft.com/office/officeart/2005/8/layout/hierarchy1"/>
    <dgm:cxn modelId="{8F684850-BB05-43E6-90E1-0639F6F4223A}" type="presOf" srcId="{0696E442-8937-46AF-9D34-1EB7BAD7C4B2}" destId="{5899F8C3-BC1C-45FF-9636-3DF9372D98DB}" srcOrd="0" destOrd="0" presId="urn:microsoft.com/office/officeart/2005/8/layout/hierarchy1"/>
    <dgm:cxn modelId="{A9A96BBA-0A38-4FA1-9C40-3E528EEE7ED7}" type="presOf" srcId="{EE35757B-29B8-497E-8119-DC8800FCDB13}" destId="{4EF396BB-6F2E-4690-B63E-B935E1A7CF0E}" srcOrd="0" destOrd="0" presId="urn:microsoft.com/office/officeart/2005/8/layout/hierarchy1"/>
    <dgm:cxn modelId="{6A6FD732-0E5C-4CA1-81B0-3863E75C3A66}" srcId="{69854AEF-1BBC-49BA-AD27-58D16DF4469E}" destId="{009EEBF1-B541-4D9D-9168-93D2B54EF155}" srcOrd="0" destOrd="0" parTransId="{D0F0CD7D-0045-4883-B42C-29AED8F9C43A}" sibTransId="{84828E1D-E09A-4B18-B4ED-7A444FC20D24}"/>
    <dgm:cxn modelId="{9B84115B-467B-43D8-B13B-9AD90532DBE5}" type="presOf" srcId="{D381AA73-A21C-48FC-91DC-D604CA111113}" destId="{8E9256AA-9BC6-43D2-9510-412A51287E6B}" srcOrd="0" destOrd="0" presId="urn:microsoft.com/office/officeart/2005/8/layout/hierarchy1"/>
    <dgm:cxn modelId="{45C60204-E50A-4382-820F-E219853FB053}" srcId="{C71EFCCB-44AE-46B0-B550-0D7D7BBE8C20}" destId="{47970DF8-F046-4E54-A0BA-2D47F1C94617}" srcOrd="1" destOrd="0" parTransId="{FCB203AF-96EE-4BE5-8173-376576063B4B}" sibTransId="{1093625E-83AC-4121-8803-99C7E64569C6}"/>
    <dgm:cxn modelId="{8EE6CE95-E4BB-4D33-830E-E6F715FB57FC}" type="presOf" srcId="{FCB203AF-96EE-4BE5-8173-376576063B4B}" destId="{C5360BB2-FD58-4E21-B857-8D023034287B}" srcOrd="0" destOrd="0" presId="urn:microsoft.com/office/officeart/2005/8/layout/hierarchy1"/>
    <dgm:cxn modelId="{5163DD1D-4550-4A92-8600-C33AB72E9A79}" srcId="{69854AEF-1BBC-49BA-AD27-58D16DF4469E}" destId="{C71EFCCB-44AE-46B0-B550-0D7D7BBE8C20}" srcOrd="1" destOrd="0" parTransId="{38A500F6-56C5-4777-B6C8-6D6B464E00CB}" sibTransId="{96C167E8-7C99-4F21-96AB-57EA42FAA8D0}"/>
    <dgm:cxn modelId="{860A39E3-C1DE-4CE2-82F2-D8180A3767B8}" srcId="{009EEBF1-B541-4D9D-9168-93D2B54EF155}" destId="{DE8C9373-E098-43FD-8E9F-F7CE8E25CC2E}" srcOrd="0" destOrd="0" parTransId="{E8745825-D911-4F9A-AAB7-63144CF4C185}" sibTransId="{7C22D687-51B1-45D5-8716-71B59A4AB6B3}"/>
    <dgm:cxn modelId="{39D9AF61-1937-4253-AA19-42294EB1113F}" type="presOf" srcId="{8ADCD3E4-3397-4737-A622-7D6DE1D712E4}" destId="{815E78B2-1FCD-447C-AD66-E179A714573B}" srcOrd="0" destOrd="0" presId="urn:microsoft.com/office/officeart/2005/8/layout/hierarchy1"/>
    <dgm:cxn modelId="{50AEC4E3-293E-4FEC-A687-373DE893EAF9}" type="presOf" srcId="{CE553E6C-B09A-4CD7-BB90-814B151BBE26}" destId="{04201363-08F4-47F1-9FED-CA8F34DAA826}" srcOrd="0" destOrd="0" presId="urn:microsoft.com/office/officeart/2005/8/layout/hierarchy1"/>
    <dgm:cxn modelId="{E8701B0D-12E9-4122-AEE8-EC1DCA3A3B85}" srcId="{C71EFCCB-44AE-46B0-B550-0D7D7BBE8C20}" destId="{D381AA73-A21C-48FC-91DC-D604CA111113}" srcOrd="0" destOrd="0" parTransId="{EE35757B-29B8-497E-8119-DC8800FCDB13}" sibTransId="{C5F0F3A1-FDB4-47C8-AE3A-EED866744BB7}"/>
    <dgm:cxn modelId="{552AAE69-20D3-4B66-ABBC-9DC876FE06B9}" srcId="{C71EFCCB-44AE-46B0-B550-0D7D7BBE8C20}" destId="{98A4DCDC-DF6B-48B3-9883-3ADBA35C2D66}" srcOrd="3" destOrd="0" parTransId="{0696E442-8937-46AF-9D34-1EB7BAD7C4B2}" sibTransId="{96214A52-06DC-49A5-BD48-1A1BCD59F071}"/>
    <dgm:cxn modelId="{C990561C-C383-4E77-989F-A1133C69C262}" type="presOf" srcId="{7364BC03-8FF4-4E77-824F-2BACFAB62818}" destId="{D8C750C2-734E-47BD-A973-B0CE2E88AEA0}" srcOrd="0" destOrd="0" presId="urn:microsoft.com/office/officeart/2005/8/layout/hierarchy1"/>
    <dgm:cxn modelId="{AAD8327C-68E7-4DAE-B35C-5C0A59037A24}" type="presOf" srcId="{69854AEF-1BBC-49BA-AD27-58D16DF4469E}" destId="{1591C34D-8D37-4D36-8079-8CFE297AAC16}" srcOrd="0" destOrd="0" presId="urn:microsoft.com/office/officeart/2005/8/layout/hierarchy1"/>
    <dgm:cxn modelId="{12337329-932A-4704-B55D-C1B7E3081F8E}" type="presOf" srcId="{DE8C9373-E098-43FD-8E9F-F7CE8E25CC2E}" destId="{5C84D6D7-29D5-45FE-B027-5A54090914F3}" srcOrd="0" destOrd="0" presId="urn:microsoft.com/office/officeart/2005/8/layout/hierarchy1"/>
    <dgm:cxn modelId="{523C15B1-7216-4A74-843C-FE9F0499A4D9}" type="presOf" srcId="{47970DF8-F046-4E54-A0BA-2D47F1C94617}" destId="{67EE1183-04CC-4647-8CE8-47D3DA93C7FC}" srcOrd="0" destOrd="0" presId="urn:microsoft.com/office/officeart/2005/8/layout/hierarchy1"/>
    <dgm:cxn modelId="{0430D5EF-1CAF-4474-81BB-7707129ED1EE}" type="presOf" srcId="{98A4DCDC-DF6B-48B3-9883-3ADBA35C2D66}" destId="{C0BB5FA7-6D8F-480A-9B65-8F4B1A4E58AD}" srcOrd="0" destOrd="0" presId="urn:microsoft.com/office/officeart/2005/8/layout/hierarchy1"/>
    <dgm:cxn modelId="{E5D8B397-E7F3-476D-B932-08A635959DD7}" srcId="{C71EFCCB-44AE-46B0-B550-0D7D7BBE8C20}" destId="{ED858E78-901C-4F22-B784-F2B16DBDFC35}" srcOrd="2" destOrd="0" parTransId="{CE553E6C-B09A-4CD7-BB90-814B151BBE26}" sibTransId="{D60F7CB4-D4EA-460C-A266-4C4005C4E10C}"/>
    <dgm:cxn modelId="{B8839B56-2169-4EE4-8265-1E45E86DC095}" type="presOf" srcId="{50989389-10C2-460E-9990-F01461E35C13}" destId="{6D6F1F19-9C3E-4BCC-A32C-B63AFE20465F}" srcOrd="0" destOrd="0" presId="urn:microsoft.com/office/officeart/2005/8/layout/hierarchy1"/>
    <dgm:cxn modelId="{5C7F43E5-EE0D-456D-9039-375641CFE113}" type="presOf" srcId="{7DF296E0-58A3-4F8F-9F3D-AEC38967A992}" destId="{F0A8B465-642B-4794-865B-CA9E12A09F76}" srcOrd="0" destOrd="0" presId="urn:microsoft.com/office/officeart/2005/8/layout/hierarchy1"/>
    <dgm:cxn modelId="{00270ECF-6A6C-472B-AD18-F07A2A6B0082}" type="presParOf" srcId="{D8C750C2-734E-47BD-A973-B0CE2E88AEA0}" destId="{D4A8A700-0791-4173-9FBC-94A9F06B26B6}" srcOrd="0" destOrd="0" presId="urn:microsoft.com/office/officeart/2005/8/layout/hierarchy1"/>
    <dgm:cxn modelId="{A414FBA8-CECE-4288-93F3-037C32C8C380}" type="presParOf" srcId="{D4A8A700-0791-4173-9FBC-94A9F06B26B6}" destId="{A1EF8654-ECE7-44D7-9EC2-8C3FAA6046EF}" srcOrd="0" destOrd="0" presId="urn:microsoft.com/office/officeart/2005/8/layout/hierarchy1"/>
    <dgm:cxn modelId="{AE4E9D6B-23C6-4DF1-ADDE-E82F118F2B90}" type="presParOf" srcId="{A1EF8654-ECE7-44D7-9EC2-8C3FAA6046EF}" destId="{4AABCDFA-C5F0-4E0C-8B7F-59F8826B659F}" srcOrd="0" destOrd="0" presId="urn:microsoft.com/office/officeart/2005/8/layout/hierarchy1"/>
    <dgm:cxn modelId="{5FCF0382-0069-440E-85B1-39C632FCB3EA}" type="presParOf" srcId="{A1EF8654-ECE7-44D7-9EC2-8C3FAA6046EF}" destId="{1591C34D-8D37-4D36-8079-8CFE297AAC16}" srcOrd="1" destOrd="0" presId="urn:microsoft.com/office/officeart/2005/8/layout/hierarchy1"/>
    <dgm:cxn modelId="{4CBAF749-F748-4DE9-AFE2-052C910D8E0C}" type="presParOf" srcId="{D4A8A700-0791-4173-9FBC-94A9F06B26B6}" destId="{406D6CE8-60B8-46FD-A7BF-7DB25B9F695E}" srcOrd="1" destOrd="0" presId="urn:microsoft.com/office/officeart/2005/8/layout/hierarchy1"/>
    <dgm:cxn modelId="{26171014-95CD-487A-9216-5067321E85B8}" type="presParOf" srcId="{406D6CE8-60B8-46FD-A7BF-7DB25B9F695E}" destId="{B7D34FDB-2A44-4E0F-A21F-568059D6FB90}" srcOrd="0" destOrd="0" presId="urn:microsoft.com/office/officeart/2005/8/layout/hierarchy1"/>
    <dgm:cxn modelId="{815FAA75-1B01-46A2-8653-F0655806C40F}" type="presParOf" srcId="{406D6CE8-60B8-46FD-A7BF-7DB25B9F695E}" destId="{4AF79726-D789-4870-AB9A-3EC8686C2074}" srcOrd="1" destOrd="0" presId="urn:microsoft.com/office/officeart/2005/8/layout/hierarchy1"/>
    <dgm:cxn modelId="{27B17725-5A7B-48EE-9DB5-9B499C233B51}" type="presParOf" srcId="{4AF79726-D789-4870-AB9A-3EC8686C2074}" destId="{DDDD1095-B084-460A-BD56-51187A27BB97}" srcOrd="0" destOrd="0" presId="urn:microsoft.com/office/officeart/2005/8/layout/hierarchy1"/>
    <dgm:cxn modelId="{32FB5859-A30E-4733-A727-F85D3571C55D}" type="presParOf" srcId="{DDDD1095-B084-460A-BD56-51187A27BB97}" destId="{59B472AA-8A05-4E16-AAB9-35147CC26721}" srcOrd="0" destOrd="0" presId="urn:microsoft.com/office/officeart/2005/8/layout/hierarchy1"/>
    <dgm:cxn modelId="{251C1F0E-B6CA-45A7-8E70-B0289CA63586}" type="presParOf" srcId="{DDDD1095-B084-460A-BD56-51187A27BB97}" destId="{73C95B7A-34DD-4D6B-8ADD-F2D42DC1B879}" srcOrd="1" destOrd="0" presId="urn:microsoft.com/office/officeart/2005/8/layout/hierarchy1"/>
    <dgm:cxn modelId="{5B5D4EF7-710A-4B0D-B6AD-ADEABCEDD054}" type="presParOf" srcId="{4AF79726-D789-4870-AB9A-3EC8686C2074}" destId="{0F328C85-EB4D-4F59-B194-8899D94C46E1}" srcOrd="1" destOrd="0" presId="urn:microsoft.com/office/officeart/2005/8/layout/hierarchy1"/>
    <dgm:cxn modelId="{10022927-E1F0-4763-8A90-1F35CF645FB3}" type="presParOf" srcId="{0F328C85-EB4D-4F59-B194-8899D94C46E1}" destId="{33A37A72-E329-4638-A001-963840EAADA4}" srcOrd="0" destOrd="0" presId="urn:microsoft.com/office/officeart/2005/8/layout/hierarchy1"/>
    <dgm:cxn modelId="{025A19B0-AAD8-46F5-A539-F49D0A179A72}" type="presParOf" srcId="{0F328C85-EB4D-4F59-B194-8899D94C46E1}" destId="{E633106E-3898-4842-9F18-E900CE1B0EE3}" srcOrd="1" destOrd="0" presId="urn:microsoft.com/office/officeart/2005/8/layout/hierarchy1"/>
    <dgm:cxn modelId="{336A5166-8C9C-4FC3-856B-FE5ED7C6A043}" type="presParOf" srcId="{E633106E-3898-4842-9F18-E900CE1B0EE3}" destId="{369C76A4-2CEF-4C1A-9F33-0507DA673174}" srcOrd="0" destOrd="0" presId="urn:microsoft.com/office/officeart/2005/8/layout/hierarchy1"/>
    <dgm:cxn modelId="{F957EAED-73DA-4C8E-AF8A-78D8739CCEB1}" type="presParOf" srcId="{369C76A4-2CEF-4C1A-9F33-0507DA673174}" destId="{20625646-1185-416A-A71D-59C37A2806F2}" srcOrd="0" destOrd="0" presId="urn:microsoft.com/office/officeart/2005/8/layout/hierarchy1"/>
    <dgm:cxn modelId="{6503BA0E-0976-4617-AF25-43F7565E5360}" type="presParOf" srcId="{369C76A4-2CEF-4C1A-9F33-0507DA673174}" destId="{5C84D6D7-29D5-45FE-B027-5A54090914F3}" srcOrd="1" destOrd="0" presId="urn:microsoft.com/office/officeart/2005/8/layout/hierarchy1"/>
    <dgm:cxn modelId="{39139448-DEDA-4A2A-BA34-58BB02FFAB18}" type="presParOf" srcId="{E633106E-3898-4842-9F18-E900CE1B0EE3}" destId="{F41415C3-2455-4579-9819-8D98DC2A6B89}" srcOrd="1" destOrd="0" presId="urn:microsoft.com/office/officeart/2005/8/layout/hierarchy1"/>
    <dgm:cxn modelId="{E03461B0-3051-4669-AADB-89B79AB1EA82}" type="presParOf" srcId="{0F328C85-EB4D-4F59-B194-8899D94C46E1}" destId="{F0A8B465-642B-4794-865B-CA9E12A09F76}" srcOrd="2" destOrd="0" presId="urn:microsoft.com/office/officeart/2005/8/layout/hierarchy1"/>
    <dgm:cxn modelId="{90F6727D-90A8-4A88-B31F-0596490A7FDF}" type="presParOf" srcId="{0F328C85-EB4D-4F59-B194-8899D94C46E1}" destId="{8874BEA4-46B7-43C2-A563-D3CF84FA719A}" srcOrd="3" destOrd="0" presId="urn:microsoft.com/office/officeart/2005/8/layout/hierarchy1"/>
    <dgm:cxn modelId="{FB39B19E-9BC0-45A7-8045-942E591CC737}" type="presParOf" srcId="{8874BEA4-46B7-43C2-A563-D3CF84FA719A}" destId="{03750AF9-7AA6-4B40-A700-B7011A009BC3}" srcOrd="0" destOrd="0" presId="urn:microsoft.com/office/officeart/2005/8/layout/hierarchy1"/>
    <dgm:cxn modelId="{62A5FD89-1EEE-48C6-9968-026797842817}" type="presParOf" srcId="{03750AF9-7AA6-4B40-A700-B7011A009BC3}" destId="{136E1A36-06BD-4FD4-B452-25855BAF53C3}" srcOrd="0" destOrd="0" presId="urn:microsoft.com/office/officeart/2005/8/layout/hierarchy1"/>
    <dgm:cxn modelId="{95CE14B7-5F5C-4650-B92E-09163A2C0F96}" type="presParOf" srcId="{03750AF9-7AA6-4B40-A700-B7011A009BC3}" destId="{21B70888-A523-4037-B80D-CB495FC2340E}" srcOrd="1" destOrd="0" presId="urn:microsoft.com/office/officeart/2005/8/layout/hierarchy1"/>
    <dgm:cxn modelId="{55533A8B-7D83-4DB0-968D-939B8D3400C2}" type="presParOf" srcId="{8874BEA4-46B7-43C2-A563-D3CF84FA719A}" destId="{354961C7-6425-4EF7-ADB2-6590707B7EB9}" srcOrd="1" destOrd="0" presId="urn:microsoft.com/office/officeart/2005/8/layout/hierarchy1"/>
    <dgm:cxn modelId="{14CD7880-6E3C-471F-8659-C680758EB55D}" type="presParOf" srcId="{0F328C85-EB4D-4F59-B194-8899D94C46E1}" destId="{6D6F1F19-9C3E-4BCC-A32C-B63AFE20465F}" srcOrd="4" destOrd="0" presId="urn:microsoft.com/office/officeart/2005/8/layout/hierarchy1"/>
    <dgm:cxn modelId="{201E6A47-5922-4774-99E7-9F8D8F49ED22}" type="presParOf" srcId="{0F328C85-EB4D-4F59-B194-8899D94C46E1}" destId="{0822ABC9-F87D-47E2-A84C-6CC479F520AE}" srcOrd="5" destOrd="0" presId="urn:microsoft.com/office/officeart/2005/8/layout/hierarchy1"/>
    <dgm:cxn modelId="{DD69B955-A61D-49F7-BD97-901E3E060092}" type="presParOf" srcId="{0822ABC9-F87D-47E2-A84C-6CC479F520AE}" destId="{556260DE-0D1F-44E7-9082-CD5CDAC5CF43}" srcOrd="0" destOrd="0" presId="urn:microsoft.com/office/officeart/2005/8/layout/hierarchy1"/>
    <dgm:cxn modelId="{980F8ACC-50DC-46B9-86F3-449A3CA54539}" type="presParOf" srcId="{556260DE-0D1F-44E7-9082-CD5CDAC5CF43}" destId="{5EEEB402-7BD7-4414-BA64-A652287579FC}" srcOrd="0" destOrd="0" presId="urn:microsoft.com/office/officeart/2005/8/layout/hierarchy1"/>
    <dgm:cxn modelId="{80B6CEA8-9F91-434A-87A5-66698867C338}" type="presParOf" srcId="{556260DE-0D1F-44E7-9082-CD5CDAC5CF43}" destId="{815E78B2-1FCD-447C-AD66-E179A714573B}" srcOrd="1" destOrd="0" presId="urn:microsoft.com/office/officeart/2005/8/layout/hierarchy1"/>
    <dgm:cxn modelId="{DD50F1D8-67C1-4909-8B12-D121A381D6A6}" type="presParOf" srcId="{0822ABC9-F87D-47E2-A84C-6CC479F520AE}" destId="{B283F213-3B5D-4836-8E39-9F9A7FE93437}" srcOrd="1" destOrd="0" presId="urn:microsoft.com/office/officeart/2005/8/layout/hierarchy1"/>
    <dgm:cxn modelId="{37237614-9884-4A4E-B064-CE29AC02DC97}" type="presParOf" srcId="{406D6CE8-60B8-46FD-A7BF-7DB25B9F695E}" destId="{F3D8F95E-8011-47EE-B1DF-2CF4442EDF1F}" srcOrd="2" destOrd="0" presId="urn:microsoft.com/office/officeart/2005/8/layout/hierarchy1"/>
    <dgm:cxn modelId="{6DAD3C0B-F8B1-4174-B468-AE3D997BC8D9}" type="presParOf" srcId="{406D6CE8-60B8-46FD-A7BF-7DB25B9F695E}" destId="{77E853ED-AA04-4130-B2BA-DFF4D62621D4}" srcOrd="3" destOrd="0" presId="urn:microsoft.com/office/officeart/2005/8/layout/hierarchy1"/>
    <dgm:cxn modelId="{D69C73DF-CFF4-4095-A2EA-5E9118F332A8}" type="presParOf" srcId="{77E853ED-AA04-4130-B2BA-DFF4D62621D4}" destId="{73282F37-0670-47BA-8A2F-68CD6CC5EEBF}" srcOrd="0" destOrd="0" presId="urn:microsoft.com/office/officeart/2005/8/layout/hierarchy1"/>
    <dgm:cxn modelId="{E668C926-E14F-42AB-941C-C83C0E53D14D}" type="presParOf" srcId="{73282F37-0670-47BA-8A2F-68CD6CC5EEBF}" destId="{CCA79008-3729-4EC4-ADED-9FA6AE730E75}" srcOrd="0" destOrd="0" presId="urn:microsoft.com/office/officeart/2005/8/layout/hierarchy1"/>
    <dgm:cxn modelId="{41EE801E-C942-4D33-8DC1-834791EAAF97}" type="presParOf" srcId="{73282F37-0670-47BA-8A2F-68CD6CC5EEBF}" destId="{E90EB938-61FC-47E6-9B8E-BD1131B8325B}" srcOrd="1" destOrd="0" presId="urn:microsoft.com/office/officeart/2005/8/layout/hierarchy1"/>
    <dgm:cxn modelId="{4FAE8191-D587-4200-BD5C-D30D64285DE4}" type="presParOf" srcId="{77E853ED-AA04-4130-B2BA-DFF4D62621D4}" destId="{EFF0A9EA-4F02-4968-A4E2-537441C36C96}" srcOrd="1" destOrd="0" presId="urn:microsoft.com/office/officeart/2005/8/layout/hierarchy1"/>
    <dgm:cxn modelId="{DFF92A70-9E4A-4AE3-B803-B60A816E4671}" type="presParOf" srcId="{EFF0A9EA-4F02-4968-A4E2-537441C36C96}" destId="{4EF396BB-6F2E-4690-B63E-B935E1A7CF0E}" srcOrd="0" destOrd="0" presId="urn:microsoft.com/office/officeart/2005/8/layout/hierarchy1"/>
    <dgm:cxn modelId="{5841F8EC-5CC8-4E23-B177-515A16349F32}" type="presParOf" srcId="{EFF0A9EA-4F02-4968-A4E2-537441C36C96}" destId="{145734E9-25A1-42B2-A6E6-3870449E0B96}" srcOrd="1" destOrd="0" presId="urn:microsoft.com/office/officeart/2005/8/layout/hierarchy1"/>
    <dgm:cxn modelId="{1328576B-F746-437A-B807-6F5A3BBDA7CD}" type="presParOf" srcId="{145734E9-25A1-42B2-A6E6-3870449E0B96}" destId="{1CE10393-E85F-4F04-A541-309A3D315922}" srcOrd="0" destOrd="0" presId="urn:microsoft.com/office/officeart/2005/8/layout/hierarchy1"/>
    <dgm:cxn modelId="{93D8C165-D332-4221-84ED-E5B8FEA6F151}" type="presParOf" srcId="{1CE10393-E85F-4F04-A541-309A3D315922}" destId="{FDC802A9-AD30-4FBD-9D11-09B4A7F8F989}" srcOrd="0" destOrd="0" presId="urn:microsoft.com/office/officeart/2005/8/layout/hierarchy1"/>
    <dgm:cxn modelId="{E3B34841-0964-4F85-AE0D-A266DD1D442D}" type="presParOf" srcId="{1CE10393-E85F-4F04-A541-309A3D315922}" destId="{8E9256AA-9BC6-43D2-9510-412A51287E6B}" srcOrd="1" destOrd="0" presId="urn:microsoft.com/office/officeart/2005/8/layout/hierarchy1"/>
    <dgm:cxn modelId="{7AEF1A86-777D-439A-8BEC-CF6DDE98DAA3}" type="presParOf" srcId="{145734E9-25A1-42B2-A6E6-3870449E0B96}" destId="{8928D612-9B8E-4FE0-86C3-78F7DE70075D}" srcOrd="1" destOrd="0" presId="urn:microsoft.com/office/officeart/2005/8/layout/hierarchy1"/>
    <dgm:cxn modelId="{EF6E33F5-D058-496D-90E4-DD28DE98CDB6}" type="presParOf" srcId="{EFF0A9EA-4F02-4968-A4E2-537441C36C96}" destId="{C5360BB2-FD58-4E21-B857-8D023034287B}" srcOrd="2" destOrd="0" presId="urn:microsoft.com/office/officeart/2005/8/layout/hierarchy1"/>
    <dgm:cxn modelId="{4E447469-9AA9-475C-9BE7-65CC27123308}" type="presParOf" srcId="{EFF0A9EA-4F02-4968-A4E2-537441C36C96}" destId="{2ABB3185-D550-4951-A750-909E68C8D575}" srcOrd="3" destOrd="0" presId="urn:microsoft.com/office/officeart/2005/8/layout/hierarchy1"/>
    <dgm:cxn modelId="{2A389A94-19DF-4DE0-814C-22EE0C90C044}" type="presParOf" srcId="{2ABB3185-D550-4951-A750-909E68C8D575}" destId="{0A903080-D569-4BD8-B425-2BB48A84E2EF}" srcOrd="0" destOrd="0" presId="urn:microsoft.com/office/officeart/2005/8/layout/hierarchy1"/>
    <dgm:cxn modelId="{D291C16A-346A-4937-81FC-99B8073286E8}" type="presParOf" srcId="{0A903080-D569-4BD8-B425-2BB48A84E2EF}" destId="{B66DD572-A482-46B3-A1DA-684F961AA0A9}" srcOrd="0" destOrd="0" presId="urn:microsoft.com/office/officeart/2005/8/layout/hierarchy1"/>
    <dgm:cxn modelId="{DBCC8B9F-36CE-439D-8EDB-3F9DF2B59024}" type="presParOf" srcId="{0A903080-D569-4BD8-B425-2BB48A84E2EF}" destId="{67EE1183-04CC-4647-8CE8-47D3DA93C7FC}" srcOrd="1" destOrd="0" presId="urn:microsoft.com/office/officeart/2005/8/layout/hierarchy1"/>
    <dgm:cxn modelId="{C54E22F0-EA26-435F-BFAD-6CA8A480B37B}" type="presParOf" srcId="{2ABB3185-D550-4951-A750-909E68C8D575}" destId="{BFFB097D-8FCA-4339-99D0-EAD7AB32FCD4}" srcOrd="1" destOrd="0" presId="urn:microsoft.com/office/officeart/2005/8/layout/hierarchy1"/>
    <dgm:cxn modelId="{F031DCF4-CDE6-472E-990F-2DCCB9485B0F}" type="presParOf" srcId="{EFF0A9EA-4F02-4968-A4E2-537441C36C96}" destId="{04201363-08F4-47F1-9FED-CA8F34DAA826}" srcOrd="4" destOrd="0" presId="urn:microsoft.com/office/officeart/2005/8/layout/hierarchy1"/>
    <dgm:cxn modelId="{06236178-EFFB-4873-8E11-66692914C06E}" type="presParOf" srcId="{EFF0A9EA-4F02-4968-A4E2-537441C36C96}" destId="{8897CB9C-3DEA-488E-A2C5-D5076F42608F}" srcOrd="5" destOrd="0" presId="urn:microsoft.com/office/officeart/2005/8/layout/hierarchy1"/>
    <dgm:cxn modelId="{EF1640B4-6841-411B-BECC-BFBCF244AA67}" type="presParOf" srcId="{8897CB9C-3DEA-488E-A2C5-D5076F42608F}" destId="{EE36A9C5-D220-4EE7-8EEE-555460F319A2}" srcOrd="0" destOrd="0" presId="urn:microsoft.com/office/officeart/2005/8/layout/hierarchy1"/>
    <dgm:cxn modelId="{63F36912-20FD-403F-934B-DFD4B97BD8F3}" type="presParOf" srcId="{EE36A9C5-D220-4EE7-8EEE-555460F319A2}" destId="{C349D336-1718-4AAF-A03F-C5A1EA008E34}" srcOrd="0" destOrd="0" presId="urn:microsoft.com/office/officeart/2005/8/layout/hierarchy1"/>
    <dgm:cxn modelId="{9882BF7C-524C-43DA-BAA5-B945329A0A9B}" type="presParOf" srcId="{EE36A9C5-D220-4EE7-8EEE-555460F319A2}" destId="{FEF7179E-9C5C-4DD4-B2FA-C60C1DFDAAFE}" srcOrd="1" destOrd="0" presId="urn:microsoft.com/office/officeart/2005/8/layout/hierarchy1"/>
    <dgm:cxn modelId="{F4C1FF59-0D06-443B-90BE-B7AC16C29874}" type="presParOf" srcId="{8897CB9C-3DEA-488E-A2C5-D5076F42608F}" destId="{1302E45D-37AF-457A-ACBB-0FAFCF3F2944}" srcOrd="1" destOrd="0" presId="urn:microsoft.com/office/officeart/2005/8/layout/hierarchy1"/>
    <dgm:cxn modelId="{C282A3B2-9FCD-424E-831E-5831240F0D75}" type="presParOf" srcId="{EFF0A9EA-4F02-4968-A4E2-537441C36C96}" destId="{5899F8C3-BC1C-45FF-9636-3DF9372D98DB}" srcOrd="6" destOrd="0" presId="urn:microsoft.com/office/officeart/2005/8/layout/hierarchy1"/>
    <dgm:cxn modelId="{78B6CA86-502F-4AC9-8110-035967546E0F}" type="presParOf" srcId="{EFF0A9EA-4F02-4968-A4E2-537441C36C96}" destId="{A3033D5F-D1C5-4595-A8F1-29C046CAB99E}" srcOrd="7" destOrd="0" presId="urn:microsoft.com/office/officeart/2005/8/layout/hierarchy1"/>
    <dgm:cxn modelId="{23A2A3E9-0A7E-4373-99D3-C61596F57377}" type="presParOf" srcId="{A3033D5F-D1C5-4595-A8F1-29C046CAB99E}" destId="{82CD6C8F-0F2D-44D2-B5D5-39A3E809E268}" srcOrd="0" destOrd="0" presId="urn:microsoft.com/office/officeart/2005/8/layout/hierarchy1"/>
    <dgm:cxn modelId="{1B39A021-6A95-4DA6-88CD-B09120CBA1C9}" type="presParOf" srcId="{82CD6C8F-0F2D-44D2-B5D5-39A3E809E268}" destId="{93D47487-3C3C-49E7-99C4-D3A6B47944CE}" srcOrd="0" destOrd="0" presId="urn:microsoft.com/office/officeart/2005/8/layout/hierarchy1"/>
    <dgm:cxn modelId="{6A62CF09-8874-460F-9527-6891A87C0B20}" type="presParOf" srcId="{82CD6C8F-0F2D-44D2-B5D5-39A3E809E268}" destId="{C0BB5FA7-6D8F-480A-9B65-8F4B1A4E58AD}" srcOrd="1" destOrd="0" presId="urn:microsoft.com/office/officeart/2005/8/layout/hierarchy1"/>
    <dgm:cxn modelId="{A44E2D2B-813B-4B49-862D-1A4249EDF4D3}" type="presParOf" srcId="{A3033D5F-D1C5-4595-A8F1-29C046CAB99E}" destId="{15B0F267-CBAD-4564-B470-6A55864B5F1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468E42-3B04-4279-9C9A-C8FEA4897A88}" type="doc">
      <dgm:prSet loTypeId="urn:microsoft.com/office/officeart/2005/8/layout/vList3#1" loCatId="list" qsTypeId="urn:microsoft.com/office/officeart/2005/8/quickstyle/simple3" qsCatId="simple" csTypeId="urn:microsoft.com/office/officeart/2005/8/colors/colorful5" csCatId="colorful" phldr="1"/>
      <dgm:spPr/>
    </dgm:pt>
    <dgm:pt modelId="{649B714F-20BC-4BE1-9E69-ACC8C42326F6}">
      <dgm:prSet phldrT="[Text]" custT="1"/>
      <dgm:spPr/>
      <dgm:t>
        <a:bodyPr/>
        <a:lstStyle/>
        <a:p>
          <a:pPr algn="justLow" rtl="1"/>
          <a:r>
            <a:rPr lang="fa-IR" sz="1400" b="1" dirty="0" smtClean="0"/>
            <a:t>شامل یک سرپرست و تعدادی زیر دست است که به او گزارش می دهند .</a:t>
          </a:r>
        </a:p>
        <a:p>
          <a:pPr algn="justLow" rtl="1"/>
          <a:r>
            <a:rPr lang="fa-IR" sz="1400" b="1" dirty="0" smtClean="0"/>
            <a:t>ویژگی : تشکیل بر اساس نمودار</a:t>
          </a:r>
          <a:endParaRPr lang="en-US" sz="1400" b="1" dirty="0"/>
        </a:p>
      </dgm:t>
    </dgm:pt>
    <dgm:pt modelId="{34AC498A-85CC-4125-8419-40549DB0A89C}" type="parTrans" cxnId="{D83776CA-B9DB-4529-A58C-FCBC23169CFC}">
      <dgm:prSet/>
      <dgm:spPr/>
      <dgm:t>
        <a:bodyPr/>
        <a:lstStyle/>
        <a:p>
          <a:endParaRPr lang="en-US"/>
        </a:p>
      </dgm:t>
    </dgm:pt>
    <dgm:pt modelId="{BF03E426-3460-4951-9883-6A47D06F68DD}" type="sibTrans" cxnId="{D83776CA-B9DB-4529-A58C-FCBC23169CFC}">
      <dgm:prSet/>
      <dgm:spPr/>
      <dgm:t>
        <a:bodyPr/>
        <a:lstStyle/>
        <a:p>
          <a:endParaRPr lang="en-US"/>
        </a:p>
      </dgm:t>
    </dgm:pt>
    <dgm:pt modelId="{36739750-5B2D-43DD-8826-A8AB3F3E223E}">
      <dgm:prSet phldrT="[Text]" custT="1"/>
      <dgm:spPr/>
      <dgm:t>
        <a:bodyPr/>
        <a:lstStyle/>
        <a:p>
          <a:pPr algn="justLow" rtl="1"/>
          <a:r>
            <a:rPr lang="fa-IR" sz="1400" b="1" dirty="0" smtClean="0"/>
            <a:t>شامل افرادی است که با مهارت های مکمل در محور اهداف و عملکردی متعهد شده و در جهت کسب هدف مشترک تلاش می کنند .</a:t>
          </a:r>
          <a:endParaRPr lang="en-US" sz="1400" b="1" dirty="0"/>
        </a:p>
      </dgm:t>
    </dgm:pt>
    <dgm:pt modelId="{CA6F0C17-CF1C-4663-BC95-058B897ADF9F}" type="parTrans" cxnId="{494CF981-AAF7-4B06-88A0-E32316DCC9DF}">
      <dgm:prSet/>
      <dgm:spPr/>
      <dgm:t>
        <a:bodyPr/>
        <a:lstStyle/>
        <a:p>
          <a:endParaRPr lang="en-US"/>
        </a:p>
      </dgm:t>
    </dgm:pt>
    <dgm:pt modelId="{4E74C313-87F1-48C4-BE0F-CD588C90E9A0}" type="sibTrans" cxnId="{494CF981-AAF7-4B06-88A0-E32316DCC9DF}">
      <dgm:prSet/>
      <dgm:spPr/>
      <dgm:t>
        <a:bodyPr/>
        <a:lstStyle/>
        <a:p>
          <a:endParaRPr lang="en-US"/>
        </a:p>
      </dgm:t>
    </dgm:pt>
    <dgm:pt modelId="{18EE9E6F-2630-4CCD-A9A1-AB7DEDC014B1}">
      <dgm:prSet phldrT="[Text]" custT="1"/>
      <dgm:spPr/>
      <dgm:t>
        <a:bodyPr/>
        <a:lstStyle/>
        <a:p>
          <a:pPr algn="justLow" rtl="1"/>
          <a:r>
            <a:rPr lang="fa-IR" sz="1400" b="1" dirty="0" smtClean="0"/>
            <a:t>یک گروه خودگردان که به طور ارادی و داوطلبانه بر اساس یک نظم به وجود آمده اند . تا مسائل را شناسایی ، تجزیه و تحلیل و حل نمایند .</a:t>
          </a:r>
        </a:p>
      </dgm:t>
    </dgm:pt>
    <dgm:pt modelId="{EB7348A5-E898-4C4D-BEAA-D3680B66EE51}" type="parTrans" cxnId="{406F6A58-8EA9-4EF0-A4EE-2DE41828E816}">
      <dgm:prSet/>
      <dgm:spPr/>
      <dgm:t>
        <a:bodyPr/>
        <a:lstStyle/>
        <a:p>
          <a:endParaRPr lang="en-US"/>
        </a:p>
      </dgm:t>
    </dgm:pt>
    <dgm:pt modelId="{B8623C83-06D6-461C-B1DB-EEE665FA3465}" type="sibTrans" cxnId="{406F6A58-8EA9-4EF0-A4EE-2DE41828E816}">
      <dgm:prSet/>
      <dgm:spPr/>
      <dgm:t>
        <a:bodyPr/>
        <a:lstStyle/>
        <a:p>
          <a:endParaRPr lang="en-US"/>
        </a:p>
      </dgm:t>
    </dgm:pt>
    <dgm:pt modelId="{FC377482-3E90-4070-93F7-0EBC2770A54C}">
      <dgm:prSet phldrT="[Text]" custT="1"/>
      <dgm:spPr/>
      <dgm:t>
        <a:bodyPr/>
        <a:lstStyle/>
        <a:p>
          <a:pPr algn="justLow" rtl="1"/>
          <a:r>
            <a:rPr lang="fa-IR" sz="1400" b="1" dirty="0" smtClean="0"/>
            <a:t>یک گروه ویژه غیر رسمی است که اشخاص از آن گروه ها جهت ارزیابی خود استفاده می کنند . به دو دلیل مطرح می شوند:</a:t>
          </a:r>
        </a:p>
        <a:p>
          <a:pPr algn="justLow" rtl="1"/>
          <a:r>
            <a:rPr lang="fa-IR" sz="1000" dirty="0" smtClean="0"/>
            <a:t>1. اعتماد اجتماعی : به افراد در جهت تصدیق و مشروح دانستن گرایشات و ارزش ها کمک می کند . 2. مقایسه اجتماعی : به افراد در جهت ارزش یابی آنچه که انجام داده اند در مقایسه با دیگران کمک می کند .</a:t>
          </a:r>
          <a:endParaRPr lang="en-US" sz="1000" dirty="0"/>
        </a:p>
      </dgm:t>
    </dgm:pt>
    <dgm:pt modelId="{131AEAE1-E5AE-4178-B463-CDBF5C9A85FB}" type="parTrans" cxnId="{01F1DB84-CECB-4F05-B0D9-C6411EE00FB9}">
      <dgm:prSet/>
      <dgm:spPr/>
      <dgm:t>
        <a:bodyPr/>
        <a:lstStyle/>
        <a:p>
          <a:endParaRPr lang="en-US"/>
        </a:p>
      </dgm:t>
    </dgm:pt>
    <dgm:pt modelId="{4C00AF6A-7878-4F04-8175-EBFA9EA8D99E}" type="sibTrans" cxnId="{01F1DB84-CECB-4F05-B0D9-C6411EE00FB9}">
      <dgm:prSet/>
      <dgm:spPr/>
      <dgm:t>
        <a:bodyPr/>
        <a:lstStyle/>
        <a:p>
          <a:endParaRPr lang="en-US"/>
        </a:p>
      </dgm:t>
    </dgm:pt>
    <dgm:pt modelId="{FE53CD24-7862-4FB9-9618-1E8C4B793C78}">
      <dgm:prSet phldrT="[Text]" custT="1"/>
      <dgm:spPr/>
      <dgm:t>
        <a:bodyPr/>
        <a:lstStyle/>
        <a:p>
          <a:pPr algn="justLow" rtl="1"/>
          <a:r>
            <a:rPr lang="fa-IR" sz="1400" b="1" dirty="0" smtClean="0"/>
            <a:t>گروهی متحد هستند که کارشان تقویت منافع مشترک و غیر کاری می باشند . افراد یک سازمان که در رابطه با منافع مشترک یکی شوند و اهداف صنفی آنها بطور عمده به جای هدف سازمانی عمل نماید .</a:t>
          </a:r>
          <a:endParaRPr lang="en-US" sz="1400" b="1" dirty="0"/>
        </a:p>
      </dgm:t>
    </dgm:pt>
    <dgm:pt modelId="{E1B357DB-B36B-4C26-8DA2-8E62E5E1287C}" type="parTrans" cxnId="{DE5E4051-2441-4DF0-B4B3-4F46E3F77502}">
      <dgm:prSet/>
      <dgm:spPr/>
      <dgm:t>
        <a:bodyPr/>
        <a:lstStyle/>
        <a:p>
          <a:endParaRPr lang="en-US"/>
        </a:p>
      </dgm:t>
    </dgm:pt>
    <dgm:pt modelId="{903C63E5-E623-4FFC-AFB5-EF6CC9FBD283}" type="sibTrans" cxnId="{DE5E4051-2441-4DF0-B4B3-4F46E3F77502}">
      <dgm:prSet/>
      <dgm:spPr/>
      <dgm:t>
        <a:bodyPr/>
        <a:lstStyle/>
        <a:p>
          <a:endParaRPr lang="en-US"/>
        </a:p>
      </dgm:t>
    </dgm:pt>
    <dgm:pt modelId="{EBA40F24-DC64-4E60-9275-7D00BC14F246}">
      <dgm:prSet phldrT="[Text]" custT="1"/>
      <dgm:spPr/>
      <dgm:t>
        <a:bodyPr/>
        <a:lstStyle/>
        <a:p>
          <a:pPr algn="justLow" rtl="1"/>
          <a:r>
            <a:rPr lang="fa-IR" sz="1400" b="1" dirty="0" smtClean="0"/>
            <a:t>از افرادی که دوست دارند با هم دیگر باشند تشکیل می شود .علاقه به کارکردن با هم دارند ، اینان با هم نشست و برخاست می کنند ، ساعت استراحت را نیز با هم میگذرانند .خارج از محیط کار هم باهم هستند.</a:t>
          </a:r>
          <a:endParaRPr lang="en-US" sz="1400" b="1" dirty="0"/>
        </a:p>
      </dgm:t>
    </dgm:pt>
    <dgm:pt modelId="{46F2928C-20C1-465E-9AE7-EFAAEAFE7CD0}" type="parTrans" cxnId="{E68035B7-35A9-4E03-8CE1-3A39D801367A}">
      <dgm:prSet/>
      <dgm:spPr/>
      <dgm:t>
        <a:bodyPr/>
        <a:lstStyle/>
        <a:p>
          <a:endParaRPr lang="en-US"/>
        </a:p>
      </dgm:t>
    </dgm:pt>
    <dgm:pt modelId="{982449B8-56B1-4899-B0F4-8595CEED18DA}" type="sibTrans" cxnId="{E68035B7-35A9-4E03-8CE1-3A39D801367A}">
      <dgm:prSet/>
      <dgm:spPr/>
      <dgm:t>
        <a:bodyPr/>
        <a:lstStyle/>
        <a:p>
          <a:endParaRPr lang="en-US"/>
        </a:p>
      </dgm:t>
    </dgm:pt>
    <dgm:pt modelId="{4CC6F34E-430C-4B41-9837-77A444663032}">
      <dgm:prSet phldrT="[Text]" custT="1"/>
      <dgm:spPr/>
      <dgm:t>
        <a:bodyPr/>
        <a:lstStyle/>
        <a:p>
          <a:pPr algn="justLow" rtl="1"/>
          <a:r>
            <a:rPr lang="fa-IR" sz="1400" b="1" dirty="0" smtClean="0"/>
            <a:t>خارج از ساختار گروه های کار جهت حل مسایل ایجاد می شوند . می تواند بلند مدت یا کوتاه مدت باشند .با چرخش و جابجایی اعضاء می تواند به حیات خود تداوم بخشد .</a:t>
          </a:r>
        </a:p>
      </dgm:t>
    </dgm:pt>
    <dgm:pt modelId="{C78A8A24-0068-47C3-B670-652FB3E3AA10}" type="parTrans" cxnId="{F3443F91-3D5D-4F70-B777-6131AD1423B7}">
      <dgm:prSet/>
      <dgm:spPr/>
      <dgm:t>
        <a:bodyPr/>
        <a:lstStyle/>
        <a:p>
          <a:endParaRPr lang="en-US"/>
        </a:p>
      </dgm:t>
    </dgm:pt>
    <dgm:pt modelId="{A0AA8735-0B09-45A3-BB6D-350B16A86C95}" type="sibTrans" cxnId="{F3443F91-3D5D-4F70-B777-6131AD1423B7}">
      <dgm:prSet/>
      <dgm:spPr/>
      <dgm:t>
        <a:bodyPr/>
        <a:lstStyle/>
        <a:p>
          <a:endParaRPr lang="en-US"/>
        </a:p>
      </dgm:t>
    </dgm:pt>
    <dgm:pt modelId="{61486BE5-671F-4D15-BFE6-546A25F3CAED}" type="pres">
      <dgm:prSet presAssocID="{0C468E42-3B04-4279-9C9A-C8FEA4897A88}" presName="linearFlow" presStyleCnt="0">
        <dgm:presLayoutVars>
          <dgm:dir/>
          <dgm:resizeHandles val="exact"/>
        </dgm:presLayoutVars>
      </dgm:prSet>
      <dgm:spPr/>
    </dgm:pt>
    <dgm:pt modelId="{E7A0D084-1817-4686-ACE6-7D5B3FA2F255}" type="pres">
      <dgm:prSet presAssocID="{649B714F-20BC-4BE1-9E69-ACC8C42326F6}" presName="composite" presStyleCnt="0"/>
      <dgm:spPr/>
    </dgm:pt>
    <dgm:pt modelId="{BDE55BC2-B186-46A7-BCDD-6552A8912192}" type="pres">
      <dgm:prSet presAssocID="{649B714F-20BC-4BE1-9E69-ACC8C42326F6}" presName="imgShp" presStyleLbl="fgImgPlace1" presStyleIdx="0" presStyleCnt="7" custLinFactX="-98737" custLinFactNeighborX="-100000"/>
      <dgm:spPr>
        <a:solidFill>
          <a:schemeClr val="accent5">
            <a:tint val="50000"/>
            <a:hueOff val="0"/>
            <a:satOff val="0"/>
            <a:lumOff val="0"/>
          </a:schemeClr>
        </a:solidFill>
      </dgm:spPr>
    </dgm:pt>
    <dgm:pt modelId="{D803B355-510B-4257-A757-3EC4D1BE944C}" type="pres">
      <dgm:prSet presAssocID="{649B714F-20BC-4BE1-9E69-ACC8C42326F6}" presName="txShp" presStyleLbl="node1" presStyleIdx="0" presStyleCnt="7" custScaleX="143099" custLinFactNeighborX="4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7F3C1-FB2D-4C94-92B6-D4665D9D0AE0}" type="pres">
      <dgm:prSet presAssocID="{BF03E426-3460-4951-9883-6A47D06F68DD}" presName="spacing" presStyleCnt="0"/>
      <dgm:spPr/>
    </dgm:pt>
    <dgm:pt modelId="{B8983E7E-075D-4AEA-B4DF-CFEC22874387}" type="pres">
      <dgm:prSet presAssocID="{36739750-5B2D-43DD-8826-A8AB3F3E223E}" presName="composite" presStyleCnt="0"/>
      <dgm:spPr/>
    </dgm:pt>
    <dgm:pt modelId="{B680A614-DCEF-44A1-8DC0-F65C60BF0DE8}" type="pres">
      <dgm:prSet presAssocID="{36739750-5B2D-43DD-8826-A8AB3F3E223E}" presName="imgShp" presStyleLbl="fgImgPlace1" presStyleIdx="1" presStyleCnt="7" custLinFactX="-98737" custLinFactNeighborX="-100000"/>
      <dgm:spPr>
        <a:solidFill>
          <a:schemeClr val="accent5">
            <a:tint val="50000"/>
            <a:hueOff val="1898007"/>
            <a:satOff val="2236"/>
            <a:lumOff val="627"/>
          </a:schemeClr>
        </a:solidFill>
      </dgm:spPr>
    </dgm:pt>
    <dgm:pt modelId="{8213AF32-0A30-4F3A-8863-A8F62B6ED3B8}" type="pres">
      <dgm:prSet presAssocID="{36739750-5B2D-43DD-8826-A8AB3F3E223E}" presName="txShp" presStyleLbl="node1" presStyleIdx="1" presStyleCnt="7" custScaleX="143099" custLinFactNeighborX="4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05516-133F-4AEA-AD14-4247F162F998}" type="pres">
      <dgm:prSet presAssocID="{4E74C313-87F1-48C4-BE0F-CD588C90E9A0}" presName="spacing" presStyleCnt="0"/>
      <dgm:spPr/>
    </dgm:pt>
    <dgm:pt modelId="{F197A1FA-2090-44D7-B564-7D40830C4B8A}" type="pres">
      <dgm:prSet presAssocID="{18EE9E6F-2630-4CCD-A9A1-AB7DEDC014B1}" presName="composite" presStyleCnt="0"/>
      <dgm:spPr/>
    </dgm:pt>
    <dgm:pt modelId="{0DA440EE-3E8D-4193-A892-368E6744DA97}" type="pres">
      <dgm:prSet presAssocID="{18EE9E6F-2630-4CCD-A9A1-AB7DEDC014B1}" presName="imgShp" presStyleLbl="fgImgPlace1" presStyleIdx="2" presStyleCnt="7" custLinFactX="-98737" custLinFactNeighborX="-100000"/>
      <dgm:spPr>
        <a:solidFill>
          <a:schemeClr val="accent5">
            <a:tint val="50000"/>
            <a:hueOff val="3796015"/>
            <a:satOff val="4472"/>
            <a:lumOff val="1254"/>
          </a:schemeClr>
        </a:solidFill>
      </dgm:spPr>
    </dgm:pt>
    <dgm:pt modelId="{5E0A6B18-FFBE-4056-89E1-7DE1A0FAAAF4}" type="pres">
      <dgm:prSet presAssocID="{18EE9E6F-2630-4CCD-A9A1-AB7DEDC014B1}" presName="txShp" presStyleLbl="node1" presStyleIdx="2" presStyleCnt="7" custScaleX="143099" custLinFactNeighborX="4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07517-FEA8-4A38-B981-1F850E341348}" type="pres">
      <dgm:prSet presAssocID="{B8623C83-06D6-461C-B1DB-EEE665FA3465}" presName="spacing" presStyleCnt="0"/>
      <dgm:spPr/>
    </dgm:pt>
    <dgm:pt modelId="{BEAEF318-665B-4DEC-9283-F9E110A48528}" type="pres">
      <dgm:prSet presAssocID="{4CC6F34E-430C-4B41-9837-77A444663032}" presName="composite" presStyleCnt="0"/>
      <dgm:spPr/>
    </dgm:pt>
    <dgm:pt modelId="{5C7DAF8D-299D-486C-89A0-96C7EBABBF6A}" type="pres">
      <dgm:prSet presAssocID="{4CC6F34E-430C-4B41-9837-77A444663032}" presName="imgShp" presStyleLbl="fgImgPlace1" presStyleIdx="3" presStyleCnt="7" custLinFactX="-98737" custLinFactNeighborX="-100000"/>
      <dgm:spPr>
        <a:solidFill>
          <a:schemeClr val="accent5">
            <a:tint val="50000"/>
            <a:hueOff val="5694022"/>
            <a:satOff val="6707"/>
            <a:lumOff val="1880"/>
          </a:schemeClr>
        </a:solidFill>
      </dgm:spPr>
    </dgm:pt>
    <dgm:pt modelId="{2F63883A-0F28-4337-873B-1389ECD94019}" type="pres">
      <dgm:prSet presAssocID="{4CC6F34E-430C-4B41-9837-77A444663032}" presName="txShp" presStyleLbl="node1" presStyleIdx="3" presStyleCnt="7" custScaleX="143099" custLinFactNeighborX="4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B5B97-B84C-4401-A78B-67B8AD18000D}" type="pres">
      <dgm:prSet presAssocID="{A0AA8735-0B09-45A3-BB6D-350B16A86C95}" presName="spacing" presStyleCnt="0"/>
      <dgm:spPr/>
    </dgm:pt>
    <dgm:pt modelId="{C40EFF66-5E40-4724-84CD-215D9571A7BF}" type="pres">
      <dgm:prSet presAssocID="{EBA40F24-DC64-4E60-9275-7D00BC14F246}" presName="composite" presStyleCnt="0"/>
      <dgm:spPr/>
    </dgm:pt>
    <dgm:pt modelId="{981B48E5-1BC5-4F18-87E5-64EA420F3FD9}" type="pres">
      <dgm:prSet presAssocID="{EBA40F24-DC64-4E60-9275-7D00BC14F246}" presName="imgShp" presStyleLbl="fgImgPlace1" presStyleIdx="4" presStyleCnt="7" custLinFactX="-98737" custLinFactNeighborX="-100000"/>
      <dgm:spPr>
        <a:solidFill>
          <a:schemeClr val="accent5">
            <a:tint val="50000"/>
            <a:hueOff val="7592030"/>
            <a:satOff val="8943"/>
            <a:lumOff val="2507"/>
          </a:schemeClr>
        </a:solidFill>
      </dgm:spPr>
    </dgm:pt>
    <dgm:pt modelId="{5FEE6001-1F4C-4290-A93C-AA86F1F2CF0C}" type="pres">
      <dgm:prSet presAssocID="{EBA40F24-DC64-4E60-9275-7D00BC14F246}" presName="txShp" presStyleLbl="node1" presStyleIdx="4" presStyleCnt="7" custScaleX="143099" custLinFactNeighborX="4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1CAB8-F2CD-46CA-BC86-7949B5046B64}" type="pres">
      <dgm:prSet presAssocID="{982449B8-56B1-4899-B0F4-8595CEED18DA}" presName="spacing" presStyleCnt="0"/>
      <dgm:spPr/>
    </dgm:pt>
    <dgm:pt modelId="{8231DD44-3959-456E-9F51-69FD880A33B5}" type="pres">
      <dgm:prSet presAssocID="{FE53CD24-7862-4FB9-9618-1E8C4B793C78}" presName="composite" presStyleCnt="0"/>
      <dgm:spPr/>
    </dgm:pt>
    <dgm:pt modelId="{8290D8A3-5356-4DA6-BAA8-EC8AE4630ED2}" type="pres">
      <dgm:prSet presAssocID="{FE53CD24-7862-4FB9-9618-1E8C4B793C78}" presName="imgShp" presStyleLbl="fgImgPlace1" presStyleIdx="5" presStyleCnt="7" custLinFactX="-98737" custLinFactNeighborX="-100000"/>
      <dgm:spPr>
        <a:solidFill>
          <a:schemeClr val="accent5">
            <a:tint val="50000"/>
            <a:hueOff val="9490037"/>
            <a:satOff val="11179"/>
            <a:lumOff val="3134"/>
          </a:schemeClr>
        </a:solidFill>
      </dgm:spPr>
    </dgm:pt>
    <dgm:pt modelId="{0C72A9C0-FD69-4FEA-A4D2-FC1A8223489F}" type="pres">
      <dgm:prSet presAssocID="{FE53CD24-7862-4FB9-9618-1E8C4B793C78}" presName="txShp" presStyleLbl="node1" presStyleIdx="5" presStyleCnt="7" custScaleX="143099" custLinFactNeighborX="4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853E9-F531-4EBD-9D7E-387E3D7D38C3}" type="pres">
      <dgm:prSet presAssocID="{903C63E5-E623-4FFC-AFB5-EF6CC9FBD283}" presName="spacing" presStyleCnt="0"/>
      <dgm:spPr/>
    </dgm:pt>
    <dgm:pt modelId="{351D959E-3661-4EB7-B776-223DDC83DEFA}" type="pres">
      <dgm:prSet presAssocID="{FC377482-3E90-4070-93F7-0EBC2770A54C}" presName="composite" presStyleCnt="0"/>
      <dgm:spPr/>
    </dgm:pt>
    <dgm:pt modelId="{A48B197B-3FF1-4F1C-B221-203561307E52}" type="pres">
      <dgm:prSet presAssocID="{FC377482-3E90-4070-93F7-0EBC2770A54C}" presName="imgShp" presStyleLbl="fgImgPlace1" presStyleIdx="6" presStyleCnt="7" custLinFactX="-98737" custLinFactNeighborX="-100000"/>
      <dgm:spPr>
        <a:solidFill>
          <a:schemeClr val="accent5">
            <a:tint val="50000"/>
            <a:hueOff val="11388044"/>
            <a:satOff val="13415"/>
            <a:lumOff val="3761"/>
          </a:schemeClr>
        </a:solidFill>
      </dgm:spPr>
    </dgm:pt>
    <dgm:pt modelId="{701399D1-C5E3-489F-94EB-D85F7A26316F}" type="pres">
      <dgm:prSet presAssocID="{FC377482-3E90-4070-93F7-0EBC2770A54C}" presName="txShp" presStyleLbl="node1" presStyleIdx="6" presStyleCnt="7" custScaleX="143099" custLinFactNeighborX="4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F1DB84-CECB-4F05-B0D9-C6411EE00FB9}" srcId="{0C468E42-3B04-4279-9C9A-C8FEA4897A88}" destId="{FC377482-3E90-4070-93F7-0EBC2770A54C}" srcOrd="6" destOrd="0" parTransId="{131AEAE1-E5AE-4178-B463-CDBF5C9A85FB}" sibTransId="{4C00AF6A-7878-4F04-8175-EBFA9EA8D99E}"/>
    <dgm:cxn modelId="{D83776CA-B9DB-4529-A58C-FCBC23169CFC}" srcId="{0C468E42-3B04-4279-9C9A-C8FEA4897A88}" destId="{649B714F-20BC-4BE1-9E69-ACC8C42326F6}" srcOrd="0" destOrd="0" parTransId="{34AC498A-85CC-4125-8419-40549DB0A89C}" sibTransId="{BF03E426-3460-4951-9883-6A47D06F68DD}"/>
    <dgm:cxn modelId="{1879A80B-3978-47D6-89C6-2652A818A000}" type="presOf" srcId="{FE53CD24-7862-4FB9-9618-1E8C4B793C78}" destId="{0C72A9C0-FD69-4FEA-A4D2-FC1A8223489F}" srcOrd="0" destOrd="0" presId="urn:microsoft.com/office/officeart/2005/8/layout/vList3#1"/>
    <dgm:cxn modelId="{DE5E4051-2441-4DF0-B4B3-4F46E3F77502}" srcId="{0C468E42-3B04-4279-9C9A-C8FEA4897A88}" destId="{FE53CD24-7862-4FB9-9618-1E8C4B793C78}" srcOrd="5" destOrd="0" parTransId="{E1B357DB-B36B-4C26-8DA2-8E62E5E1287C}" sibTransId="{903C63E5-E623-4FFC-AFB5-EF6CC9FBD283}"/>
    <dgm:cxn modelId="{3B7D19A8-8888-4B1A-9E94-9E6CCB31DD42}" type="presOf" srcId="{18EE9E6F-2630-4CCD-A9A1-AB7DEDC014B1}" destId="{5E0A6B18-FFBE-4056-89E1-7DE1A0FAAAF4}" srcOrd="0" destOrd="0" presId="urn:microsoft.com/office/officeart/2005/8/layout/vList3#1"/>
    <dgm:cxn modelId="{6A586BD5-C98D-4F97-A1A3-A6A4A2F7B958}" type="presOf" srcId="{4CC6F34E-430C-4B41-9837-77A444663032}" destId="{2F63883A-0F28-4337-873B-1389ECD94019}" srcOrd="0" destOrd="0" presId="urn:microsoft.com/office/officeart/2005/8/layout/vList3#1"/>
    <dgm:cxn modelId="{B4B90B62-69BA-4654-B81C-5634EB25823E}" type="presOf" srcId="{EBA40F24-DC64-4E60-9275-7D00BC14F246}" destId="{5FEE6001-1F4C-4290-A93C-AA86F1F2CF0C}" srcOrd="0" destOrd="0" presId="urn:microsoft.com/office/officeart/2005/8/layout/vList3#1"/>
    <dgm:cxn modelId="{406F6A58-8EA9-4EF0-A4EE-2DE41828E816}" srcId="{0C468E42-3B04-4279-9C9A-C8FEA4897A88}" destId="{18EE9E6F-2630-4CCD-A9A1-AB7DEDC014B1}" srcOrd="2" destOrd="0" parTransId="{EB7348A5-E898-4C4D-BEAA-D3680B66EE51}" sibTransId="{B8623C83-06D6-461C-B1DB-EEE665FA3465}"/>
    <dgm:cxn modelId="{F3443F91-3D5D-4F70-B777-6131AD1423B7}" srcId="{0C468E42-3B04-4279-9C9A-C8FEA4897A88}" destId="{4CC6F34E-430C-4B41-9837-77A444663032}" srcOrd="3" destOrd="0" parTransId="{C78A8A24-0068-47C3-B670-652FB3E3AA10}" sibTransId="{A0AA8735-0B09-45A3-BB6D-350B16A86C95}"/>
    <dgm:cxn modelId="{276B6671-CE83-464D-BD7D-600E3A134B36}" type="presOf" srcId="{0C468E42-3B04-4279-9C9A-C8FEA4897A88}" destId="{61486BE5-671F-4D15-BFE6-546A25F3CAED}" srcOrd="0" destOrd="0" presId="urn:microsoft.com/office/officeart/2005/8/layout/vList3#1"/>
    <dgm:cxn modelId="{E507DC50-2884-46CA-A338-973CCF3DAB07}" type="presOf" srcId="{FC377482-3E90-4070-93F7-0EBC2770A54C}" destId="{701399D1-C5E3-489F-94EB-D85F7A26316F}" srcOrd="0" destOrd="0" presId="urn:microsoft.com/office/officeart/2005/8/layout/vList3#1"/>
    <dgm:cxn modelId="{E21A6F72-2207-4C8F-9032-CEDCE05F8E08}" type="presOf" srcId="{36739750-5B2D-43DD-8826-A8AB3F3E223E}" destId="{8213AF32-0A30-4F3A-8863-A8F62B6ED3B8}" srcOrd="0" destOrd="0" presId="urn:microsoft.com/office/officeart/2005/8/layout/vList3#1"/>
    <dgm:cxn modelId="{E68035B7-35A9-4E03-8CE1-3A39D801367A}" srcId="{0C468E42-3B04-4279-9C9A-C8FEA4897A88}" destId="{EBA40F24-DC64-4E60-9275-7D00BC14F246}" srcOrd="4" destOrd="0" parTransId="{46F2928C-20C1-465E-9AE7-EFAAEAFE7CD0}" sibTransId="{982449B8-56B1-4899-B0F4-8595CEED18DA}"/>
    <dgm:cxn modelId="{494CF981-AAF7-4B06-88A0-E32316DCC9DF}" srcId="{0C468E42-3B04-4279-9C9A-C8FEA4897A88}" destId="{36739750-5B2D-43DD-8826-A8AB3F3E223E}" srcOrd="1" destOrd="0" parTransId="{CA6F0C17-CF1C-4663-BC95-058B897ADF9F}" sibTransId="{4E74C313-87F1-48C4-BE0F-CD588C90E9A0}"/>
    <dgm:cxn modelId="{15B9A104-C645-4926-9B67-B54D2A28F558}" type="presOf" srcId="{649B714F-20BC-4BE1-9E69-ACC8C42326F6}" destId="{D803B355-510B-4257-A757-3EC4D1BE944C}" srcOrd="0" destOrd="0" presId="urn:microsoft.com/office/officeart/2005/8/layout/vList3#1"/>
    <dgm:cxn modelId="{7075CE1F-46D7-45F8-9A3C-306E28825B22}" type="presParOf" srcId="{61486BE5-671F-4D15-BFE6-546A25F3CAED}" destId="{E7A0D084-1817-4686-ACE6-7D5B3FA2F255}" srcOrd="0" destOrd="0" presId="urn:microsoft.com/office/officeart/2005/8/layout/vList3#1"/>
    <dgm:cxn modelId="{3F20A283-6FCD-48D9-BA16-4020523EBA0E}" type="presParOf" srcId="{E7A0D084-1817-4686-ACE6-7D5B3FA2F255}" destId="{BDE55BC2-B186-46A7-BCDD-6552A8912192}" srcOrd="0" destOrd="0" presId="urn:microsoft.com/office/officeart/2005/8/layout/vList3#1"/>
    <dgm:cxn modelId="{CFD5E5BE-C58F-4C79-BE3C-AC1AC4614775}" type="presParOf" srcId="{E7A0D084-1817-4686-ACE6-7D5B3FA2F255}" destId="{D803B355-510B-4257-A757-3EC4D1BE944C}" srcOrd="1" destOrd="0" presId="urn:microsoft.com/office/officeart/2005/8/layout/vList3#1"/>
    <dgm:cxn modelId="{53BCA920-5369-4B4C-9475-F11EC5945129}" type="presParOf" srcId="{61486BE5-671F-4D15-BFE6-546A25F3CAED}" destId="{C3E7F3C1-FB2D-4C94-92B6-D4665D9D0AE0}" srcOrd="1" destOrd="0" presId="urn:microsoft.com/office/officeart/2005/8/layout/vList3#1"/>
    <dgm:cxn modelId="{04CCC9D2-568C-4E44-A855-98E60E76BC6D}" type="presParOf" srcId="{61486BE5-671F-4D15-BFE6-546A25F3CAED}" destId="{B8983E7E-075D-4AEA-B4DF-CFEC22874387}" srcOrd="2" destOrd="0" presId="urn:microsoft.com/office/officeart/2005/8/layout/vList3#1"/>
    <dgm:cxn modelId="{2E5D4387-39E1-4C2E-9161-9FB6DA139293}" type="presParOf" srcId="{B8983E7E-075D-4AEA-B4DF-CFEC22874387}" destId="{B680A614-DCEF-44A1-8DC0-F65C60BF0DE8}" srcOrd="0" destOrd="0" presId="urn:microsoft.com/office/officeart/2005/8/layout/vList3#1"/>
    <dgm:cxn modelId="{76D09741-15D3-45E9-93B2-E40486027E69}" type="presParOf" srcId="{B8983E7E-075D-4AEA-B4DF-CFEC22874387}" destId="{8213AF32-0A30-4F3A-8863-A8F62B6ED3B8}" srcOrd="1" destOrd="0" presId="urn:microsoft.com/office/officeart/2005/8/layout/vList3#1"/>
    <dgm:cxn modelId="{7F758EC2-4E06-49D4-9A31-D2CB3D0C7865}" type="presParOf" srcId="{61486BE5-671F-4D15-BFE6-546A25F3CAED}" destId="{4B805516-133F-4AEA-AD14-4247F162F998}" srcOrd="3" destOrd="0" presId="urn:microsoft.com/office/officeart/2005/8/layout/vList3#1"/>
    <dgm:cxn modelId="{E6D769C7-A68B-4E60-A69A-670F3D637A3C}" type="presParOf" srcId="{61486BE5-671F-4D15-BFE6-546A25F3CAED}" destId="{F197A1FA-2090-44D7-B564-7D40830C4B8A}" srcOrd="4" destOrd="0" presId="urn:microsoft.com/office/officeart/2005/8/layout/vList3#1"/>
    <dgm:cxn modelId="{DAC40BBD-A7D6-4F4A-B3BB-18E68A69681F}" type="presParOf" srcId="{F197A1FA-2090-44D7-B564-7D40830C4B8A}" destId="{0DA440EE-3E8D-4193-A892-368E6744DA97}" srcOrd="0" destOrd="0" presId="urn:microsoft.com/office/officeart/2005/8/layout/vList3#1"/>
    <dgm:cxn modelId="{19344727-BA13-4C98-B2FC-F3B77D393B92}" type="presParOf" srcId="{F197A1FA-2090-44D7-B564-7D40830C4B8A}" destId="{5E0A6B18-FFBE-4056-89E1-7DE1A0FAAAF4}" srcOrd="1" destOrd="0" presId="urn:microsoft.com/office/officeart/2005/8/layout/vList3#1"/>
    <dgm:cxn modelId="{1BD9428C-0A63-40DC-BD84-BA74D6BA3023}" type="presParOf" srcId="{61486BE5-671F-4D15-BFE6-546A25F3CAED}" destId="{CFD07517-FEA8-4A38-B981-1F850E341348}" srcOrd="5" destOrd="0" presId="urn:microsoft.com/office/officeart/2005/8/layout/vList3#1"/>
    <dgm:cxn modelId="{A46EEC2E-DEA9-4B87-8287-16CA8E511B11}" type="presParOf" srcId="{61486BE5-671F-4D15-BFE6-546A25F3CAED}" destId="{BEAEF318-665B-4DEC-9283-F9E110A48528}" srcOrd="6" destOrd="0" presId="urn:microsoft.com/office/officeart/2005/8/layout/vList3#1"/>
    <dgm:cxn modelId="{6DAC4154-374A-4EA4-96A6-76876E9EC0C9}" type="presParOf" srcId="{BEAEF318-665B-4DEC-9283-F9E110A48528}" destId="{5C7DAF8D-299D-486C-89A0-96C7EBABBF6A}" srcOrd="0" destOrd="0" presId="urn:microsoft.com/office/officeart/2005/8/layout/vList3#1"/>
    <dgm:cxn modelId="{D58F8256-8A4F-4871-9E00-F2F9C4E96C80}" type="presParOf" srcId="{BEAEF318-665B-4DEC-9283-F9E110A48528}" destId="{2F63883A-0F28-4337-873B-1389ECD94019}" srcOrd="1" destOrd="0" presId="urn:microsoft.com/office/officeart/2005/8/layout/vList3#1"/>
    <dgm:cxn modelId="{72E55BB1-B8C5-4413-AC7E-F20DE3BF86E9}" type="presParOf" srcId="{61486BE5-671F-4D15-BFE6-546A25F3CAED}" destId="{291B5B97-B84C-4401-A78B-67B8AD18000D}" srcOrd="7" destOrd="0" presId="urn:microsoft.com/office/officeart/2005/8/layout/vList3#1"/>
    <dgm:cxn modelId="{FA727C95-1F60-47A5-A327-0DA95F412F5F}" type="presParOf" srcId="{61486BE5-671F-4D15-BFE6-546A25F3CAED}" destId="{C40EFF66-5E40-4724-84CD-215D9571A7BF}" srcOrd="8" destOrd="0" presId="urn:microsoft.com/office/officeart/2005/8/layout/vList3#1"/>
    <dgm:cxn modelId="{DAFF8AD5-E5D4-4886-8C99-E81BE8DA63F3}" type="presParOf" srcId="{C40EFF66-5E40-4724-84CD-215D9571A7BF}" destId="{981B48E5-1BC5-4F18-87E5-64EA420F3FD9}" srcOrd="0" destOrd="0" presId="urn:microsoft.com/office/officeart/2005/8/layout/vList3#1"/>
    <dgm:cxn modelId="{68BFEEE0-50F1-4E99-9133-1D80F4D0DFA1}" type="presParOf" srcId="{C40EFF66-5E40-4724-84CD-215D9571A7BF}" destId="{5FEE6001-1F4C-4290-A93C-AA86F1F2CF0C}" srcOrd="1" destOrd="0" presId="urn:microsoft.com/office/officeart/2005/8/layout/vList3#1"/>
    <dgm:cxn modelId="{6D3134FE-B307-4AFB-9E5F-D45EB8848AF3}" type="presParOf" srcId="{61486BE5-671F-4D15-BFE6-546A25F3CAED}" destId="{7AB1CAB8-F2CD-46CA-BC86-7949B5046B64}" srcOrd="9" destOrd="0" presId="urn:microsoft.com/office/officeart/2005/8/layout/vList3#1"/>
    <dgm:cxn modelId="{7C5553A0-2A08-408A-88E0-7B10329D3854}" type="presParOf" srcId="{61486BE5-671F-4D15-BFE6-546A25F3CAED}" destId="{8231DD44-3959-456E-9F51-69FD880A33B5}" srcOrd="10" destOrd="0" presId="urn:microsoft.com/office/officeart/2005/8/layout/vList3#1"/>
    <dgm:cxn modelId="{28C10E76-5D62-4693-9EFE-DA63C22820D8}" type="presParOf" srcId="{8231DD44-3959-456E-9F51-69FD880A33B5}" destId="{8290D8A3-5356-4DA6-BAA8-EC8AE4630ED2}" srcOrd="0" destOrd="0" presId="urn:microsoft.com/office/officeart/2005/8/layout/vList3#1"/>
    <dgm:cxn modelId="{2C25F1C9-5E5D-40C1-8719-FAEA438CBC12}" type="presParOf" srcId="{8231DD44-3959-456E-9F51-69FD880A33B5}" destId="{0C72A9C0-FD69-4FEA-A4D2-FC1A8223489F}" srcOrd="1" destOrd="0" presId="urn:microsoft.com/office/officeart/2005/8/layout/vList3#1"/>
    <dgm:cxn modelId="{BF071D65-0927-4F0F-B410-024F065CF959}" type="presParOf" srcId="{61486BE5-671F-4D15-BFE6-546A25F3CAED}" destId="{990853E9-F531-4EBD-9D7E-387E3D7D38C3}" srcOrd="11" destOrd="0" presId="urn:microsoft.com/office/officeart/2005/8/layout/vList3#1"/>
    <dgm:cxn modelId="{A7ABBF56-3729-4F6A-B673-F31713131999}" type="presParOf" srcId="{61486BE5-671F-4D15-BFE6-546A25F3CAED}" destId="{351D959E-3661-4EB7-B776-223DDC83DEFA}" srcOrd="12" destOrd="0" presId="urn:microsoft.com/office/officeart/2005/8/layout/vList3#1"/>
    <dgm:cxn modelId="{AD1BA360-B0EC-4F63-9B3B-35F8098783BA}" type="presParOf" srcId="{351D959E-3661-4EB7-B776-223DDC83DEFA}" destId="{A48B197B-3FF1-4F1C-B221-203561307E52}" srcOrd="0" destOrd="0" presId="urn:microsoft.com/office/officeart/2005/8/layout/vList3#1"/>
    <dgm:cxn modelId="{99E2EEDE-F418-4E91-9E16-198D2ED49BFA}" type="presParOf" srcId="{351D959E-3661-4EB7-B776-223DDC83DEFA}" destId="{701399D1-C5E3-489F-94EB-D85F7A26316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0B9AC9-3790-417A-8B5D-6A29077EEF7C}" type="doc">
      <dgm:prSet loTypeId="urn:microsoft.com/office/officeart/2005/8/layout/h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2A33910-779A-4D43-BB27-90462AC5A229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fa-IR" dirty="0" smtClean="0">
              <a:solidFill>
                <a:srgbClr val="C00000"/>
              </a:solidFill>
              <a:cs typeface="+mj-cs"/>
            </a:rPr>
            <a:t>وظایف سازمانی</a:t>
          </a:r>
          <a:endParaRPr lang="en-US" dirty="0">
            <a:solidFill>
              <a:srgbClr val="C00000"/>
            </a:solidFill>
            <a:cs typeface="+mj-cs"/>
          </a:endParaRPr>
        </a:p>
      </dgm:t>
    </dgm:pt>
    <dgm:pt modelId="{61CBEA8A-FA6D-4592-A02F-C7C3D97073BE}" type="parTrans" cxnId="{4076B70E-EE65-4992-8762-C0DCF68186B4}">
      <dgm:prSet/>
      <dgm:spPr/>
      <dgm:t>
        <a:bodyPr/>
        <a:lstStyle/>
        <a:p>
          <a:endParaRPr lang="en-US"/>
        </a:p>
      </dgm:t>
    </dgm:pt>
    <dgm:pt modelId="{DC6C602E-567B-4E6D-937C-DC337BD52615}" type="sibTrans" cxnId="{4076B70E-EE65-4992-8762-C0DCF68186B4}">
      <dgm:prSet/>
      <dgm:spPr/>
      <dgm:t>
        <a:bodyPr/>
        <a:lstStyle/>
        <a:p>
          <a:endParaRPr lang="en-US"/>
        </a:p>
      </dgm:t>
    </dgm:pt>
    <dgm:pt modelId="{CFF8936C-A1C6-4C2B-A52A-7265486829C6}">
      <dgm:prSet phldrT="[Text]" custT="1"/>
      <dgm:spPr/>
      <dgm:t>
        <a:bodyPr/>
        <a:lstStyle/>
        <a:p>
          <a:pPr algn="justLow" rtl="1"/>
          <a:r>
            <a:rPr lang="fa-IR" sz="1400" b="1" dirty="0" smtClean="0"/>
            <a:t>کارهای پیچیده و به هم وابسته ای که خارج از توان افراد است به انجام می رساند .</a:t>
          </a:r>
          <a:endParaRPr lang="en-US" sz="1400" b="1" dirty="0"/>
        </a:p>
      </dgm:t>
    </dgm:pt>
    <dgm:pt modelId="{6B499B24-F4D2-4F6E-BC92-3A792A7DD4FF}" type="parTrans" cxnId="{B067DFCE-E3CA-4E10-B780-82B6021EAC22}">
      <dgm:prSet/>
      <dgm:spPr/>
      <dgm:t>
        <a:bodyPr/>
        <a:lstStyle/>
        <a:p>
          <a:endParaRPr lang="en-US"/>
        </a:p>
      </dgm:t>
    </dgm:pt>
    <dgm:pt modelId="{8FD9B880-B672-4C26-98C2-CEE8169AA4B8}" type="sibTrans" cxnId="{B067DFCE-E3CA-4E10-B780-82B6021EAC22}">
      <dgm:prSet/>
      <dgm:spPr/>
      <dgm:t>
        <a:bodyPr/>
        <a:lstStyle/>
        <a:p>
          <a:endParaRPr lang="en-US"/>
        </a:p>
      </dgm:t>
    </dgm:pt>
    <dgm:pt modelId="{1ACC0BFF-9A29-4D80-B911-D1F409E09867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a-IR" dirty="0" smtClean="0">
              <a:solidFill>
                <a:srgbClr val="C00000"/>
              </a:solidFill>
              <a:cs typeface="+mj-cs"/>
            </a:rPr>
            <a:t>وظایف فردی</a:t>
          </a:r>
          <a:endParaRPr lang="en-US" dirty="0">
            <a:solidFill>
              <a:srgbClr val="C00000"/>
            </a:solidFill>
            <a:cs typeface="+mj-cs"/>
          </a:endParaRPr>
        </a:p>
      </dgm:t>
    </dgm:pt>
    <dgm:pt modelId="{B3552786-2B29-4947-845C-095694DEDEFF}" type="parTrans" cxnId="{12D44097-D84C-4C02-8ED7-1B800BADA9C5}">
      <dgm:prSet/>
      <dgm:spPr/>
      <dgm:t>
        <a:bodyPr/>
        <a:lstStyle/>
        <a:p>
          <a:endParaRPr lang="en-US"/>
        </a:p>
      </dgm:t>
    </dgm:pt>
    <dgm:pt modelId="{218C042E-CC1D-4AEE-B73F-5E7433FDB331}" type="sibTrans" cxnId="{12D44097-D84C-4C02-8ED7-1B800BADA9C5}">
      <dgm:prSet/>
      <dgm:spPr/>
      <dgm:t>
        <a:bodyPr/>
        <a:lstStyle/>
        <a:p>
          <a:endParaRPr lang="en-US"/>
        </a:p>
      </dgm:t>
    </dgm:pt>
    <dgm:pt modelId="{FB3778BE-5737-41B0-AF16-A8694CE319CE}">
      <dgm:prSet phldrT="[Text]" custT="1"/>
      <dgm:spPr/>
      <dgm:t>
        <a:bodyPr/>
        <a:lstStyle/>
        <a:p>
          <a:pPr algn="justLow" rtl="1"/>
          <a:r>
            <a:rPr lang="fa-IR" sz="1600" b="1" dirty="0" smtClean="0"/>
            <a:t>ارضای نیاز افراد به تعلق</a:t>
          </a:r>
          <a:endParaRPr lang="en-US" sz="1600" b="1" dirty="0"/>
        </a:p>
      </dgm:t>
    </dgm:pt>
    <dgm:pt modelId="{CB72D9C4-7E8C-4369-B00E-88808A913351}" type="parTrans" cxnId="{20A795A3-3B9F-41DC-A0EB-8668765EBE29}">
      <dgm:prSet/>
      <dgm:spPr/>
      <dgm:t>
        <a:bodyPr/>
        <a:lstStyle/>
        <a:p>
          <a:endParaRPr lang="en-US"/>
        </a:p>
      </dgm:t>
    </dgm:pt>
    <dgm:pt modelId="{B2E74232-596B-4EAD-8623-7E780537032A}" type="sibTrans" cxnId="{20A795A3-3B9F-41DC-A0EB-8668765EBE29}">
      <dgm:prSet/>
      <dgm:spPr/>
      <dgm:t>
        <a:bodyPr/>
        <a:lstStyle/>
        <a:p>
          <a:endParaRPr lang="en-US"/>
        </a:p>
      </dgm:t>
    </dgm:pt>
    <dgm:pt modelId="{99C8CF79-9F86-4D03-B395-53F1B9C11F17}">
      <dgm:prSet phldrT="[Text]" custT="1"/>
      <dgm:spPr/>
      <dgm:t>
        <a:bodyPr/>
        <a:lstStyle/>
        <a:p>
          <a:pPr algn="justLow" rtl="1"/>
          <a:r>
            <a:rPr lang="fa-IR" sz="1600" b="1" dirty="0" smtClean="0"/>
            <a:t>حس هویت و احترام به خود را در فرد پرورش داده ، برآورده ساخته و تأیید می کند .</a:t>
          </a:r>
          <a:endParaRPr lang="en-US" sz="1600" b="1" dirty="0"/>
        </a:p>
      </dgm:t>
    </dgm:pt>
    <dgm:pt modelId="{FA7E8F49-A6C9-41AC-BB1B-A7FBB58B7830}" type="parTrans" cxnId="{FAA7F6A3-CCB0-40FE-B5AD-5BED01D27170}">
      <dgm:prSet/>
      <dgm:spPr/>
      <dgm:t>
        <a:bodyPr/>
        <a:lstStyle/>
        <a:p>
          <a:endParaRPr lang="en-US"/>
        </a:p>
      </dgm:t>
    </dgm:pt>
    <dgm:pt modelId="{996231C7-4E5F-442A-917F-A57EB0276FB9}" type="sibTrans" cxnId="{FAA7F6A3-CCB0-40FE-B5AD-5BED01D27170}">
      <dgm:prSet/>
      <dgm:spPr/>
      <dgm:t>
        <a:bodyPr/>
        <a:lstStyle/>
        <a:p>
          <a:endParaRPr lang="en-US"/>
        </a:p>
      </dgm:t>
    </dgm:pt>
    <dgm:pt modelId="{37125C46-77E5-4293-858A-00790F3DE8E6}">
      <dgm:prSet phldrT="[Text]" custT="1"/>
      <dgm:spPr/>
      <dgm:t>
        <a:bodyPr/>
        <a:lstStyle/>
        <a:p>
          <a:pPr algn="justLow" rtl="1"/>
          <a:r>
            <a:rPr lang="fa-IR" sz="1600" b="1" dirty="0" smtClean="0"/>
            <a:t>فرصت آزمایش و در میان گذاشتن ادراکات خود را از واقعیت های اجتماعی به افراد می دهد .</a:t>
          </a:r>
          <a:endParaRPr lang="en-US" sz="1600" b="1" dirty="0"/>
        </a:p>
      </dgm:t>
    </dgm:pt>
    <dgm:pt modelId="{1997CD95-425C-4A68-9D73-F670C81A6C1E}" type="parTrans" cxnId="{B4FFD11F-832A-4473-8B87-DD749F2F8A32}">
      <dgm:prSet/>
      <dgm:spPr/>
      <dgm:t>
        <a:bodyPr/>
        <a:lstStyle/>
        <a:p>
          <a:endParaRPr lang="en-US"/>
        </a:p>
      </dgm:t>
    </dgm:pt>
    <dgm:pt modelId="{E406B435-33C8-4CC4-BC28-F4AB964A728E}" type="sibTrans" cxnId="{B4FFD11F-832A-4473-8B87-DD749F2F8A32}">
      <dgm:prSet/>
      <dgm:spPr/>
      <dgm:t>
        <a:bodyPr/>
        <a:lstStyle/>
        <a:p>
          <a:endParaRPr lang="en-US"/>
        </a:p>
      </dgm:t>
    </dgm:pt>
    <dgm:pt modelId="{A366A539-5F7D-4D65-9235-10E6AE36B9D3}">
      <dgm:prSet phldrT="[Text]" custT="1"/>
      <dgm:spPr/>
      <dgm:t>
        <a:bodyPr/>
        <a:lstStyle/>
        <a:p>
          <a:pPr algn="justLow" rtl="1"/>
          <a:r>
            <a:rPr lang="fa-IR" sz="1600" b="1" dirty="0" smtClean="0"/>
            <a:t>دلواپسی های فردی و احساس عدم امنیت و بی قدرتی را کاهش می دهد .</a:t>
          </a:r>
          <a:endParaRPr lang="en-US" sz="1600" b="1" dirty="0"/>
        </a:p>
      </dgm:t>
    </dgm:pt>
    <dgm:pt modelId="{54D2110D-9745-4258-B62F-FA8813701CCE}" type="parTrans" cxnId="{6A885BE1-7C51-46C9-81E5-C9A12860749B}">
      <dgm:prSet/>
      <dgm:spPr/>
      <dgm:t>
        <a:bodyPr/>
        <a:lstStyle/>
        <a:p>
          <a:endParaRPr lang="en-US"/>
        </a:p>
      </dgm:t>
    </dgm:pt>
    <dgm:pt modelId="{1FB2BD4E-9AEB-403D-B4CF-A7CA9CE34058}" type="sibTrans" cxnId="{6A885BE1-7C51-46C9-81E5-C9A12860749B}">
      <dgm:prSet/>
      <dgm:spPr/>
      <dgm:t>
        <a:bodyPr/>
        <a:lstStyle/>
        <a:p>
          <a:endParaRPr lang="en-US"/>
        </a:p>
      </dgm:t>
    </dgm:pt>
    <dgm:pt modelId="{691BA13E-94BB-443D-913A-1052A630211C}">
      <dgm:prSet phldrT="[Text]" custT="1"/>
      <dgm:spPr/>
      <dgm:t>
        <a:bodyPr/>
        <a:lstStyle/>
        <a:p>
          <a:pPr algn="justLow" rtl="1"/>
          <a:r>
            <a:rPr lang="fa-IR" sz="1600" b="1" dirty="0" smtClean="0"/>
            <a:t>سازگاری برای حل مسائل فردی و میان فردی فراهم می آورد .</a:t>
          </a:r>
          <a:endParaRPr lang="en-US" sz="1600" b="1" dirty="0"/>
        </a:p>
      </dgm:t>
    </dgm:pt>
    <dgm:pt modelId="{C5FF5D63-EFDD-4D26-91C6-27AC9C012085}" type="parTrans" cxnId="{135A8109-952B-4013-93D0-36218692DC96}">
      <dgm:prSet/>
      <dgm:spPr/>
      <dgm:t>
        <a:bodyPr/>
        <a:lstStyle/>
        <a:p>
          <a:endParaRPr lang="en-US"/>
        </a:p>
      </dgm:t>
    </dgm:pt>
    <dgm:pt modelId="{96EE35B5-67E5-4784-BE20-2318E62103EB}" type="sibTrans" cxnId="{135A8109-952B-4013-93D0-36218692DC96}">
      <dgm:prSet/>
      <dgm:spPr/>
      <dgm:t>
        <a:bodyPr/>
        <a:lstStyle/>
        <a:p>
          <a:endParaRPr lang="en-US"/>
        </a:p>
      </dgm:t>
    </dgm:pt>
    <dgm:pt modelId="{7F2BB1A4-6FA3-4F94-B897-A6EB2945A6B2}">
      <dgm:prSet phldrT="[Text]" custT="1"/>
      <dgm:spPr/>
      <dgm:t>
        <a:bodyPr/>
        <a:lstStyle/>
        <a:p>
          <a:pPr algn="justLow" rtl="1"/>
          <a:r>
            <a:rPr lang="fa-IR" sz="1400" b="1" dirty="0" smtClean="0"/>
            <a:t>راه حل ها و افکار خلاق و نو ارائه می کند .</a:t>
          </a:r>
          <a:endParaRPr lang="en-US" sz="1400" b="1" dirty="0"/>
        </a:p>
      </dgm:t>
    </dgm:pt>
    <dgm:pt modelId="{23034690-4449-45C7-8B44-F1F60AEAE672}" type="parTrans" cxnId="{1E799F83-8271-4F45-A351-1A0EF2108CE5}">
      <dgm:prSet/>
      <dgm:spPr/>
      <dgm:t>
        <a:bodyPr/>
        <a:lstStyle/>
        <a:p>
          <a:endParaRPr lang="en-US"/>
        </a:p>
      </dgm:t>
    </dgm:pt>
    <dgm:pt modelId="{5098690B-FC15-43F3-AD46-6A1AFF507627}" type="sibTrans" cxnId="{1E799F83-8271-4F45-A351-1A0EF2108CE5}">
      <dgm:prSet/>
      <dgm:spPr/>
      <dgm:t>
        <a:bodyPr/>
        <a:lstStyle/>
        <a:p>
          <a:endParaRPr lang="en-US"/>
        </a:p>
      </dgm:t>
    </dgm:pt>
    <dgm:pt modelId="{E890C54C-E5D5-4A0D-8E33-6C9F2A75A8E6}">
      <dgm:prSet phldrT="[Text]" custT="1"/>
      <dgm:spPr/>
      <dgm:t>
        <a:bodyPr/>
        <a:lstStyle/>
        <a:p>
          <a:pPr algn="justLow" rtl="1"/>
          <a:r>
            <a:rPr lang="fa-IR" sz="1400" b="1" dirty="0" smtClean="0"/>
            <a:t>تلاش های میان فردی را هماهنگ می کند .</a:t>
          </a:r>
          <a:endParaRPr lang="en-US" sz="1400" b="1" dirty="0"/>
        </a:p>
      </dgm:t>
    </dgm:pt>
    <dgm:pt modelId="{6140B8E5-2B68-4973-BC07-C1EFAE8AF31E}" type="parTrans" cxnId="{43065DDB-9198-464A-A6E6-ACB81C645141}">
      <dgm:prSet/>
      <dgm:spPr/>
      <dgm:t>
        <a:bodyPr/>
        <a:lstStyle/>
        <a:p>
          <a:endParaRPr lang="en-US"/>
        </a:p>
      </dgm:t>
    </dgm:pt>
    <dgm:pt modelId="{90072A4C-F99A-4583-9180-142ACF9228B7}" type="sibTrans" cxnId="{43065DDB-9198-464A-A6E6-ACB81C645141}">
      <dgm:prSet/>
      <dgm:spPr/>
      <dgm:t>
        <a:bodyPr/>
        <a:lstStyle/>
        <a:p>
          <a:endParaRPr lang="en-US"/>
        </a:p>
      </dgm:t>
    </dgm:pt>
    <dgm:pt modelId="{9D8B601B-E9F1-4372-BD9B-457DF9F1B09A}">
      <dgm:prSet phldrT="[Text]" custT="1"/>
      <dgm:spPr/>
      <dgm:t>
        <a:bodyPr/>
        <a:lstStyle/>
        <a:p>
          <a:pPr algn="justLow" rtl="1"/>
          <a:r>
            <a:rPr lang="fa-IR" sz="1400" b="1" dirty="0" smtClean="0"/>
            <a:t>ساز و کارهای حل مسأله برای حل مسائل پیچیده ای که اطلاعات و ارزیابی های متنوع را می طلبد فراهم می کند .</a:t>
          </a:r>
          <a:endParaRPr lang="en-US" sz="1400" b="1" dirty="0"/>
        </a:p>
      </dgm:t>
    </dgm:pt>
    <dgm:pt modelId="{C372D472-DBE3-4B85-A650-58D7823236F0}" type="parTrans" cxnId="{F63FCB24-A1B2-49CC-8EC1-2B6009C64455}">
      <dgm:prSet/>
      <dgm:spPr/>
      <dgm:t>
        <a:bodyPr/>
        <a:lstStyle/>
        <a:p>
          <a:endParaRPr lang="en-US"/>
        </a:p>
      </dgm:t>
    </dgm:pt>
    <dgm:pt modelId="{7C47BDD7-FD39-4857-8252-99D22C735E61}" type="sibTrans" cxnId="{F63FCB24-A1B2-49CC-8EC1-2B6009C64455}">
      <dgm:prSet/>
      <dgm:spPr/>
      <dgm:t>
        <a:bodyPr/>
        <a:lstStyle/>
        <a:p>
          <a:endParaRPr lang="en-US"/>
        </a:p>
      </dgm:t>
    </dgm:pt>
    <dgm:pt modelId="{7DFF293C-6DF6-43FA-B845-4EAE6D91335E}">
      <dgm:prSet phldrT="[Text]" custT="1"/>
      <dgm:spPr/>
      <dgm:t>
        <a:bodyPr/>
        <a:lstStyle/>
        <a:p>
          <a:pPr algn="justLow" rtl="1"/>
          <a:r>
            <a:rPr lang="fa-IR" sz="1400" b="1" dirty="0" smtClean="0"/>
            <a:t>تصمیمات پیچیده را به اجرا در می آورد . </a:t>
          </a:r>
          <a:endParaRPr lang="en-US" sz="1400" b="1" dirty="0"/>
        </a:p>
      </dgm:t>
    </dgm:pt>
    <dgm:pt modelId="{E9C0792B-F2EB-48AA-B1EC-824F9B527FB4}" type="parTrans" cxnId="{4AB86DF1-1FB5-4A1A-A639-A27480BBBD77}">
      <dgm:prSet/>
      <dgm:spPr/>
      <dgm:t>
        <a:bodyPr/>
        <a:lstStyle/>
        <a:p>
          <a:endParaRPr lang="en-US"/>
        </a:p>
      </dgm:t>
    </dgm:pt>
    <dgm:pt modelId="{B5066B4A-48FC-4640-B2C6-34DFBF2CDC9B}" type="sibTrans" cxnId="{4AB86DF1-1FB5-4A1A-A639-A27480BBBD77}">
      <dgm:prSet/>
      <dgm:spPr/>
      <dgm:t>
        <a:bodyPr/>
        <a:lstStyle/>
        <a:p>
          <a:endParaRPr lang="en-US"/>
        </a:p>
      </dgm:t>
    </dgm:pt>
    <dgm:pt modelId="{7428C5BE-BAC8-4874-98F8-F5DED9B945B9}">
      <dgm:prSet phldrT="[Text]" custT="1"/>
      <dgm:spPr/>
      <dgm:t>
        <a:bodyPr/>
        <a:lstStyle/>
        <a:p>
          <a:pPr algn="justLow" rtl="1"/>
          <a:r>
            <a:rPr lang="fa-IR" sz="1400" b="1" dirty="0" smtClean="0"/>
            <a:t>کارکنان تازه وارد را آموزش داده و جامعه پذیری می کند .</a:t>
          </a:r>
          <a:endParaRPr lang="en-US" sz="1400" b="1" dirty="0"/>
        </a:p>
      </dgm:t>
    </dgm:pt>
    <dgm:pt modelId="{271FEFBB-951A-42E4-BE25-AA376CC57DE3}" type="parTrans" cxnId="{6262D53C-1EA0-490B-BF3B-A00C7F618CDA}">
      <dgm:prSet/>
      <dgm:spPr/>
      <dgm:t>
        <a:bodyPr/>
        <a:lstStyle/>
        <a:p>
          <a:endParaRPr lang="en-US"/>
        </a:p>
      </dgm:t>
    </dgm:pt>
    <dgm:pt modelId="{8FB05B0A-DAF2-45CC-9B75-CEDBB7804137}" type="sibTrans" cxnId="{6262D53C-1EA0-490B-BF3B-A00C7F618CDA}">
      <dgm:prSet/>
      <dgm:spPr/>
      <dgm:t>
        <a:bodyPr/>
        <a:lstStyle/>
        <a:p>
          <a:endParaRPr lang="en-US"/>
        </a:p>
      </dgm:t>
    </dgm:pt>
    <dgm:pt modelId="{A188DF27-BBC7-4A4A-96B1-A3B8D7461DA4}" type="pres">
      <dgm:prSet presAssocID="{760B9AC9-3790-417A-8B5D-6A29077EEF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47DBD0-C65A-4047-A6B3-F3466BBDB3C2}" type="pres">
      <dgm:prSet presAssocID="{D2A33910-779A-4D43-BB27-90462AC5A229}" presName="composite" presStyleCnt="0"/>
      <dgm:spPr/>
    </dgm:pt>
    <dgm:pt modelId="{A3EB7015-E0D4-43CD-96A1-637819CF4651}" type="pres">
      <dgm:prSet presAssocID="{D2A33910-779A-4D43-BB27-90462AC5A229}" presName="parTx" presStyleLbl="alignNode1" presStyleIdx="0" presStyleCnt="2">
        <dgm:presLayoutVars>
          <dgm:chMax val="0"/>
          <dgm:chPref val="0"/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en-US"/>
        </a:p>
      </dgm:t>
    </dgm:pt>
    <dgm:pt modelId="{F9397146-1333-4D95-A502-66842D4E7DA4}" type="pres">
      <dgm:prSet presAssocID="{D2A33910-779A-4D43-BB27-90462AC5A229}" presName="desTx" presStyleLbl="alignAccFollowNode1" presStyleIdx="0" presStyleCnt="2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en-US"/>
        </a:p>
      </dgm:t>
    </dgm:pt>
    <dgm:pt modelId="{EAB48DEA-3F9F-4C87-AEA1-5805BC32FABF}" type="pres">
      <dgm:prSet presAssocID="{DC6C602E-567B-4E6D-937C-DC337BD52615}" presName="space" presStyleCnt="0"/>
      <dgm:spPr/>
    </dgm:pt>
    <dgm:pt modelId="{DA15EDFA-C516-49D8-896B-D8309636BCDA}" type="pres">
      <dgm:prSet presAssocID="{1ACC0BFF-9A29-4D80-B911-D1F409E09867}" presName="composite" presStyleCnt="0"/>
      <dgm:spPr/>
    </dgm:pt>
    <dgm:pt modelId="{BD362B97-D719-48E5-B849-4141E37B89BB}" type="pres">
      <dgm:prSet presAssocID="{1ACC0BFF-9A29-4D80-B911-D1F409E09867}" presName="parTx" presStyleLbl="alignNode1" presStyleIdx="1" presStyleCnt="2">
        <dgm:presLayoutVars>
          <dgm:chMax val="0"/>
          <dgm:chPref val="0"/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en-US"/>
        </a:p>
      </dgm:t>
    </dgm:pt>
    <dgm:pt modelId="{3118C014-B0FF-4EBC-9057-7F86C2B7A333}" type="pres">
      <dgm:prSet presAssocID="{1ACC0BFF-9A29-4D80-B911-D1F409E09867}" presName="desTx" presStyleLbl="alignAccFollowNode1" presStyleIdx="1" presStyleCnt="2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en-US"/>
        </a:p>
      </dgm:t>
    </dgm:pt>
  </dgm:ptLst>
  <dgm:cxnLst>
    <dgm:cxn modelId="{54DAD766-7132-4DC8-9D7B-D933D6CB1506}" type="presOf" srcId="{E890C54C-E5D5-4A0D-8E33-6C9F2A75A8E6}" destId="{F9397146-1333-4D95-A502-66842D4E7DA4}" srcOrd="0" destOrd="2" presId="urn:microsoft.com/office/officeart/2005/8/layout/hList1"/>
    <dgm:cxn modelId="{135A8109-952B-4013-93D0-36218692DC96}" srcId="{1ACC0BFF-9A29-4D80-B911-D1F409E09867}" destId="{691BA13E-94BB-443D-913A-1052A630211C}" srcOrd="4" destOrd="0" parTransId="{C5FF5D63-EFDD-4D26-91C6-27AC9C012085}" sibTransId="{96EE35B5-67E5-4784-BE20-2318E62103EB}"/>
    <dgm:cxn modelId="{E882D90A-DF20-4655-9158-BED82E07CEBD}" type="presOf" srcId="{9D8B601B-E9F1-4372-BD9B-457DF9F1B09A}" destId="{F9397146-1333-4D95-A502-66842D4E7DA4}" srcOrd="0" destOrd="3" presId="urn:microsoft.com/office/officeart/2005/8/layout/hList1"/>
    <dgm:cxn modelId="{C2F986B6-87AE-42C0-A230-B55E180A3DB3}" type="presOf" srcId="{691BA13E-94BB-443D-913A-1052A630211C}" destId="{3118C014-B0FF-4EBC-9057-7F86C2B7A333}" srcOrd="0" destOrd="4" presId="urn:microsoft.com/office/officeart/2005/8/layout/hList1"/>
    <dgm:cxn modelId="{8A80BF4D-7292-4B31-8FBA-C6380BDE771D}" type="presOf" srcId="{A366A539-5F7D-4D65-9235-10E6AE36B9D3}" destId="{3118C014-B0FF-4EBC-9057-7F86C2B7A333}" srcOrd="0" destOrd="3" presId="urn:microsoft.com/office/officeart/2005/8/layout/hList1"/>
    <dgm:cxn modelId="{E504F3F4-0858-4421-A616-0F6473E97899}" type="presOf" srcId="{99C8CF79-9F86-4D03-B395-53F1B9C11F17}" destId="{3118C014-B0FF-4EBC-9057-7F86C2B7A333}" srcOrd="0" destOrd="1" presId="urn:microsoft.com/office/officeart/2005/8/layout/hList1"/>
    <dgm:cxn modelId="{E9E15291-0C70-463A-B822-D58439038B34}" type="presOf" srcId="{D2A33910-779A-4D43-BB27-90462AC5A229}" destId="{A3EB7015-E0D4-43CD-96A1-637819CF4651}" srcOrd="0" destOrd="0" presId="urn:microsoft.com/office/officeart/2005/8/layout/hList1"/>
    <dgm:cxn modelId="{5A5B9511-4C42-472B-903E-8B9A0AFEDEF9}" type="presOf" srcId="{760B9AC9-3790-417A-8B5D-6A29077EEF7C}" destId="{A188DF27-BBC7-4A4A-96B1-A3B8D7461DA4}" srcOrd="0" destOrd="0" presId="urn:microsoft.com/office/officeart/2005/8/layout/hList1"/>
    <dgm:cxn modelId="{D9ECDBA5-6CC9-4C18-BAAD-F82CB482A7A7}" type="presOf" srcId="{1ACC0BFF-9A29-4D80-B911-D1F409E09867}" destId="{BD362B97-D719-48E5-B849-4141E37B89BB}" srcOrd="0" destOrd="0" presId="urn:microsoft.com/office/officeart/2005/8/layout/hList1"/>
    <dgm:cxn modelId="{B4FFD11F-832A-4473-8B87-DD749F2F8A32}" srcId="{1ACC0BFF-9A29-4D80-B911-D1F409E09867}" destId="{37125C46-77E5-4293-858A-00790F3DE8E6}" srcOrd="2" destOrd="0" parTransId="{1997CD95-425C-4A68-9D73-F670C81A6C1E}" sibTransId="{E406B435-33C8-4CC4-BC28-F4AB964A728E}"/>
    <dgm:cxn modelId="{B067DFCE-E3CA-4E10-B780-82B6021EAC22}" srcId="{D2A33910-779A-4D43-BB27-90462AC5A229}" destId="{CFF8936C-A1C6-4C2B-A52A-7265486829C6}" srcOrd="0" destOrd="0" parTransId="{6B499B24-F4D2-4F6E-BC92-3A792A7DD4FF}" sibTransId="{8FD9B880-B672-4C26-98C2-CEE8169AA4B8}"/>
    <dgm:cxn modelId="{EBDCEAEA-363B-4B21-93A7-F2847C07DD42}" type="presOf" srcId="{37125C46-77E5-4293-858A-00790F3DE8E6}" destId="{3118C014-B0FF-4EBC-9057-7F86C2B7A333}" srcOrd="0" destOrd="2" presId="urn:microsoft.com/office/officeart/2005/8/layout/hList1"/>
    <dgm:cxn modelId="{4E5365CF-4328-45BF-9C67-58D6C4EF9F77}" type="presOf" srcId="{CFF8936C-A1C6-4C2B-A52A-7265486829C6}" destId="{F9397146-1333-4D95-A502-66842D4E7DA4}" srcOrd="0" destOrd="0" presId="urn:microsoft.com/office/officeart/2005/8/layout/hList1"/>
    <dgm:cxn modelId="{1E799F83-8271-4F45-A351-1A0EF2108CE5}" srcId="{D2A33910-779A-4D43-BB27-90462AC5A229}" destId="{7F2BB1A4-6FA3-4F94-B897-A6EB2945A6B2}" srcOrd="1" destOrd="0" parTransId="{23034690-4449-45C7-8B44-F1F60AEAE672}" sibTransId="{5098690B-FC15-43F3-AD46-6A1AFF507627}"/>
    <dgm:cxn modelId="{6262D53C-1EA0-490B-BF3B-A00C7F618CDA}" srcId="{D2A33910-779A-4D43-BB27-90462AC5A229}" destId="{7428C5BE-BAC8-4874-98F8-F5DED9B945B9}" srcOrd="5" destOrd="0" parTransId="{271FEFBB-951A-42E4-BE25-AA376CC57DE3}" sibTransId="{8FB05B0A-DAF2-45CC-9B75-CEDBB7804137}"/>
    <dgm:cxn modelId="{FAA7F6A3-CCB0-40FE-B5AD-5BED01D27170}" srcId="{1ACC0BFF-9A29-4D80-B911-D1F409E09867}" destId="{99C8CF79-9F86-4D03-B395-53F1B9C11F17}" srcOrd="1" destOrd="0" parTransId="{FA7E8F49-A6C9-41AC-BB1B-A7FBB58B7830}" sibTransId="{996231C7-4E5F-442A-917F-A57EB0276FB9}"/>
    <dgm:cxn modelId="{20A795A3-3B9F-41DC-A0EB-8668765EBE29}" srcId="{1ACC0BFF-9A29-4D80-B911-D1F409E09867}" destId="{FB3778BE-5737-41B0-AF16-A8694CE319CE}" srcOrd="0" destOrd="0" parTransId="{CB72D9C4-7E8C-4369-B00E-88808A913351}" sibTransId="{B2E74232-596B-4EAD-8623-7E780537032A}"/>
    <dgm:cxn modelId="{F63FCB24-A1B2-49CC-8EC1-2B6009C64455}" srcId="{D2A33910-779A-4D43-BB27-90462AC5A229}" destId="{9D8B601B-E9F1-4372-BD9B-457DF9F1B09A}" srcOrd="3" destOrd="0" parTransId="{C372D472-DBE3-4B85-A650-58D7823236F0}" sibTransId="{7C47BDD7-FD39-4857-8252-99D22C735E61}"/>
    <dgm:cxn modelId="{ED6322B2-DF1F-4A5D-A289-4FAFDB576995}" type="presOf" srcId="{FB3778BE-5737-41B0-AF16-A8694CE319CE}" destId="{3118C014-B0FF-4EBC-9057-7F86C2B7A333}" srcOrd="0" destOrd="0" presId="urn:microsoft.com/office/officeart/2005/8/layout/hList1"/>
    <dgm:cxn modelId="{EB032755-5CBC-4B2F-A98D-22FF4B45EDCF}" type="presOf" srcId="{7F2BB1A4-6FA3-4F94-B897-A6EB2945A6B2}" destId="{F9397146-1333-4D95-A502-66842D4E7DA4}" srcOrd="0" destOrd="1" presId="urn:microsoft.com/office/officeart/2005/8/layout/hList1"/>
    <dgm:cxn modelId="{B1AA8962-3C95-44F5-8353-C6A827D659E1}" type="presOf" srcId="{7DFF293C-6DF6-43FA-B845-4EAE6D91335E}" destId="{F9397146-1333-4D95-A502-66842D4E7DA4}" srcOrd="0" destOrd="4" presId="urn:microsoft.com/office/officeart/2005/8/layout/hList1"/>
    <dgm:cxn modelId="{CAA0B47B-2B30-4100-8605-B193D3F6CF2C}" type="presOf" srcId="{7428C5BE-BAC8-4874-98F8-F5DED9B945B9}" destId="{F9397146-1333-4D95-A502-66842D4E7DA4}" srcOrd="0" destOrd="5" presId="urn:microsoft.com/office/officeart/2005/8/layout/hList1"/>
    <dgm:cxn modelId="{43065DDB-9198-464A-A6E6-ACB81C645141}" srcId="{D2A33910-779A-4D43-BB27-90462AC5A229}" destId="{E890C54C-E5D5-4A0D-8E33-6C9F2A75A8E6}" srcOrd="2" destOrd="0" parTransId="{6140B8E5-2B68-4973-BC07-C1EFAE8AF31E}" sibTransId="{90072A4C-F99A-4583-9180-142ACF9228B7}"/>
    <dgm:cxn modelId="{4AB86DF1-1FB5-4A1A-A639-A27480BBBD77}" srcId="{D2A33910-779A-4D43-BB27-90462AC5A229}" destId="{7DFF293C-6DF6-43FA-B845-4EAE6D91335E}" srcOrd="4" destOrd="0" parTransId="{E9C0792B-F2EB-48AA-B1EC-824F9B527FB4}" sibTransId="{B5066B4A-48FC-4640-B2C6-34DFBF2CDC9B}"/>
    <dgm:cxn modelId="{4076B70E-EE65-4992-8762-C0DCF68186B4}" srcId="{760B9AC9-3790-417A-8B5D-6A29077EEF7C}" destId="{D2A33910-779A-4D43-BB27-90462AC5A229}" srcOrd="0" destOrd="0" parTransId="{61CBEA8A-FA6D-4592-A02F-C7C3D97073BE}" sibTransId="{DC6C602E-567B-4E6D-937C-DC337BD52615}"/>
    <dgm:cxn modelId="{12D44097-D84C-4C02-8ED7-1B800BADA9C5}" srcId="{760B9AC9-3790-417A-8B5D-6A29077EEF7C}" destId="{1ACC0BFF-9A29-4D80-B911-D1F409E09867}" srcOrd="1" destOrd="0" parTransId="{B3552786-2B29-4947-845C-095694DEDEFF}" sibTransId="{218C042E-CC1D-4AEE-B73F-5E7433FDB331}"/>
    <dgm:cxn modelId="{6A885BE1-7C51-46C9-81E5-C9A12860749B}" srcId="{1ACC0BFF-9A29-4D80-B911-D1F409E09867}" destId="{A366A539-5F7D-4D65-9235-10E6AE36B9D3}" srcOrd="3" destOrd="0" parTransId="{54D2110D-9745-4258-B62F-FA8813701CCE}" sibTransId="{1FB2BD4E-9AEB-403D-B4CF-A7CA9CE34058}"/>
    <dgm:cxn modelId="{E5F40873-7115-45C7-9F32-53BA26398ACF}" type="presParOf" srcId="{A188DF27-BBC7-4A4A-96B1-A3B8D7461DA4}" destId="{6F47DBD0-C65A-4047-A6B3-F3466BBDB3C2}" srcOrd="0" destOrd="0" presId="urn:microsoft.com/office/officeart/2005/8/layout/hList1"/>
    <dgm:cxn modelId="{0A39AAF1-AACF-43C0-ABE8-3572617BDD34}" type="presParOf" srcId="{6F47DBD0-C65A-4047-A6B3-F3466BBDB3C2}" destId="{A3EB7015-E0D4-43CD-96A1-637819CF4651}" srcOrd="0" destOrd="0" presId="urn:microsoft.com/office/officeart/2005/8/layout/hList1"/>
    <dgm:cxn modelId="{2755163A-6568-49DD-AD74-0918348DF272}" type="presParOf" srcId="{6F47DBD0-C65A-4047-A6B3-F3466BBDB3C2}" destId="{F9397146-1333-4D95-A502-66842D4E7DA4}" srcOrd="1" destOrd="0" presId="urn:microsoft.com/office/officeart/2005/8/layout/hList1"/>
    <dgm:cxn modelId="{829A00DA-2C38-45B2-8BA9-1470BFB986DB}" type="presParOf" srcId="{A188DF27-BBC7-4A4A-96B1-A3B8D7461DA4}" destId="{EAB48DEA-3F9F-4C87-AEA1-5805BC32FABF}" srcOrd="1" destOrd="0" presId="urn:microsoft.com/office/officeart/2005/8/layout/hList1"/>
    <dgm:cxn modelId="{066473C2-CBFE-484A-ACF5-8290991A25E0}" type="presParOf" srcId="{A188DF27-BBC7-4A4A-96B1-A3B8D7461DA4}" destId="{DA15EDFA-C516-49D8-896B-D8309636BCDA}" srcOrd="2" destOrd="0" presId="urn:microsoft.com/office/officeart/2005/8/layout/hList1"/>
    <dgm:cxn modelId="{7576F8BE-87AA-4B80-AFAD-3DBFE936BFF9}" type="presParOf" srcId="{DA15EDFA-C516-49D8-896B-D8309636BCDA}" destId="{BD362B97-D719-48E5-B849-4141E37B89BB}" srcOrd="0" destOrd="0" presId="urn:microsoft.com/office/officeart/2005/8/layout/hList1"/>
    <dgm:cxn modelId="{A2F64069-5EFF-460C-9B09-2E7BB17E15AF}" type="presParOf" srcId="{DA15EDFA-C516-49D8-896B-D8309636BCDA}" destId="{3118C014-B0FF-4EBC-9057-7F86C2B7A3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B9D7DE-2AC8-4007-A8F8-A1187AF90138}" type="doc">
      <dgm:prSet loTypeId="urn:microsoft.com/office/officeart/2005/8/layout/vList5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E6B06D-F4E9-4747-900E-FF2472D2B533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fa-IR" sz="1800" b="1" dirty="0" smtClean="0">
              <a:cs typeface="+mj-cs"/>
            </a:rPr>
            <a:t>مرحله ی 5</a:t>
          </a:r>
        </a:p>
        <a:p>
          <a:r>
            <a:rPr lang="fa-IR" sz="1800" b="1" dirty="0" smtClean="0">
              <a:solidFill>
                <a:srgbClr val="5400EA"/>
              </a:solidFill>
              <a:cs typeface="+mj-cs"/>
            </a:rPr>
            <a:t>از هم پاشیدگی</a:t>
          </a:r>
        </a:p>
      </dgm:t>
    </dgm:pt>
    <dgm:pt modelId="{673BB27B-111C-4BE3-A742-0644CAC0F893}" type="parTrans" cxnId="{164AAB92-BE4D-4A05-B7F7-109F12E81241}">
      <dgm:prSet/>
      <dgm:spPr/>
      <dgm:t>
        <a:bodyPr/>
        <a:lstStyle/>
        <a:p>
          <a:endParaRPr lang="en-US"/>
        </a:p>
      </dgm:t>
    </dgm:pt>
    <dgm:pt modelId="{9D36704C-3644-433C-846A-418BA7E8E398}" type="sibTrans" cxnId="{164AAB92-BE4D-4A05-B7F7-109F12E81241}">
      <dgm:prSet/>
      <dgm:spPr/>
      <dgm:t>
        <a:bodyPr/>
        <a:lstStyle/>
        <a:p>
          <a:endParaRPr lang="en-US"/>
        </a:p>
      </dgm:t>
    </dgm:pt>
    <dgm:pt modelId="{E1BCFDD8-CB1B-4577-AAFF-CF96570D5407}">
      <dgm:prSet phldrT="[Text]" custT="1"/>
      <dgm:spPr/>
      <dgm:t>
        <a:bodyPr/>
        <a:lstStyle/>
        <a:p>
          <a:pPr algn="justLow" rtl="1"/>
          <a:r>
            <a:rPr lang="fa-IR" sz="1400" b="1" dirty="0" smtClean="0">
              <a:solidFill>
                <a:schemeClr val="tx1">
                  <a:lumMod val="90000"/>
                  <a:lumOff val="10000"/>
                </a:schemeClr>
              </a:solidFill>
              <a:cs typeface="B Nazanin" pitchFamily="2" charset="-78"/>
            </a:rPr>
            <a:t>افول و بازگشت به استقلال.</a:t>
          </a:r>
          <a:endParaRPr lang="en-US" sz="1400" b="1" dirty="0">
            <a:solidFill>
              <a:schemeClr val="tx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27DAC446-412D-491E-9EAD-130BFDF52667}" type="parTrans" cxnId="{DAEA94B8-E355-42F0-BDD9-A78D96F501D2}">
      <dgm:prSet/>
      <dgm:spPr/>
      <dgm:t>
        <a:bodyPr/>
        <a:lstStyle/>
        <a:p>
          <a:endParaRPr lang="en-US"/>
        </a:p>
      </dgm:t>
    </dgm:pt>
    <dgm:pt modelId="{EDFA33BD-CE6D-4A0D-A3A1-1F2FAFD3DF41}" type="sibTrans" cxnId="{DAEA94B8-E355-42F0-BDD9-A78D96F501D2}">
      <dgm:prSet/>
      <dgm:spPr/>
      <dgm:t>
        <a:bodyPr/>
        <a:lstStyle/>
        <a:p>
          <a:endParaRPr lang="en-US"/>
        </a:p>
      </dgm:t>
    </dgm:pt>
    <dgm:pt modelId="{341C3265-1FF4-47DD-9381-9355C436295C}">
      <dgm:prSet phldrT="[Text]" custT="1"/>
      <dgm:spPr>
        <a:solidFill>
          <a:schemeClr val="tx1">
            <a:lumMod val="25000"/>
            <a:lumOff val="75000"/>
          </a:schemeClr>
        </a:solidFill>
      </dgm:spPr>
      <dgm:t>
        <a:bodyPr/>
        <a:lstStyle/>
        <a:p>
          <a:r>
            <a:rPr lang="fa-IR" sz="1800" b="1" dirty="0" smtClean="0">
              <a:cs typeface="+mj-cs"/>
            </a:rPr>
            <a:t>مرحله ی 4</a:t>
          </a:r>
        </a:p>
        <a:p>
          <a:r>
            <a:rPr lang="fa-IR" sz="1800" b="1" dirty="0" smtClean="0">
              <a:solidFill>
                <a:srgbClr val="5400EA"/>
              </a:solidFill>
              <a:cs typeface="+mj-cs"/>
            </a:rPr>
            <a:t>اجرا</a:t>
          </a:r>
          <a:endParaRPr lang="en-US" sz="1100" b="1" dirty="0">
            <a:solidFill>
              <a:srgbClr val="5400EA"/>
            </a:solidFill>
            <a:latin typeface="+mn-lt"/>
            <a:cs typeface="+mj-cs"/>
          </a:endParaRPr>
        </a:p>
      </dgm:t>
    </dgm:pt>
    <dgm:pt modelId="{C72ADF7A-40A3-4465-B6D7-8232C626DDFB}" type="parTrans" cxnId="{7ADB0889-42DA-4542-B9B8-13C05BECBE09}">
      <dgm:prSet/>
      <dgm:spPr/>
      <dgm:t>
        <a:bodyPr/>
        <a:lstStyle/>
        <a:p>
          <a:endParaRPr lang="en-US"/>
        </a:p>
      </dgm:t>
    </dgm:pt>
    <dgm:pt modelId="{FD3A0A6D-A7DF-4645-9070-9B0C603731E7}" type="sibTrans" cxnId="{7ADB0889-42DA-4542-B9B8-13C05BECBE09}">
      <dgm:prSet/>
      <dgm:spPr/>
      <dgm:t>
        <a:bodyPr/>
        <a:lstStyle/>
        <a:p>
          <a:endParaRPr lang="en-US"/>
        </a:p>
      </dgm:t>
    </dgm:pt>
    <dgm:pt modelId="{BC27AC40-31B6-4D6C-93A5-4E108261625D}">
      <dgm:prSet phldrT="[Text]" custT="1"/>
      <dgm:spPr/>
      <dgm:t>
        <a:bodyPr/>
        <a:lstStyle/>
        <a:p>
          <a:pPr algn="justLow" rtl="1">
            <a:lnSpc>
              <a:spcPct val="90000"/>
            </a:lnSpc>
          </a:pPr>
          <a:r>
            <a:rPr lang="fa-IR" sz="1600" b="1" dirty="0" smtClean="0">
              <a:solidFill>
                <a:schemeClr val="bg1">
                  <a:lumMod val="90000"/>
                  <a:lumOff val="10000"/>
                </a:schemeClr>
              </a:solidFill>
              <a:cs typeface="+mn-cs"/>
            </a:rPr>
            <a:t>فعالیت بر حل مشکلات کاری متمرکز است .</a:t>
          </a:r>
          <a:endParaRPr lang="en-US" sz="1600" b="1" dirty="0">
            <a:solidFill>
              <a:schemeClr val="bg1">
                <a:lumMod val="90000"/>
                <a:lumOff val="10000"/>
              </a:schemeClr>
            </a:solidFill>
            <a:cs typeface="+mn-cs"/>
          </a:endParaRPr>
        </a:p>
      </dgm:t>
    </dgm:pt>
    <dgm:pt modelId="{BE563CDE-ABDB-400F-BEB8-461103AA3AC7}" type="parTrans" cxnId="{960C399C-8E26-4F53-B849-895B8F1E03CC}">
      <dgm:prSet/>
      <dgm:spPr/>
      <dgm:t>
        <a:bodyPr/>
        <a:lstStyle/>
        <a:p>
          <a:endParaRPr lang="en-US"/>
        </a:p>
      </dgm:t>
    </dgm:pt>
    <dgm:pt modelId="{A28BDCE7-7BB8-4CE5-9E99-D7094A5BC3D8}" type="sibTrans" cxnId="{960C399C-8E26-4F53-B849-895B8F1E03CC}">
      <dgm:prSet/>
      <dgm:spPr/>
      <dgm:t>
        <a:bodyPr/>
        <a:lstStyle/>
        <a:p>
          <a:endParaRPr lang="en-US"/>
        </a:p>
      </dgm:t>
    </dgm:pt>
    <dgm:pt modelId="{E12450B7-DEE5-40C0-8619-535A73544BD4}">
      <dgm:prSet phldrT="[Text]"/>
      <dgm:spPr/>
      <dgm:t>
        <a:bodyPr/>
        <a:lstStyle/>
        <a:p>
          <a:r>
            <a:rPr lang="fa-IR" b="1" dirty="0" smtClean="0">
              <a:cs typeface="+mj-cs"/>
            </a:rPr>
            <a:t>مرحله ی 3</a:t>
          </a:r>
        </a:p>
        <a:p>
          <a:r>
            <a:rPr lang="fa-IR" b="1" dirty="0" smtClean="0">
              <a:solidFill>
                <a:srgbClr val="5400EA"/>
              </a:solidFill>
              <a:cs typeface="+mj-cs"/>
            </a:rPr>
            <a:t>انسجام</a:t>
          </a:r>
          <a:endParaRPr lang="en-US" b="1" dirty="0">
            <a:solidFill>
              <a:srgbClr val="5400EA"/>
            </a:solidFill>
            <a:latin typeface="+mn-lt"/>
            <a:cs typeface="+mj-cs"/>
          </a:endParaRPr>
        </a:p>
      </dgm:t>
    </dgm:pt>
    <dgm:pt modelId="{A338093B-7CA4-4F20-BEB2-1394DFB5CCDE}" type="parTrans" cxnId="{F016D6FE-CE83-4614-8602-3255475CF717}">
      <dgm:prSet/>
      <dgm:spPr/>
      <dgm:t>
        <a:bodyPr/>
        <a:lstStyle/>
        <a:p>
          <a:endParaRPr lang="en-US"/>
        </a:p>
      </dgm:t>
    </dgm:pt>
    <dgm:pt modelId="{BBC8EACB-EAD6-42A8-9BA3-B7A0EF8F1884}" type="sibTrans" cxnId="{F016D6FE-CE83-4614-8602-3255475CF717}">
      <dgm:prSet/>
      <dgm:spPr/>
      <dgm:t>
        <a:bodyPr/>
        <a:lstStyle/>
        <a:p>
          <a:endParaRPr lang="en-US"/>
        </a:p>
      </dgm:t>
    </dgm:pt>
    <dgm:pt modelId="{7C6F3F52-7A60-40C8-A38D-D9145CF22CA8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chemeClr val="bg1">
                  <a:lumMod val="90000"/>
                  <a:lumOff val="10000"/>
                </a:schemeClr>
              </a:solidFill>
              <a:cs typeface="+mn-cs"/>
            </a:rPr>
            <a:t>احساس ما بودن .</a:t>
          </a:r>
          <a:endParaRPr lang="en-US" b="1" dirty="0">
            <a:solidFill>
              <a:schemeClr val="bg1">
                <a:lumMod val="90000"/>
                <a:lumOff val="10000"/>
              </a:schemeClr>
            </a:solidFill>
            <a:cs typeface="+mn-cs"/>
          </a:endParaRPr>
        </a:p>
      </dgm:t>
    </dgm:pt>
    <dgm:pt modelId="{EABEDEB4-EE11-4DA0-9973-5F12BF119961}" type="parTrans" cxnId="{ECC0BA72-2739-4FAD-9B91-B02749322420}">
      <dgm:prSet/>
      <dgm:spPr/>
      <dgm:t>
        <a:bodyPr/>
        <a:lstStyle/>
        <a:p>
          <a:endParaRPr lang="en-US"/>
        </a:p>
      </dgm:t>
    </dgm:pt>
    <dgm:pt modelId="{2A6DAA78-47C7-4619-BFDF-D68FAE0D48D8}" type="sibTrans" cxnId="{ECC0BA72-2739-4FAD-9B91-B02749322420}">
      <dgm:prSet/>
      <dgm:spPr/>
      <dgm:t>
        <a:bodyPr/>
        <a:lstStyle/>
        <a:p>
          <a:endParaRPr lang="en-US"/>
        </a:p>
      </dgm:t>
    </dgm:pt>
    <dgm:pt modelId="{825079C3-2566-4C7E-B35C-313D88434F5F}">
      <dgm:prSet phldrT="[Text]"/>
      <dgm:spPr>
        <a:solidFill>
          <a:srgbClr val="FFFFCC"/>
        </a:solidFill>
      </dgm:spPr>
      <dgm:t>
        <a:bodyPr/>
        <a:lstStyle/>
        <a:p>
          <a:r>
            <a:rPr lang="fa-IR" b="1" dirty="0" smtClean="0">
              <a:cs typeface="+mj-cs"/>
            </a:rPr>
            <a:t>مرحله ی 2</a:t>
          </a:r>
        </a:p>
        <a:p>
          <a:r>
            <a:rPr lang="fa-IR" b="1" dirty="0" smtClean="0">
              <a:solidFill>
                <a:srgbClr val="5400EA"/>
              </a:solidFill>
              <a:cs typeface="+mj-cs"/>
            </a:rPr>
            <a:t>درگیری</a:t>
          </a:r>
          <a:endParaRPr lang="en-US" b="1" dirty="0">
            <a:solidFill>
              <a:srgbClr val="5400EA"/>
            </a:solidFill>
            <a:latin typeface="+mn-lt"/>
            <a:cs typeface="+mj-cs"/>
          </a:endParaRPr>
        </a:p>
      </dgm:t>
    </dgm:pt>
    <dgm:pt modelId="{46E32B0B-212B-495C-8D70-1F16631EE8C7}" type="parTrans" cxnId="{DE3BC494-2EF1-49A4-9E1D-9E7D15CA0860}">
      <dgm:prSet/>
      <dgm:spPr/>
      <dgm:t>
        <a:bodyPr/>
        <a:lstStyle/>
        <a:p>
          <a:endParaRPr lang="en-US"/>
        </a:p>
      </dgm:t>
    </dgm:pt>
    <dgm:pt modelId="{37D4E5C3-6C10-4279-8A70-60BA470C0155}" type="sibTrans" cxnId="{DE3BC494-2EF1-49A4-9E1D-9E7D15CA0860}">
      <dgm:prSet/>
      <dgm:spPr/>
      <dgm:t>
        <a:bodyPr/>
        <a:lstStyle/>
        <a:p>
          <a:endParaRPr lang="en-US"/>
        </a:p>
      </dgm:t>
    </dgm:pt>
    <dgm:pt modelId="{4FD96D83-14A7-4CEE-B511-780824130E10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chemeClr val="bg1">
                  <a:lumMod val="90000"/>
                  <a:lumOff val="10000"/>
                </a:schemeClr>
              </a:solidFill>
              <a:cs typeface="+mn-cs"/>
            </a:rPr>
            <a:t>این دوره زمان آزمون است .</a:t>
          </a:r>
          <a:endParaRPr lang="en-US" b="1" dirty="0">
            <a:solidFill>
              <a:schemeClr val="bg1">
                <a:lumMod val="90000"/>
                <a:lumOff val="10000"/>
              </a:schemeClr>
            </a:solidFill>
            <a:cs typeface="+mn-cs"/>
          </a:endParaRPr>
        </a:p>
      </dgm:t>
    </dgm:pt>
    <dgm:pt modelId="{C366B22C-4F04-4032-858D-9385B96534DA}" type="parTrans" cxnId="{2335FF5A-57C0-41EB-A7E6-7F7473CF57D4}">
      <dgm:prSet/>
      <dgm:spPr/>
      <dgm:t>
        <a:bodyPr/>
        <a:lstStyle/>
        <a:p>
          <a:endParaRPr lang="en-US"/>
        </a:p>
      </dgm:t>
    </dgm:pt>
    <dgm:pt modelId="{4C27742F-B920-4957-ADE1-66D4665F201B}" type="sibTrans" cxnId="{2335FF5A-57C0-41EB-A7E6-7F7473CF57D4}">
      <dgm:prSet/>
      <dgm:spPr/>
      <dgm:t>
        <a:bodyPr/>
        <a:lstStyle/>
        <a:p>
          <a:endParaRPr lang="en-US"/>
        </a:p>
      </dgm:t>
    </dgm:pt>
    <dgm:pt modelId="{6FFE143B-CD4B-41DC-BA0A-1708722B68FD}">
      <dgm:prSet phldrT="[Text]"/>
      <dgm:spPr/>
      <dgm:t>
        <a:bodyPr/>
        <a:lstStyle/>
        <a:p>
          <a:r>
            <a:rPr lang="fa-IR" b="1" dirty="0" smtClean="0">
              <a:cs typeface="+mj-cs"/>
            </a:rPr>
            <a:t>مرحله ی 1</a:t>
          </a:r>
        </a:p>
        <a:p>
          <a:r>
            <a:rPr lang="fa-IR" b="1" dirty="0" smtClean="0">
              <a:solidFill>
                <a:srgbClr val="5400EA"/>
              </a:solidFill>
              <a:cs typeface="+mj-cs"/>
            </a:rPr>
            <a:t>شکل گیری</a:t>
          </a:r>
          <a:endParaRPr lang="en-US" b="1" dirty="0">
            <a:solidFill>
              <a:srgbClr val="5400EA"/>
            </a:solidFill>
            <a:latin typeface="+mn-lt"/>
            <a:cs typeface="+mj-cs"/>
          </a:endParaRPr>
        </a:p>
      </dgm:t>
    </dgm:pt>
    <dgm:pt modelId="{9B803952-41DA-47FB-B4BB-9E17CF5E3D73}" type="parTrans" cxnId="{1F4CBEA9-CDA4-469C-AA16-5E3A30DAB8BC}">
      <dgm:prSet/>
      <dgm:spPr/>
      <dgm:t>
        <a:bodyPr/>
        <a:lstStyle/>
        <a:p>
          <a:endParaRPr lang="en-US"/>
        </a:p>
      </dgm:t>
    </dgm:pt>
    <dgm:pt modelId="{8069D831-CB5A-4069-9164-996EA16D1612}" type="sibTrans" cxnId="{1F4CBEA9-CDA4-469C-AA16-5E3A30DAB8BC}">
      <dgm:prSet/>
      <dgm:spPr/>
      <dgm:t>
        <a:bodyPr/>
        <a:lstStyle/>
        <a:p>
          <a:endParaRPr lang="en-US"/>
        </a:p>
      </dgm:t>
    </dgm:pt>
    <dgm:pt modelId="{5DDDEA82-8052-4677-9295-52B891DDBC1E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chemeClr val="bg1">
                  <a:lumMod val="90000"/>
                  <a:lumOff val="10000"/>
                </a:schemeClr>
              </a:solidFill>
              <a:cs typeface="+mn-cs"/>
            </a:rPr>
            <a:t>خروج از انجماد نیز نامیده می شود .</a:t>
          </a:r>
          <a:endParaRPr lang="en-US" b="1" dirty="0">
            <a:solidFill>
              <a:schemeClr val="bg1">
                <a:lumMod val="90000"/>
                <a:lumOff val="10000"/>
              </a:schemeClr>
            </a:solidFill>
            <a:cs typeface="+mn-cs"/>
          </a:endParaRPr>
        </a:p>
      </dgm:t>
    </dgm:pt>
    <dgm:pt modelId="{E630821D-55FD-40E8-B859-C623AD28F140}" type="parTrans" cxnId="{4BEE23C6-326F-4C42-9454-30C6F244325D}">
      <dgm:prSet/>
      <dgm:spPr/>
      <dgm:t>
        <a:bodyPr/>
        <a:lstStyle/>
        <a:p>
          <a:endParaRPr lang="en-US"/>
        </a:p>
      </dgm:t>
    </dgm:pt>
    <dgm:pt modelId="{5FAB770D-59DB-408E-A26A-5A3A23B2B80D}" type="sibTrans" cxnId="{4BEE23C6-326F-4C42-9454-30C6F244325D}">
      <dgm:prSet/>
      <dgm:spPr/>
      <dgm:t>
        <a:bodyPr/>
        <a:lstStyle/>
        <a:p>
          <a:endParaRPr lang="en-US"/>
        </a:p>
      </dgm:t>
    </dgm:pt>
    <dgm:pt modelId="{8C1359D8-A614-4216-8610-821E99BB7147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chemeClr val="bg1">
                  <a:lumMod val="90000"/>
                  <a:lumOff val="10000"/>
                </a:schemeClr>
              </a:solidFill>
              <a:cs typeface="+mn-cs"/>
            </a:rPr>
            <a:t>اعضای گروه در مورد چیزهایی مانند نقش ها ، مسئول گروه و هدف های گروهی ، نامطمئن هستند . اعتماد طرفین کم است و افراد تا حد زیادی نظرات خود را بیان نمی دارند تا ببینند چه کسی و چگونه قبول مسئولیت می کند.</a:t>
          </a:r>
          <a:endParaRPr lang="en-US" b="1" dirty="0">
            <a:solidFill>
              <a:schemeClr val="bg1">
                <a:lumMod val="90000"/>
                <a:lumOff val="10000"/>
              </a:schemeClr>
            </a:solidFill>
            <a:cs typeface="+mn-cs"/>
          </a:endParaRPr>
        </a:p>
      </dgm:t>
    </dgm:pt>
    <dgm:pt modelId="{B63D3020-0294-42C3-A50C-A639AFBBAFBA}" type="parTrans" cxnId="{1202522A-EBA1-4689-8381-36DA44AD24AB}">
      <dgm:prSet/>
      <dgm:spPr/>
      <dgm:t>
        <a:bodyPr/>
        <a:lstStyle/>
        <a:p>
          <a:endParaRPr lang="en-US"/>
        </a:p>
      </dgm:t>
    </dgm:pt>
    <dgm:pt modelId="{1268AF03-6611-460C-B744-77AE9E887B32}" type="sibTrans" cxnId="{1202522A-EBA1-4689-8381-36DA44AD24AB}">
      <dgm:prSet/>
      <dgm:spPr/>
      <dgm:t>
        <a:bodyPr/>
        <a:lstStyle/>
        <a:p>
          <a:endParaRPr lang="en-US"/>
        </a:p>
      </dgm:t>
    </dgm:pt>
    <dgm:pt modelId="{48645ACE-B283-40CD-919F-E8677F3F2F80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chemeClr val="bg1">
                  <a:lumMod val="90000"/>
                  <a:lumOff val="10000"/>
                </a:schemeClr>
              </a:solidFill>
              <a:cs typeface="+mn-cs"/>
            </a:rPr>
            <a:t>افراد خط مشی ها و مفروضات رهبر را ضمن تلاش برای چگونگی سازگاری خود با ساختار قدرت آزمایش می کنند . بسیاری از گروه ها در این مرحله به دلیل کشمکش بر سر قدرت و رفتارهای سیاسی متوقف می شوند .</a:t>
          </a:r>
          <a:endParaRPr lang="en-US" b="1" dirty="0">
            <a:solidFill>
              <a:schemeClr val="bg1">
                <a:lumMod val="90000"/>
                <a:lumOff val="10000"/>
              </a:schemeClr>
            </a:solidFill>
            <a:cs typeface="+mn-cs"/>
          </a:endParaRPr>
        </a:p>
      </dgm:t>
    </dgm:pt>
    <dgm:pt modelId="{FAE3D35F-4DEE-4B13-BCE3-5548B110B06B}" type="parTrans" cxnId="{6A3AF935-6B59-40B9-BF92-3CAD55C9B598}">
      <dgm:prSet/>
      <dgm:spPr/>
      <dgm:t>
        <a:bodyPr/>
        <a:lstStyle/>
        <a:p>
          <a:endParaRPr lang="en-US"/>
        </a:p>
      </dgm:t>
    </dgm:pt>
    <dgm:pt modelId="{D72326BF-A925-4B4B-84F7-2117BB40491E}" type="sibTrans" cxnId="{6A3AF935-6B59-40B9-BF92-3CAD55C9B598}">
      <dgm:prSet/>
      <dgm:spPr/>
      <dgm:t>
        <a:bodyPr/>
        <a:lstStyle/>
        <a:p>
          <a:endParaRPr lang="en-US"/>
        </a:p>
      </dgm:t>
    </dgm:pt>
    <dgm:pt modelId="{E94BF334-8C84-44CD-A61D-EF3BF8B707F3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chemeClr val="bg1">
                  <a:lumMod val="90000"/>
                  <a:lumOff val="10000"/>
                </a:schemeClr>
              </a:solidFill>
              <a:cs typeface="+mn-cs"/>
            </a:rPr>
            <a:t>یک عضو مورد احترام گروه ، غیر از رهبر، گروه را به چالش وامیدارد تا کشمکش بر سر قدرت را کنار گذارند و به کار بپردازند . و به دلیل اینکه اعضا باور می کنند که نشتهای مناسب خود را یافته اند، احساس خوبی از روحیه ی تیمی تجربه می کنند.</a:t>
          </a:r>
          <a:endParaRPr lang="en-US" b="1" dirty="0">
            <a:solidFill>
              <a:schemeClr val="bg1">
                <a:lumMod val="90000"/>
                <a:lumOff val="10000"/>
              </a:schemeClr>
            </a:solidFill>
            <a:cs typeface="+mn-cs"/>
          </a:endParaRPr>
        </a:p>
      </dgm:t>
    </dgm:pt>
    <dgm:pt modelId="{E627E7F7-31FA-430C-8AD4-CA13A9D068E7}" type="parTrans" cxnId="{BFAA67E8-0F7E-44F6-9258-94412DFD5F4A}">
      <dgm:prSet/>
      <dgm:spPr/>
      <dgm:t>
        <a:bodyPr/>
        <a:lstStyle/>
        <a:p>
          <a:endParaRPr lang="en-US"/>
        </a:p>
      </dgm:t>
    </dgm:pt>
    <dgm:pt modelId="{EBAFAA98-1FB5-4CC8-8E04-56DBFF66F695}" type="sibTrans" cxnId="{BFAA67E8-0F7E-44F6-9258-94412DFD5F4A}">
      <dgm:prSet/>
      <dgm:spPr/>
      <dgm:t>
        <a:bodyPr/>
        <a:lstStyle/>
        <a:p>
          <a:endParaRPr lang="en-US"/>
        </a:p>
      </dgm:t>
    </dgm:pt>
    <dgm:pt modelId="{27682CF5-145D-474C-B141-4DA8922952EF}">
      <dgm:prSet phldrT="[Text]" custT="1"/>
      <dgm:spPr/>
      <dgm:t>
        <a:bodyPr/>
        <a:lstStyle/>
        <a:p>
          <a:pPr algn="justLow" rtl="1">
            <a:lnSpc>
              <a:spcPct val="90000"/>
            </a:lnSpc>
          </a:pPr>
          <a:r>
            <a:rPr lang="fa-IR" sz="1600" b="1" dirty="0" smtClean="0">
              <a:solidFill>
                <a:schemeClr val="bg1">
                  <a:lumMod val="90000"/>
                  <a:lumOff val="10000"/>
                </a:schemeClr>
              </a:solidFill>
              <a:cs typeface="+mn-cs"/>
            </a:rPr>
            <a:t>یک فضای مناسب برای ارتباطات آزاد ، هماهنگی بسیار زیاد و رفتارهای یادگیرانه وجود دارد.</a:t>
          </a:r>
          <a:endParaRPr lang="en-US" sz="1600" b="1" dirty="0">
            <a:solidFill>
              <a:schemeClr val="bg1">
                <a:lumMod val="90000"/>
                <a:lumOff val="10000"/>
              </a:schemeClr>
            </a:solidFill>
            <a:cs typeface="+mn-cs"/>
          </a:endParaRPr>
        </a:p>
      </dgm:t>
    </dgm:pt>
    <dgm:pt modelId="{A63D5663-07BA-4740-8BE8-D3271F6CEDCE}" type="parTrans" cxnId="{23FEB0FF-97D4-431A-AE9D-26BADD5CF0CA}">
      <dgm:prSet/>
      <dgm:spPr/>
      <dgm:t>
        <a:bodyPr/>
        <a:lstStyle/>
        <a:p>
          <a:endParaRPr lang="en-US"/>
        </a:p>
      </dgm:t>
    </dgm:pt>
    <dgm:pt modelId="{429CE795-08E8-4CC2-B385-A23F69D7A329}" type="sibTrans" cxnId="{23FEB0FF-97D4-431A-AE9D-26BADD5CF0CA}">
      <dgm:prSet/>
      <dgm:spPr/>
      <dgm:t>
        <a:bodyPr/>
        <a:lstStyle/>
        <a:p>
          <a:endParaRPr lang="en-US"/>
        </a:p>
      </dgm:t>
    </dgm:pt>
    <dgm:pt modelId="{A31B2646-AE54-4574-92DF-2B7C7F8F7E00}">
      <dgm:prSet phldrT="[Text]" custT="1"/>
      <dgm:spPr/>
      <dgm:t>
        <a:bodyPr/>
        <a:lstStyle/>
        <a:p>
          <a:pPr algn="justLow" rtl="1"/>
          <a:r>
            <a:rPr lang="fa-IR" sz="1400" b="1" dirty="0" smtClean="0">
              <a:solidFill>
                <a:schemeClr val="tx1">
                  <a:lumMod val="90000"/>
                  <a:lumOff val="10000"/>
                </a:schemeClr>
              </a:solidFill>
              <a:cs typeface="B Nazanin" pitchFamily="2" charset="-78"/>
            </a:rPr>
            <a:t>کار سخت ، یکنواختی،روزمرگی و کسب هدف ضرورت ادامه کار گروه را به مخاطره می اندازد. و تدابیری مانند بازگشت به استقلال گروه با تنظیم اهداف تازه به منظور «پایان دادن» و «شروع مجدد» تداوم کار گروه را موجب می شود .</a:t>
          </a:r>
          <a:endParaRPr lang="en-US" sz="1400" b="1" dirty="0">
            <a:solidFill>
              <a:schemeClr val="tx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3FE746BD-3F18-41F8-BE24-C738B24B3D42}" type="parTrans" cxnId="{4B9908B3-9369-417D-9F20-8652D18FCAD3}">
      <dgm:prSet/>
      <dgm:spPr/>
      <dgm:t>
        <a:bodyPr/>
        <a:lstStyle/>
        <a:p>
          <a:endParaRPr lang="en-US"/>
        </a:p>
      </dgm:t>
    </dgm:pt>
    <dgm:pt modelId="{B9873370-B87C-47A0-9F54-28D4052FFA46}" type="sibTrans" cxnId="{4B9908B3-9369-417D-9F20-8652D18FCAD3}">
      <dgm:prSet/>
      <dgm:spPr/>
      <dgm:t>
        <a:bodyPr/>
        <a:lstStyle/>
        <a:p>
          <a:endParaRPr lang="en-US"/>
        </a:p>
      </dgm:t>
    </dgm:pt>
    <dgm:pt modelId="{56FCC551-F6E7-4A01-9EDA-89C874756D5F}" type="pres">
      <dgm:prSet presAssocID="{39B9D7DE-2AC8-4007-A8F8-A1187AF901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5F8EDD-0D55-41E6-B2CA-BC758252F2CD}" type="pres">
      <dgm:prSet presAssocID="{4BE6B06D-F4E9-4747-900E-FF2472D2B533}" presName="linNode" presStyleCnt="0"/>
      <dgm:spPr/>
      <dgm:t>
        <a:bodyPr/>
        <a:lstStyle/>
        <a:p>
          <a:endParaRPr lang="en-US"/>
        </a:p>
      </dgm:t>
    </dgm:pt>
    <dgm:pt modelId="{398EBA3F-527B-4A81-97E5-51CA4439E419}" type="pres">
      <dgm:prSet presAssocID="{4BE6B06D-F4E9-4747-900E-FF2472D2B533}" presName="parentText" presStyleLbl="node1" presStyleIdx="0" presStyleCnt="5" custScaleX="68862" custLinFactX="100000" custLinFactNeighborX="136076" custLinFactNeighborY="-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AA9B7-A659-4557-AD12-3AE8ADF7A0D3}" type="pres">
      <dgm:prSet presAssocID="{4BE6B06D-F4E9-4747-900E-FF2472D2B533}" presName="descendantText" presStyleLbl="alignAccFollowNode1" presStyleIdx="0" presStyleCnt="5" custFlipVert="1" custFlipHor="1" custScaleX="190463" custScaleY="103315" custLinFactNeighborX="-98567" custLinFactNeighborY="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F5B10-0E4E-41A6-8C5A-6BBC2EA88661}" type="pres">
      <dgm:prSet presAssocID="{9D36704C-3644-433C-846A-418BA7E8E398}" presName="sp" presStyleCnt="0"/>
      <dgm:spPr/>
      <dgm:t>
        <a:bodyPr/>
        <a:lstStyle/>
        <a:p>
          <a:endParaRPr lang="en-US"/>
        </a:p>
      </dgm:t>
    </dgm:pt>
    <dgm:pt modelId="{D3929828-C7EA-4D59-8AF3-0D1B2741CCDE}" type="pres">
      <dgm:prSet presAssocID="{341C3265-1FF4-47DD-9381-9355C436295C}" presName="linNode" presStyleCnt="0"/>
      <dgm:spPr/>
      <dgm:t>
        <a:bodyPr/>
        <a:lstStyle/>
        <a:p>
          <a:endParaRPr lang="en-US"/>
        </a:p>
      </dgm:t>
    </dgm:pt>
    <dgm:pt modelId="{29550D97-A76C-4D4C-A679-7C22BC63D729}" type="pres">
      <dgm:prSet presAssocID="{341C3265-1FF4-47DD-9381-9355C436295C}" presName="parentText" presStyleLbl="node1" presStyleIdx="1" presStyleCnt="5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F0978-5CD3-4429-AA17-7D9405E5D604}" type="pres">
      <dgm:prSet presAssocID="{341C3265-1FF4-47DD-9381-9355C436295C}" presName="descendantText" presStyleLbl="alignAccFollowNode1" presStyleIdx="1" presStyleCnt="5" custFlipVert="1" custFlipHor="1" custScaleX="190463" custScaleY="97979" custLinFactNeighborX="-82886" custLinFactNeighborY="3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CA2A6-50B5-4B0C-A0D0-E098C472D879}" type="pres">
      <dgm:prSet presAssocID="{FD3A0A6D-A7DF-4645-9070-9B0C603731E7}" presName="sp" presStyleCnt="0"/>
      <dgm:spPr/>
      <dgm:t>
        <a:bodyPr/>
        <a:lstStyle/>
        <a:p>
          <a:endParaRPr lang="en-US"/>
        </a:p>
      </dgm:t>
    </dgm:pt>
    <dgm:pt modelId="{499A1DFE-D02B-4EA2-8C5B-AF40001414A2}" type="pres">
      <dgm:prSet presAssocID="{E12450B7-DEE5-40C0-8619-535A73544BD4}" presName="linNode" presStyleCnt="0"/>
      <dgm:spPr/>
      <dgm:t>
        <a:bodyPr/>
        <a:lstStyle/>
        <a:p>
          <a:endParaRPr lang="en-US"/>
        </a:p>
      </dgm:t>
    </dgm:pt>
    <dgm:pt modelId="{19A388E3-CC98-4E99-BEB6-1A0680420382}" type="pres">
      <dgm:prSet presAssocID="{E12450B7-DEE5-40C0-8619-535A73544BD4}" presName="parentText" presStyleLbl="node1" presStyleIdx="2" presStyleCnt="5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1188A-90A6-4BB3-BD10-0EF965947D67}" type="pres">
      <dgm:prSet presAssocID="{E12450B7-DEE5-40C0-8619-535A73544BD4}" presName="descendantText" presStyleLbl="alignAccFollowNode1" presStyleIdx="2" presStyleCnt="5" custFlipVert="1" custFlipHor="1" custScaleX="190463" custScaleY="97979" custLinFactNeighborX="-82886" custLinFactNeighborY="3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260B0-46CB-4DA9-BCA0-52C9593E26F3}" type="pres">
      <dgm:prSet presAssocID="{BBC8EACB-EAD6-42A8-9BA3-B7A0EF8F1884}" presName="sp" presStyleCnt="0"/>
      <dgm:spPr/>
      <dgm:t>
        <a:bodyPr/>
        <a:lstStyle/>
        <a:p>
          <a:endParaRPr lang="en-US"/>
        </a:p>
      </dgm:t>
    </dgm:pt>
    <dgm:pt modelId="{FD635F9A-DD7C-4493-A60D-A0106A99505F}" type="pres">
      <dgm:prSet presAssocID="{825079C3-2566-4C7E-B35C-313D88434F5F}" presName="linNode" presStyleCnt="0"/>
      <dgm:spPr/>
      <dgm:t>
        <a:bodyPr/>
        <a:lstStyle/>
        <a:p>
          <a:endParaRPr lang="en-US"/>
        </a:p>
      </dgm:t>
    </dgm:pt>
    <dgm:pt modelId="{57F22E09-03EC-40DB-BEC7-71D1BA405776}" type="pres">
      <dgm:prSet presAssocID="{825079C3-2566-4C7E-B35C-313D88434F5F}" presName="parentText" presStyleLbl="node1" presStyleIdx="3" presStyleCnt="5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76D15-6E55-41DA-8993-0BC80DA563F3}" type="pres">
      <dgm:prSet presAssocID="{825079C3-2566-4C7E-B35C-313D88434F5F}" presName="descendantText" presStyleLbl="alignAccFollowNode1" presStyleIdx="3" presStyleCnt="5" custFlipVert="1" custFlipHor="1" custScaleX="190463" custScaleY="97979" custLinFactNeighborX="-82886" custLinFactNeighborY="3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5AA6A-3329-460F-AA9A-D81D9A3C1A98}" type="pres">
      <dgm:prSet presAssocID="{37D4E5C3-6C10-4279-8A70-60BA470C0155}" presName="sp" presStyleCnt="0"/>
      <dgm:spPr/>
      <dgm:t>
        <a:bodyPr/>
        <a:lstStyle/>
        <a:p>
          <a:endParaRPr lang="en-US"/>
        </a:p>
      </dgm:t>
    </dgm:pt>
    <dgm:pt modelId="{5FC3A9F1-3FF2-437E-8A21-DDB14F5C6B03}" type="pres">
      <dgm:prSet presAssocID="{6FFE143B-CD4B-41DC-BA0A-1708722B68FD}" presName="linNode" presStyleCnt="0"/>
      <dgm:spPr/>
      <dgm:t>
        <a:bodyPr/>
        <a:lstStyle/>
        <a:p>
          <a:endParaRPr lang="en-US"/>
        </a:p>
      </dgm:t>
    </dgm:pt>
    <dgm:pt modelId="{8F7054D5-B8FB-4464-9FE3-6580CC5C074C}" type="pres">
      <dgm:prSet presAssocID="{6FFE143B-CD4B-41DC-BA0A-1708722B68FD}" presName="parentText" presStyleLbl="node1" presStyleIdx="4" presStyleCnt="5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18A8F-0D57-4FA9-9FC4-841FF1249023}" type="pres">
      <dgm:prSet presAssocID="{6FFE143B-CD4B-41DC-BA0A-1708722B68FD}" presName="descendantText" presStyleLbl="alignAccFollowNode1" presStyleIdx="4" presStyleCnt="5" custFlipVert="1" custFlipHor="1" custScaleX="190463" custScaleY="97979" custLinFactNeighborX="-82886" custLinFactNeighborY="3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E99627-CB6F-4C1D-B9A9-322F5E4FDE7E}" type="presOf" srcId="{5DDDEA82-8052-4677-9295-52B891DDBC1E}" destId="{62818A8F-0D57-4FA9-9FC4-841FF1249023}" srcOrd="0" destOrd="0" presId="urn:microsoft.com/office/officeart/2005/8/layout/vList5"/>
    <dgm:cxn modelId="{1202522A-EBA1-4689-8381-36DA44AD24AB}" srcId="{6FFE143B-CD4B-41DC-BA0A-1708722B68FD}" destId="{8C1359D8-A614-4216-8610-821E99BB7147}" srcOrd="1" destOrd="0" parTransId="{B63D3020-0294-42C3-A50C-A639AFBBAFBA}" sibTransId="{1268AF03-6611-460C-B744-77AE9E887B32}"/>
    <dgm:cxn modelId="{F1249DFD-5560-48FF-A365-5EC63514C58F}" type="presOf" srcId="{39B9D7DE-2AC8-4007-A8F8-A1187AF90138}" destId="{56FCC551-F6E7-4A01-9EDA-89C874756D5F}" srcOrd="0" destOrd="0" presId="urn:microsoft.com/office/officeart/2005/8/layout/vList5"/>
    <dgm:cxn modelId="{B23782B9-C8F0-49DC-ADB1-985E2D578BA3}" type="presOf" srcId="{825079C3-2566-4C7E-B35C-313D88434F5F}" destId="{57F22E09-03EC-40DB-BEC7-71D1BA405776}" srcOrd="0" destOrd="0" presId="urn:microsoft.com/office/officeart/2005/8/layout/vList5"/>
    <dgm:cxn modelId="{4F17FDEE-F839-4AB2-A756-B8B6B9551F04}" type="presOf" srcId="{7C6F3F52-7A60-40C8-A38D-D9145CF22CA8}" destId="{1CA1188A-90A6-4BB3-BD10-0EF965947D67}" srcOrd="0" destOrd="0" presId="urn:microsoft.com/office/officeart/2005/8/layout/vList5"/>
    <dgm:cxn modelId="{4B9908B3-9369-417D-9F20-8652D18FCAD3}" srcId="{4BE6B06D-F4E9-4747-900E-FF2472D2B533}" destId="{A31B2646-AE54-4574-92DF-2B7C7F8F7E00}" srcOrd="1" destOrd="0" parTransId="{3FE746BD-3F18-41F8-BE24-C738B24B3D42}" sibTransId="{B9873370-B87C-47A0-9F54-28D4052FFA46}"/>
    <dgm:cxn modelId="{ECC0BA72-2739-4FAD-9B91-B02749322420}" srcId="{E12450B7-DEE5-40C0-8619-535A73544BD4}" destId="{7C6F3F52-7A60-40C8-A38D-D9145CF22CA8}" srcOrd="0" destOrd="0" parTransId="{EABEDEB4-EE11-4DA0-9973-5F12BF119961}" sibTransId="{2A6DAA78-47C7-4619-BFDF-D68FAE0D48D8}"/>
    <dgm:cxn modelId="{F016D6FE-CE83-4614-8602-3255475CF717}" srcId="{39B9D7DE-2AC8-4007-A8F8-A1187AF90138}" destId="{E12450B7-DEE5-40C0-8619-535A73544BD4}" srcOrd="2" destOrd="0" parTransId="{A338093B-7CA4-4F20-BEB2-1394DFB5CCDE}" sibTransId="{BBC8EACB-EAD6-42A8-9BA3-B7A0EF8F1884}"/>
    <dgm:cxn modelId="{DAEA94B8-E355-42F0-BDD9-A78D96F501D2}" srcId="{4BE6B06D-F4E9-4747-900E-FF2472D2B533}" destId="{E1BCFDD8-CB1B-4577-AAFF-CF96570D5407}" srcOrd="0" destOrd="0" parTransId="{27DAC446-412D-491E-9EAD-130BFDF52667}" sibTransId="{EDFA33BD-CE6D-4A0D-A3A1-1F2FAFD3DF41}"/>
    <dgm:cxn modelId="{A829DAA3-AD21-4830-AFCE-3E7703EBC3BC}" type="presOf" srcId="{E94BF334-8C84-44CD-A61D-EF3BF8B707F3}" destId="{1CA1188A-90A6-4BB3-BD10-0EF965947D67}" srcOrd="0" destOrd="1" presId="urn:microsoft.com/office/officeart/2005/8/layout/vList5"/>
    <dgm:cxn modelId="{4BEE23C6-326F-4C42-9454-30C6F244325D}" srcId="{6FFE143B-CD4B-41DC-BA0A-1708722B68FD}" destId="{5DDDEA82-8052-4677-9295-52B891DDBC1E}" srcOrd="0" destOrd="0" parTransId="{E630821D-55FD-40E8-B859-C623AD28F140}" sibTransId="{5FAB770D-59DB-408E-A26A-5A3A23B2B80D}"/>
    <dgm:cxn modelId="{E92AE56B-7727-41DE-A6D0-B33F3B0F5CD0}" type="presOf" srcId="{BC27AC40-31B6-4D6C-93A5-4E108261625D}" destId="{CF6F0978-5CD3-4429-AA17-7D9405E5D604}" srcOrd="0" destOrd="0" presId="urn:microsoft.com/office/officeart/2005/8/layout/vList5"/>
    <dgm:cxn modelId="{7C380910-D572-4F60-A564-838E593E91CA}" type="presOf" srcId="{6FFE143B-CD4B-41DC-BA0A-1708722B68FD}" destId="{8F7054D5-B8FB-4464-9FE3-6580CC5C074C}" srcOrd="0" destOrd="0" presId="urn:microsoft.com/office/officeart/2005/8/layout/vList5"/>
    <dgm:cxn modelId="{90C542FA-42D5-434C-8D74-04F6FD3E30C4}" type="presOf" srcId="{4BE6B06D-F4E9-4747-900E-FF2472D2B533}" destId="{398EBA3F-527B-4A81-97E5-51CA4439E419}" srcOrd="0" destOrd="0" presId="urn:microsoft.com/office/officeart/2005/8/layout/vList5"/>
    <dgm:cxn modelId="{4BB98468-1B25-4EBB-9594-548A498C9D22}" type="presOf" srcId="{E1BCFDD8-CB1B-4577-AAFF-CF96570D5407}" destId="{699AA9B7-A659-4557-AD12-3AE8ADF7A0D3}" srcOrd="0" destOrd="0" presId="urn:microsoft.com/office/officeart/2005/8/layout/vList5"/>
    <dgm:cxn modelId="{23FEB0FF-97D4-431A-AE9D-26BADD5CF0CA}" srcId="{341C3265-1FF4-47DD-9381-9355C436295C}" destId="{27682CF5-145D-474C-B141-4DA8922952EF}" srcOrd="1" destOrd="0" parTransId="{A63D5663-07BA-4740-8BE8-D3271F6CEDCE}" sibTransId="{429CE795-08E8-4CC2-B385-A23F69D7A329}"/>
    <dgm:cxn modelId="{2335FF5A-57C0-41EB-A7E6-7F7473CF57D4}" srcId="{825079C3-2566-4C7E-B35C-313D88434F5F}" destId="{4FD96D83-14A7-4CEE-B511-780824130E10}" srcOrd="0" destOrd="0" parTransId="{C366B22C-4F04-4032-858D-9385B96534DA}" sibTransId="{4C27742F-B920-4957-ADE1-66D4665F201B}"/>
    <dgm:cxn modelId="{2E398D0C-325A-41F5-B1BC-B20D14878016}" type="presOf" srcId="{E12450B7-DEE5-40C0-8619-535A73544BD4}" destId="{19A388E3-CC98-4E99-BEB6-1A0680420382}" srcOrd="0" destOrd="0" presId="urn:microsoft.com/office/officeart/2005/8/layout/vList5"/>
    <dgm:cxn modelId="{3989241F-3118-426B-A34C-F9BF964CEFA6}" type="presOf" srcId="{27682CF5-145D-474C-B141-4DA8922952EF}" destId="{CF6F0978-5CD3-4429-AA17-7D9405E5D604}" srcOrd="0" destOrd="1" presId="urn:microsoft.com/office/officeart/2005/8/layout/vList5"/>
    <dgm:cxn modelId="{4F11440B-5305-45D4-8277-DB904BCF2158}" type="presOf" srcId="{341C3265-1FF4-47DD-9381-9355C436295C}" destId="{29550D97-A76C-4D4C-A679-7C22BC63D729}" srcOrd="0" destOrd="0" presId="urn:microsoft.com/office/officeart/2005/8/layout/vList5"/>
    <dgm:cxn modelId="{6A3AF935-6B59-40B9-BF92-3CAD55C9B598}" srcId="{825079C3-2566-4C7E-B35C-313D88434F5F}" destId="{48645ACE-B283-40CD-919F-E8677F3F2F80}" srcOrd="1" destOrd="0" parTransId="{FAE3D35F-4DEE-4B13-BCE3-5548B110B06B}" sibTransId="{D72326BF-A925-4B4B-84F7-2117BB40491E}"/>
    <dgm:cxn modelId="{DE3BC494-2EF1-49A4-9E1D-9E7D15CA0860}" srcId="{39B9D7DE-2AC8-4007-A8F8-A1187AF90138}" destId="{825079C3-2566-4C7E-B35C-313D88434F5F}" srcOrd="3" destOrd="0" parTransId="{46E32B0B-212B-495C-8D70-1F16631EE8C7}" sibTransId="{37D4E5C3-6C10-4279-8A70-60BA470C0155}"/>
    <dgm:cxn modelId="{7ADB0889-42DA-4542-B9B8-13C05BECBE09}" srcId="{39B9D7DE-2AC8-4007-A8F8-A1187AF90138}" destId="{341C3265-1FF4-47DD-9381-9355C436295C}" srcOrd="1" destOrd="0" parTransId="{C72ADF7A-40A3-4465-B6D7-8232C626DDFB}" sibTransId="{FD3A0A6D-A7DF-4645-9070-9B0C603731E7}"/>
    <dgm:cxn modelId="{164AAB92-BE4D-4A05-B7F7-109F12E81241}" srcId="{39B9D7DE-2AC8-4007-A8F8-A1187AF90138}" destId="{4BE6B06D-F4E9-4747-900E-FF2472D2B533}" srcOrd="0" destOrd="0" parTransId="{673BB27B-111C-4BE3-A742-0644CAC0F893}" sibTransId="{9D36704C-3644-433C-846A-418BA7E8E398}"/>
    <dgm:cxn modelId="{CAF690DC-68F2-4A8E-9399-259C1AE18796}" type="presOf" srcId="{8C1359D8-A614-4216-8610-821E99BB7147}" destId="{62818A8F-0D57-4FA9-9FC4-841FF1249023}" srcOrd="0" destOrd="1" presId="urn:microsoft.com/office/officeart/2005/8/layout/vList5"/>
    <dgm:cxn modelId="{960C399C-8E26-4F53-B849-895B8F1E03CC}" srcId="{341C3265-1FF4-47DD-9381-9355C436295C}" destId="{BC27AC40-31B6-4D6C-93A5-4E108261625D}" srcOrd="0" destOrd="0" parTransId="{BE563CDE-ABDB-400F-BEB8-461103AA3AC7}" sibTransId="{A28BDCE7-7BB8-4CE5-9E99-D7094A5BC3D8}"/>
    <dgm:cxn modelId="{BFAA67E8-0F7E-44F6-9258-94412DFD5F4A}" srcId="{E12450B7-DEE5-40C0-8619-535A73544BD4}" destId="{E94BF334-8C84-44CD-A61D-EF3BF8B707F3}" srcOrd="1" destOrd="0" parTransId="{E627E7F7-31FA-430C-8AD4-CA13A9D068E7}" sibTransId="{EBAFAA98-1FB5-4CC8-8E04-56DBFF66F695}"/>
    <dgm:cxn modelId="{E473B0E0-A3F2-4EE4-8C32-380DE86A961D}" type="presOf" srcId="{48645ACE-B283-40CD-919F-E8677F3F2F80}" destId="{31976D15-6E55-41DA-8993-0BC80DA563F3}" srcOrd="0" destOrd="1" presId="urn:microsoft.com/office/officeart/2005/8/layout/vList5"/>
    <dgm:cxn modelId="{60E8CAF0-8CEA-4F82-880B-7EB47399B106}" type="presOf" srcId="{4FD96D83-14A7-4CEE-B511-780824130E10}" destId="{31976D15-6E55-41DA-8993-0BC80DA563F3}" srcOrd="0" destOrd="0" presId="urn:microsoft.com/office/officeart/2005/8/layout/vList5"/>
    <dgm:cxn modelId="{9D07EAC0-1EDD-486F-B6BC-20E7D194AACB}" type="presOf" srcId="{A31B2646-AE54-4574-92DF-2B7C7F8F7E00}" destId="{699AA9B7-A659-4557-AD12-3AE8ADF7A0D3}" srcOrd="0" destOrd="1" presId="urn:microsoft.com/office/officeart/2005/8/layout/vList5"/>
    <dgm:cxn modelId="{1F4CBEA9-CDA4-469C-AA16-5E3A30DAB8BC}" srcId="{39B9D7DE-2AC8-4007-A8F8-A1187AF90138}" destId="{6FFE143B-CD4B-41DC-BA0A-1708722B68FD}" srcOrd="4" destOrd="0" parTransId="{9B803952-41DA-47FB-B4BB-9E17CF5E3D73}" sibTransId="{8069D831-CB5A-4069-9164-996EA16D1612}"/>
    <dgm:cxn modelId="{C6905311-C5C8-475B-AADD-19D189ED6C20}" type="presParOf" srcId="{56FCC551-F6E7-4A01-9EDA-89C874756D5F}" destId="{F35F8EDD-0D55-41E6-B2CA-BC758252F2CD}" srcOrd="0" destOrd="0" presId="urn:microsoft.com/office/officeart/2005/8/layout/vList5"/>
    <dgm:cxn modelId="{D23F6DF5-9DFD-4ED5-B8C5-BB4BE62E0E1D}" type="presParOf" srcId="{F35F8EDD-0D55-41E6-B2CA-BC758252F2CD}" destId="{398EBA3F-527B-4A81-97E5-51CA4439E419}" srcOrd="0" destOrd="0" presId="urn:microsoft.com/office/officeart/2005/8/layout/vList5"/>
    <dgm:cxn modelId="{63846972-73BC-4390-8616-8195D839B359}" type="presParOf" srcId="{F35F8EDD-0D55-41E6-B2CA-BC758252F2CD}" destId="{699AA9B7-A659-4557-AD12-3AE8ADF7A0D3}" srcOrd="1" destOrd="0" presId="urn:microsoft.com/office/officeart/2005/8/layout/vList5"/>
    <dgm:cxn modelId="{0536EF51-ECE9-4189-A119-FC682D283736}" type="presParOf" srcId="{56FCC551-F6E7-4A01-9EDA-89C874756D5F}" destId="{721F5B10-0E4E-41A6-8C5A-6BBC2EA88661}" srcOrd="1" destOrd="0" presId="urn:microsoft.com/office/officeart/2005/8/layout/vList5"/>
    <dgm:cxn modelId="{1394FC19-8067-4762-82E7-B3B4D2BDDD0C}" type="presParOf" srcId="{56FCC551-F6E7-4A01-9EDA-89C874756D5F}" destId="{D3929828-C7EA-4D59-8AF3-0D1B2741CCDE}" srcOrd="2" destOrd="0" presId="urn:microsoft.com/office/officeart/2005/8/layout/vList5"/>
    <dgm:cxn modelId="{F8B1E202-2B9E-4138-8A2A-4A96692ADDDB}" type="presParOf" srcId="{D3929828-C7EA-4D59-8AF3-0D1B2741CCDE}" destId="{29550D97-A76C-4D4C-A679-7C22BC63D729}" srcOrd="0" destOrd="0" presId="urn:microsoft.com/office/officeart/2005/8/layout/vList5"/>
    <dgm:cxn modelId="{5D7A6DA6-9A4D-4587-BD66-2812FFBABA6B}" type="presParOf" srcId="{D3929828-C7EA-4D59-8AF3-0D1B2741CCDE}" destId="{CF6F0978-5CD3-4429-AA17-7D9405E5D604}" srcOrd="1" destOrd="0" presId="urn:microsoft.com/office/officeart/2005/8/layout/vList5"/>
    <dgm:cxn modelId="{6137B2D8-9652-4708-ACA2-28AC6CF20EF3}" type="presParOf" srcId="{56FCC551-F6E7-4A01-9EDA-89C874756D5F}" destId="{342CA2A6-50B5-4B0C-A0D0-E098C472D879}" srcOrd="3" destOrd="0" presId="urn:microsoft.com/office/officeart/2005/8/layout/vList5"/>
    <dgm:cxn modelId="{776FB6F1-874F-4BBC-A4CC-AA49B5F9C663}" type="presParOf" srcId="{56FCC551-F6E7-4A01-9EDA-89C874756D5F}" destId="{499A1DFE-D02B-4EA2-8C5B-AF40001414A2}" srcOrd="4" destOrd="0" presId="urn:microsoft.com/office/officeart/2005/8/layout/vList5"/>
    <dgm:cxn modelId="{0B638E42-841A-4C3D-BAB8-C46EF4EBB42D}" type="presParOf" srcId="{499A1DFE-D02B-4EA2-8C5B-AF40001414A2}" destId="{19A388E3-CC98-4E99-BEB6-1A0680420382}" srcOrd="0" destOrd="0" presId="urn:microsoft.com/office/officeart/2005/8/layout/vList5"/>
    <dgm:cxn modelId="{44B661D6-1859-4E6E-B0FD-B3468F1C90CA}" type="presParOf" srcId="{499A1DFE-D02B-4EA2-8C5B-AF40001414A2}" destId="{1CA1188A-90A6-4BB3-BD10-0EF965947D67}" srcOrd="1" destOrd="0" presId="urn:microsoft.com/office/officeart/2005/8/layout/vList5"/>
    <dgm:cxn modelId="{7025FDE3-75CD-4A35-90CD-3669D1FA598B}" type="presParOf" srcId="{56FCC551-F6E7-4A01-9EDA-89C874756D5F}" destId="{7BE260B0-46CB-4DA9-BCA0-52C9593E26F3}" srcOrd="5" destOrd="0" presId="urn:microsoft.com/office/officeart/2005/8/layout/vList5"/>
    <dgm:cxn modelId="{02D34F56-7611-4345-A8E8-35722C43D419}" type="presParOf" srcId="{56FCC551-F6E7-4A01-9EDA-89C874756D5F}" destId="{FD635F9A-DD7C-4493-A60D-A0106A99505F}" srcOrd="6" destOrd="0" presId="urn:microsoft.com/office/officeart/2005/8/layout/vList5"/>
    <dgm:cxn modelId="{2A51EC0E-CAC4-4DDE-8207-4BC4ABF0BD26}" type="presParOf" srcId="{FD635F9A-DD7C-4493-A60D-A0106A99505F}" destId="{57F22E09-03EC-40DB-BEC7-71D1BA405776}" srcOrd="0" destOrd="0" presId="urn:microsoft.com/office/officeart/2005/8/layout/vList5"/>
    <dgm:cxn modelId="{79F7D7AA-0E32-4594-ADFC-F0A635E8F62E}" type="presParOf" srcId="{FD635F9A-DD7C-4493-A60D-A0106A99505F}" destId="{31976D15-6E55-41DA-8993-0BC80DA563F3}" srcOrd="1" destOrd="0" presId="urn:microsoft.com/office/officeart/2005/8/layout/vList5"/>
    <dgm:cxn modelId="{23101D35-8860-40E9-853D-9C99A69F1D6C}" type="presParOf" srcId="{56FCC551-F6E7-4A01-9EDA-89C874756D5F}" destId="{9365AA6A-3329-460F-AA9A-D81D9A3C1A98}" srcOrd="7" destOrd="0" presId="urn:microsoft.com/office/officeart/2005/8/layout/vList5"/>
    <dgm:cxn modelId="{691F1908-BF2A-4C49-B231-12F662114189}" type="presParOf" srcId="{56FCC551-F6E7-4A01-9EDA-89C874756D5F}" destId="{5FC3A9F1-3FF2-437E-8A21-DDB14F5C6B03}" srcOrd="8" destOrd="0" presId="urn:microsoft.com/office/officeart/2005/8/layout/vList5"/>
    <dgm:cxn modelId="{7FD18C6F-4228-4598-8B92-166797ED3C32}" type="presParOf" srcId="{5FC3A9F1-3FF2-437E-8A21-DDB14F5C6B03}" destId="{8F7054D5-B8FB-4464-9FE3-6580CC5C074C}" srcOrd="0" destOrd="0" presId="urn:microsoft.com/office/officeart/2005/8/layout/vList5"/>
    <dgm:cxn modelId="{B9743FD0-9A8E-4A3F-A3D3-79A5539E012C}" type="presParOf" srcId="{5FC3A9F1-3FF2-437E-8A21-DDB14F5C6B03}" destId="{62818A8F-0D57-4FA9-9FC4-841FF12490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FCB92-90B1-49AB-AD09-095086F5F803}">
      <dsp:nvSpPr>
        <dsp:cNvPr id="0" name=""/>
        <dsp:cNvSpPr/>
      </dsp:nvSpPr>
      <dsp:spPr>
        <a:xfrm>
          <a:off x="0" y="22839"/>
          <a:ext cx="8858312" cy="11100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+mj-cs"/>
            </a:rPr>
            <a:t>تعریف گروه :</a:t>
          </a:r>
          <a:endParaRPr lang="en-US" sz="3200" kern="1200" dirty="0">
            <a:cs typeface="+mj-cs"/>
          </a:endParaRPr>
        </a:p>
      </dsp:txBody>
      <dsp:txXfrm>
        <a:off x="54189" y="77028"/>
        <a:ext cx="8749934" cy="1001692"/>
      </dsp:txXfrm>
    </dsp:sp>
    <dsp:sp modelId="{74557177-5412-4CEB-841F-49C5E3871534}">
      <dsp:nvSpPr>
        <dsp:cNvPr id="0" name=""/>
        <dsp:cNvSpPr/>
      </dsp:nvSpPr>
      <dsp:spPr>
        <a:xfrm>
          <a:off x="0" y="1132910"/>
          <a:ext cx="8858312" cy="4202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51" tIns="50800" rIns="284480" bIns="50800" numCol="1" spcCol="1270" anchor="t" anchorCtr="0">
          <a:noAutofit/>
        </a:bodyPr>
        <a:lstStyle/>
        <a:p>
          <a:pPr marL="285750" lvl="1" indent="-285750" algn="justLow" defTabSz="1778000" rt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4000" kern="1200" dirty="0" smtClean="0"/>
            <a:t>اجتماع دو یا چند نفر که برای دستیابی به یک یا چند هدف مشترک فعالیت می کند ، و با همدیگر تعامل دارند</a:t>
          </a:r>
          <a:r>
            <a:rPr lang="fa-IR" sz="4000" b="1" kern="1200" dirty="0" smtClean="0">
              <a:cs typeface="+mn-cs"/>
            </a:rPr>
            <a:t>. </a:t>
          </a:r>
          <a:r>
            <a:rPr lang="fa-IR" sz="4000" b="0" kern="1200" dirty="0" smtClean="0">
              <a:solidFill>
                <a:srgbClr val="C00000"/>
              </a:solidFill>
              <a:cs typeface="+mn-cs"/>
            </a:rPr>
            <a:t>(شرمرهورن و دیگران ، 1995) </a:t>
          </a:r>
          <a:endParaRPr lang="en-US" sz="4000" kern="1200" dirty="0"/>
        </a:p>
        <a:p>
          <a:pPr marL="285750" lvl="1" indent="-285750" algn="justLow" defTabSz="14224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3200" b="0" kern="1200" dirty="0" smtClean="0">
              <a:solidFill>
                <a:srgbClr val="005020"/>
              </a:solidFill>
              <a:cs typeface="+mn-cs"/>
            </a:rPr>
            <a:t>ازدید جامعه شناسان به دو یا چند نفر که به طور آزاد با هم در تعامل بوده، هنجارهای جمعی داشته، و در پی کسب هدف های جمعی بوده و هویت مشترکی دارند . </a:t>
          </a:r>
          <a:r>
            <a:rPr lang="fa-IR" sz="3200" b="0" kern="1200" dirty="0" smtClean="0">
              <a:solidFill>
                <a:srgbClr val="C00000"/>
              </a:solidFill>
              <a:cs typeface="+mn-cs"/>
            </a:rPr>
            <a:t>(کریتنروکی نی کی، 2000)</a:t>
          </a:r>
          <a:endParaRPr lang="en-US" sz="3200" b="0" kern="1200" dirty="0">
            <a:solidFill>
              <a:srgbClr val="C00000"/>
            </a:solidFill>
            <a:cs typeface="+mn-cs"/>
          </a:endParaRPr>
        </a:p>
      </dsp:txBody>
      <dsp:txXfrm>
        <a:off x="0" y="1132910"/>
        <a:ext cx="8858312" cy="42020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53F2D-15C0-4D62-9E33-DA09B9E76691}">
      <dsp:nvSpPr>
        <dsp:cNvPr id="0" name=""/>
        <dsp:cNvSpPr/>
      </dsp:nvSpPr>
      <dsp:spPr>
        <a:xfrm>
          <a:off x="3071834" y="0"/>
          <a:ext cx="2643206" cy="2643206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/>
            <a:t>هویت مشترک</a:t>
          </a:r>
          <a:endParaRPr lang="en-US" sz="2000" b="1" kern="1200" dirty="0"/>
        </a:p>
      </dsp:txBody>
      <dsp:txXfrm>
        <a:off x="3732636" y="1321603"/>
        <a:ext cx="1321603" cy="1321603"/>
      </dsp:txXfrm>
    </dsp:sp>
    <dsp:sp modelId="{8B787EDF-749D-4DE2-BD38-F45789AE53C4}">
      <dsp:nvSpPr>
        <dsp:cNvPr id="0" name=""/>
        <dsp:cNvSpPr/>
      </dsp:nvSpPr>
      <dsp:spPr>
        <a:xfrm>
          <a:off x="1750231" y="2643206"/>
          <a:ext cx="2643206" cy="2643206"/>
        </a:xfrm>
        <a:prstGeom prst="triangle">
          <a:avLst/>
        </a:prstGeom>
        <a:gradFill rotWithShape="0">
          <a:gsLst>
            <a:gs pos="0">
              <a:schemeClr val="accent5">
                <a:hueOff val="3579639"/>
                <a:satOff val="-481"/>
                <a:lumOff val="4771"/>
                <a:alphaOff val="0"/>
                <a:tint val="50000"/>
                <a:satMod val="300000"/>
              </a:schemeClr>
            </a:gs>
            <a:gs pos="35000">
              <a:schemeClr val="accent5">
                <a:hueOff val="3579639"/>
                <a:satOff val="-481"/>
                <a:lumOff val="4771"/>
                <a:alphaOff val="0"/>
                <a:tint val="37000"/>
                <a:satMod val="300000"/>
              </a:schemeClr>
            </a:gs>
            <a:gs pos="100000">
              <a:schemeClr val="accent5">
                <a:hueOff val="3579639"/>
                <a:satOff val="-481"/>
                <a:lumOff val="47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/>
            <a:t>دو یا چند نفر که آزادانه با هم در تعاملند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</dsp:txBody>
      <dsp:txXfrm>
        <a:off x="2411033" y="3964809"/>
        <a:ext cx="1321603" cy="1321603"/>
      </dsp:txXfrm>
    </dsp:sp>
    <dsp:sp modelId="{99BFE838-5560-43CB-80C9-7993C0BCEFE6}">
      <dsp:nvSpPr>
        <dsp:cNvPr id="0" name=""/>
        <dsp:cNvSpPr/>
      </dsp:nvSpPr>
      <dsp:spPr>
        <a:xfrm rot="10800000">
          <a:off x="3071834" y="2643206"/>
          <a:ext cx="2643206" cy="2643206"/>
        </a:xfrm>
        <a:prstGeom prst="triangle">
          <a:avLst/>
        </a:prstGeom>
        <a:gradFill rotWithShape="0">
          <a:gsLst>
            <a:gs pos="0">
              <a:schemeClr val="accent5">
                <a:hueOff val="7159277"/>
                <a:satOff val="-963"/>
                <a:lumOff val="9542"/>
                <a:alphaOff val="0"/>
                <a:tint val="50000"/>
                <a:satMod val="300000"/>
              </a:schemeClr>
            </a:gs>
            <a:gs pos="35000">
              <a:schemeClr val="accent5">
                <a:hueOff val="7159277"/>
                <a:satOff val="-963"/>
                <a:lumOff val="9542"/>
                <a:alphaOff val="0"/>
                <a:tint val="37000"/>
                <a:satMod val="300000"/>
              </a:schemeClr>
            </a:gs>
            <a:gs pos="100000">
              <a:schemeClr val="accent5">
                <a:hueOff val="7159277"/>
                <a:satOff val="-963"/>
                <a:lumOff val="95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/>
            <a:t>هنجارهای جمعی</a:t>
          </a:r>
          <a:endParaRPr lang="en-US" sz="2000" b="1" kern="1200" dirty="0"/>
        </a:p>
      </dsp:txBody>
      <dsp:txXfrm rot="10800000">
        <a:off x="3732635" y="2643206"/>
        <a:ext cx="1321603" cy="1321603"/>
      </dsp:txXfrm>
    </dsp:sp>
    <dsp:sp modelId="{1898F950-2487-423C-AFBA-9450D541FC4B}">
      <dsp:nvSpPr>
        <dsp:cNvPr id="0" name=""/>
        <dsp:cNvSpPr/>
      </dsp:nvSpPr>
      <dsp:spPr>
        <a:xfrm>
          <a:off x="4393437" y="2643206"/>
          <a:ext cx="2643206" cy="2643206"/>
        </a:xfrm>
        <a:prstGeom prst="triangle">
          <a:avLst/>
        </a:prstGeom>
        <a:gradFill rotWithShape="0">
          <a:gsLst>
            <a:gs pos="0">
              <a:schemeClr val="accent5">
                <a:hueOff val="10738916"/>
                <a:satOff val="-1444"/>
                <a:lumOff val="14313"/>
                <a:alphaOff val="0"/>
                <a:tint val="50000"/>
                <a:satMod val="300000"/>
              </a:schemeClr>
            </a:gs>
            <a:gs pos="35000">
              <a:schemeClr val="accent5">
                <a:hueOff val="10738916"/>
                <a:satOff val="-1444"/>
                <a:lumOff val="14313"/>
                <a:alphaOff val="0"/>
                <a:tint val="37000"/>
                <a:satMod val="300000"/>
              </a:schemeClr>
            </a:gs>
            <a:gs pos="100000">
              <a:schemeClr val="accent5">
                <a:hueOff val="10738916"/>
                <a:satOff val="-1444"/>
                <a:lumOff val="1431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/>
            <a:t>اهداف جمعی</a:t>
          </a:r>
          <a:endParaRPr lang="en-US" sz="2000" b="1" kern="1200" dirty="0"/>
        </a:p>
      </dsp:txBody>
      <dsp:txXfrm>
        <a:off x="5054239" y="3964809"/>
        <a:ext cx="1321603" cy="132160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F4D0B-9BB4-434F-ABAC-7AB971E1D747}">
      <dsp:nvSpPr>
        <dsp:cNvPr id="0" name=""/>
        <dsp:cNvSpPr/>
      </dsp:nvSpPr>
      <dsp:spPr>
        <a:xfrm>
          <a:off x="3858741" y="2001385"/>
          <a:ext cx="1426517" cy="14265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+mj-cs"/>
            </a:rPr>
            <a:t>مفاهیم اصلی گروه</a:t>
          </a:r>
          <a:endParaRPr lang="en-US" sz="2000" kern="1200" dirty="0">
            <a:cs typeface="+mj-cs"/>
          </a:endParaRPr>
        </a:p>
      </dsp:txBody>
      <dsp:txXfrm>
        <a:off x="4067650" y="2210294"/>
        <a:ext cx="1008699" cy="1008699"/>
      </dsp:txXfrm>
    </dsp:sp>
    <dsp:sp modelId="{DEAF616F-7E84-4454-8011-DFBB4808B5A7}">
      <dsp:nvSpPr>
        <dsp:cNvPr id="0" name=""/>
        <dsp:cNvSpPr/>
      </dsp:nvSpPr>
      <dsp:spPr>
        <a:xfrm rot="16200000">
          <a:off x="4420823" y="1482196"/>
          <a:ext cx="302352" cy="4850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466176" y="1624552"/>
        <a:ext cx="211646" cy="291009"/>
      </dsp:txXfrm>
    </dsp:sp>
    <dsp:sp modelId="{5E670DF1-7757-4282-B5E2-CA6F8CA02180}">
      <dsp:nvSpPr>
        <dsp:cNvPr id="0" name=""/>
        <dsp:cNvSpPr/>
      </dsp:nvSpPr>
      <dsp:spPr>
        <a:xfrm>
          <a:off x="3858741" y="4391"/>
          <a:ext cx="1426517" cy="14265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bg1"/>
              </a:solidFill>
            </a:rPr>
            <a:t>نقش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4067650" y="213300"/>
        <a:ext cx="1008699" cy="1008699"/>
      </dsp:txXfrm>
    </dsp:sp>
    <dsp:sp modelId="{8AD50926-12B6-4B70-B269-39514471E6BF}">
      <dsp:nvSpPr>
        <dsp:cNvPr id="0" name=""/>
        <dsp:cNvSpPr/>
      </dsp:nvSpPr>
      <dsp:spPr>
        <a:xfrm rot="19800000">
          <a:off x="5278136" y="1977166"/>
          <a:ext cx="302352" cy="4850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3307855"/>
                <a:satOff val="5364"/>
                <a:lumOff val="39"/>
                <a:alphaOff val="0"/>
                <a:tint val="50000"/>
                <a:satMod val="300000"/>
              </a:schemeClr>
            </a:gs>
            <a:gs pos="35000">
              <a:schemeClr val="accent3">
                <a:hueOff val="-3307855"/>
                <a:satOff val="5364"/>
                <a:lumOff val="39"/>
                <a:alphaOff val="0"/>
                <a:tint val="37000"/>
                <a:satMod val="300000"/>
              </a:schemeClr>
            </a:gs>
            <a:gs pos="100000">
              <a:schemeClr val="accent3">
                <a:hueOff val="-3307855"/>
                <a:satOff val="5364"/>
                <a:lumOff val="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284212" y="2096846"/>
        <a:ext cx="211646" cy="291009"/>
      </dsp:txXfrm>
    </dsp:sp>
    <dsp:sp modelId="{9D1F6519-8B92-4F27-A63F-B923A3CE57C1}">
      <dsp:nvSpPr>
        <dsp:cNvPr id="0" name=""/>
        <dsp:cNvSpPr/>
      </dsp:nvSpPr>
      <dsp:spPr>
        <a:xfrm>
          <a:off x="5588188" y="1002888"/>
          <a:ext cx="1426517" cy="1426517"/>
        </a:xfrm>
        <a:prstGeom prst="ellipse">
          <a:avLst/>
        </a:prstGeom>
        <a:gradFill rotWithShape="0">
          <a:gsLst>
            <a:gs pos="0">
              <a:schemeClr val="accent3">
                <a:hueOff val="-3307855"/>
                <a:satOff val="5364"/>
                <a:lumOff val="39"/>
                <a:alphaOff val="0"/>
                <a:tint val="50000"/>
                <a:satMod val="300000"/>
              </a:schemeClr>
            </a:gs>
            <a:gs pos="35000">
              <a:schemeClr val="accent3">
                <a:hueOff val="-3307855"/>
                <a:satOff val="5364"/>
                <a:lumOff val="39"/>
                <a:alphaOff val="0"/>
                <a:tint val="37000"/>
                <a:satMod val="300000"/>
              </a:schemeClr>
            </a:gs>
            <a:gs pos="100000">
              <a:schemeClr val="accent3">
                <a:hueOff val="-3307855"/>
                <a:satOff val="5364"/>
                <a:lumOff val="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bg1"/>
              </a:solidFill>
            </a:rPr>
            <a:t>مقام فردی</a:t>
          </a:r>
        </a:p>
      </dsp:txBody>
      <dsp:txXfrm>
        <a:off x="5797097" y="1211797"/>
        <a:ext cx="1008699" cy="1008699"/>
      </dsp:txXfrm>
    </dsp:sp>
    <dsp:sp modelId="{A7BCBED1-765B-485B-8A1D-A1745EDE957D}">
      <dsp:nvSpPr>
        <dsp:cNvPr id="0" name=""/>
        <dsp:cNvSpPr/>
      </dsp:nvSpPr>
      <dsp:spPr>
        <a:xfrm rot="1800000">
          <a:off x="5278136" y="2967105"/>
          <a:ext cx="302352" cy="4850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6615709"/>
                <a:satOff val="10729"/>
                <a:lumOff val="79"/>
                <a:alphaOff val="0"/>
                <a:tint val="50000"/>
                <a:satMod val="300000"/>
              </a:schemeClr>
            </a:gs>
            <a:gs pos="35000">
              <a:schemeClr val="accent3">
                <a:hueOff val="-6615709"/>
                <a:satOff val="10729"/>
                <a:lumOff val="79"/>
                <a:alphaOff val="0"/>
                <a:tint val="37000"/>
                <a:satMod val="300000"/>
              </a:schemeClr>
            </a:gs>
            <a:gs pos="100000">
              <a:schemeClr val="accent3">
                <a:hueOff val="-6615709"/>
                <a:satOff val="10729"/>
                <a:lumOff val="7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284212" y="3041432"/>
        <a:ext cx="211646" cy="291009"/>
      </dsp:txXfrm>
    </dsp:sp>
    <dsp:sp modelId="{FB140636-B509-4A0D-BEA7-229ACE199361}">
      <dsp:nvSpPr>
        <dsp:cNvPr id="0" name=""/>
        <dsp:cNvSpPr/>
      </dsp:nvSpPr>
      <dsp:spPr>
        <a:xfrm>
          <a:off x="5588188" y="2999881"/>
          <a:ext cx="1426517" cy="1426517"/>
        </a:xfrm>
        <a:prstGeom prst="ellipse">
          <a:avLst/>
        </a:prstGeom>
        <a:gradFill rotWithShape="0">
          <a:gsLst>
            <a:gs pos="0">
              <a:schemeClr val="accent3">
                <a:hueOff val="-6615709"/>
                <a:satOff val="10729"/>
                <a:lumOff val="79"/>
                <a:alphaOff val="0"/>
                <a:tint val="50000"/>
                <a:satMod val="300000"/>
              </a:schemeClr>
            </a:gs>
            <a:gs pos="35000">
              <a:schemeClr val="accent3">
                <a:hueOff val="-6615709"/>
                <a:satOff val="10729"/>
                <a:lumOff val="79"/>
                <a:alphaOff val="0"/>
                <a:tint val="37000"/>
                <a:satMod val="300000"/>
              </a:schemeClr>
            </a:gs>
            <a:gs pos="100000">
              <a:schemeClr val="accent3">
                <a:hueOff val="-6615709"/>
                <a:satOff val="10729"/>
                <a:lumOff val="7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bg1"/>
              </a:solidFill>
            </a:rPr>
            <a:t>ترکیب گروه</a:t>
          </a:r>
        </a:p>
      </dsp:txBody>
      <dsp:txXfrm>
        <a:off x="5797097" y="3208790"/>
        <a:ext cx="1008699" cy="1008699"/>
      </dsp:txXfrm>
    </dsp:sp>
    <dsp:sp modelId="{AC0121DB-5871-4B67-91A5-E0FAF10AB6F5}">
      <dsp:nvSpPr>
        <dsp:cNvPr id="0" name=""/>
        <dsp:cNvSpPr/>
      </dsp:nvSpPr>
      <dsp:spPr>
        <a:xfrm rot="5400000">
          <a:off x="4420823" y="3462075"/>
          <a:ext cx="302352" cy="4850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9923564"/>
                <a:satOff val="16093"/>
                <a:lumOff val="118"/>
                <a:alphaOff val="0"/>
                <a:tint val="50000"/>
                <a:satMod val="300000"/>
              </a:schemeClr>
            </a:gs>
            <a:gs pos="35000">
              <a:schemeClr val="accent3">
                <a:hueOff val="-9923564"/>
                <a:satOff val="16093"/>
                <a:lumOff val="118"/>
                <a:alphaOff val="0"/>
                <a:tint val="37000"/>
                <a:satMod val="300000"/>
              </a:schemeClr>
            </a:gs>
            <a:gs pos="100000">
              <a:schemeClr val="accent3">
                <a:hueOff val="-9923564"/>
                <a:satOff val="16093"/>
                <a:lumOff val="11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466176" y="3513725"/>
        <a:ext cx="211646" cy="291009"/>
      </dsp:txXfrm>
    </dsp:sp>
    <dsp:sp modelId="{1D23356C-87F7-48F0-B486-E0BA4C6CBB42}">
      <dsp:nvSpPr>
        <dsp:cNvPr id="0" name=""/>
        <dsp:cNvSpPr/>
      </dsp:nvSpPr>
      <dsp:spPr>
        <a:xfrm>
          <a:off x="3858741" y="3998378"/>
          <a:ext cx="1426517" cy="1426517"/>
        </a:xfrm>
        <a:prstGeom prst="ellipse">
          <a:avLst/>
        </a:prstGeom>
        <a:gradFill rotWithShape="0">
          <a:gsLst>
            <a:gs pos="0">
              <a:schemeClr val="accent3">
                <a:hueOff val="-9923564"/>
                <a:satOff val="16093"/>
                <a:lumOff val="118"/>
                <a:alphaOff val="0"/>
                <a:tint val="50000"/>
                <a:satMod val="300000"/>
              </a:schemeClr>
            </a:gs>
            <a:gs pos="35000">
              <a:schemeClr val="accent3">
                <a:hueOff val="-9923564"/>
                <a:satOff val="16093"/>
                <a:lumOff val="118"/>
                <a:alphaOff val="0"/>
                <a:tint val="37000"/>
                <a:satMod val="300000"/>
              </a:schemeClr>
            </a:gs>
            <a:gs pos="100000">
              <a:schemeClr val="accent3">
                <a:hueOff val="-9923564"/>
                <a:satOff val="16093"/>
                <a:lumOff val="11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bg1"/>
              </a:solidFill>
            </a:rPr>
            <a:t>انسجام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4067650" y="4207287"/>
        <a:ext cx="1008699" cy="1008699"/>
      </dsp:txXfrm>
    </dsp:sp>
    <dsp:sp modelId="{CF66E40E-4763-4D62-89A0-5B6521DB10F9}">
      <dsp:nvSpPr>
        <dsp:cNvPr id="0" name=""/>
        <dsp:cNvSpPr/>
      </dsp:nvSpPr>
      <dsp:spPr>
        <a:xfrm rot="9000000">
          <a:off x="3563510" y="2967105"/>
          <a:ext cx="302352" cy="4850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3231418"/>
                <a:satOff val="21458"/>
                <a:lumOff val="158"/>
                <a:alphaOff val="0"/>
                <a:tint val="50000"/>
                <a:satMod val="300000"/>
              </a:schemeClr>
            </a:gs>
            <a:gs pos="35000">
              <a:schemeClr val="accent3">
                <a:hueOff val="-13231418"/>
                <a:satOff val="21458"/>
                <a:lumOff val="158"/>
                <a:alphaOff val="0"/>
                <a:tint val="37000"/>
                <a:satMod val="300000"/>
              </a:schemeClr>
            </a:gs>
            <a:gs pos="100000">
              <a:schemeClr val="accent3">
                <a:hueOff val="-13231418"/>
                <a:satOff val="21458"/>
                <a:lumOff val="1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648140" y="3041432"/>
        <a:ext cx="211646" cy="291009"/>
      </dsp:txXfrm>
    </dsp:sp>
    <dsp:sp modelId="{8B60460B-3A40-4DBF-BBBD-08B43F624D91}">
      <dsp:nvSpPr>
        <dsp:cNvPr id="0" name=""/>
        <dsp:cNvSpPr/>
      </dsp:nvSpPr>
      <dsp:spPr>
        <a:xfrm>
          <a:off x="2129294" y="2999881"/>
          <a:ext cx="1426517" cy="1426517"/>
        </a:xfrm>
        <a:prstGeom prst="ellipse">
          <a:avLst/>
        </a:prstGeom>
        <a:gradFill rotWithShape="0">
          <a:gsLst>
            <a:gs pos="0">
              <a:schemeClr val="accent3">
                <a:hueOff val="-13231418"/>
                <a:satOff val="21458"/>
                <a:lumOff val="158"/>
                <a:alphaOff val="0"/>
                <a:tint val="50000"/>
                <a:satMod val="300000"/>
              </a:schemeClr>
            </a:gs>
            <a:gs pos="35000">
              <a:schemeClr val="accent3">
                <a:hueOff val="-13231418"/>
                <a:satOff val="21458"/>
                <a:lumOff val="158"/>
                <a:alphaOff val="0"/>
                <a:tint val="37000"/>
                <a:satMod val="300000"/>
              </a:schemeClr>
            </a:gs>
            <a:gs pos="100000">
              <a:schemeClr val="accent3">
                <a:hueOff val="-13231418"/>
                <a:satOff val="21458"/>
                <a:lumOff val="1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bg1"/>
              </a:solidFill>
            </a:rPr>
            <a:t>اندازه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2338203" y="3208790"/>
        <a:ext cx="1008699" cy="1008699"/>
      </dsp:txXfrm>
    </dsp:sp>
    <dsp:sp modelId="{0CD988C9-083D-4669-B6AA-24F38A76DCBD}">
      <dsp:nvSpPr>
        <dsp:cNvPr id="0" name=""/>
        <dsp:cNvSpPr/>
      </dsp:nvSpPr>
      <dsp:spPr>
        <a:xfrm rot="12600000">
          <a:off x="3563510" y="1977166"/>
          <a:ext cx="302352" cy="4850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6539272"/>
                <a:satOff val="26822"/>
                <a:lumOff val="197"/>
                <a:alphaOff val="0"/>
                <a:tint val="50000"/>
                <a:satMod val="300000"/>
              </a:schemeClr>
            </a:gs>
            <a:gs pos="35000">
              <a:schemeClr val="accent3">
                <a:hueOff val="-16539272"/>
                <a:satOff val="26822"/>
                <a:lumOff val="197"/>
                <a:alphaOff val="0"/>
                <a:tint val="37000"/>
                <a:satMod val="300000"/>
              </a:schemeClr>
            </a:gs>
            <a:gs pos="100000">
              <a:schemeClr val="accent3">
                <a:hueOff val="-16539272"/>
                <a:satOff val="26822"/>
                <a:lumOff val="1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648140" y="2096846"/>
        <a:ext cx="211646" cy="291009"/>
      </dsp:txXfrm>
    </dsp:sp>
    <dsp:sp modelId="{626568FF-7734-4C9D-916A-E3986CD243B0}">
      <dsp:nvSpPr>
        <dsp:cNvPr id="0" name=""/>
        <dsp:cNvSpPr/>
      </dsp:nvSpPr>
      <dsp:spPr>
        <a:xfrm>
          <a:off x="2129294" y="1002888"/>
          <a:ext cx="1426517" cy="1426517"/>
        </a:xfrm>
        <a:prstGeom prst="ellipse">
          <a:avLst/>
        </a:prstGeom>
        <a:gradFill rotWithShape="0">
          <a:gsLst>
            <a:gs pos="0">
              <a:schemeClr val="accent3">
                <a:hueOff val="-16539272"/>
                <a:satOff val="26822"/>
                <a:lumOff val="197"/>
                <a:alphaOff val="0"/>
                <a:tint val="50000"/>
                <a:satMod val="300000"/>
              </a:schemeClr>
            </a:gs>
            <a:gs pos="35000">
              <a:schemeClr val="accent3">
                <a:hueOff val="-16539272"/>
                <a:satOff val="26822"/>
                <a:lumOff val="197"/>
                <a:alphaOff val="0"/>
                <a:tint val="37000"/>
                <a:satMod val="300000"/>
              </a:schemeClr>
            </a:gs>
            <a:gs pos="100000">
              <a:schemeClr val="accent3">
                <a:hueOff val="-16539272"/>
                <a:satOff val="26822"/>
                <a:lumOff val="1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bg1"/>
              </a:solidFill>
            </a:rPr>
            <a:t>هنجارها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2338203" y="1211797"/>
        <a:ext cx="1008699" cy="10086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3226" cy="497126"/>
          </a:xfrm>
          <a:prstGeom prst="rect">
            <a:avLst/>
          </a:prstGeom>
        </p:spPr>
        <p:txBody>
          <a:bodyPr vert="horz" lIns="95750" tIns="47875" rIns="95750" bIns="478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5750" tIns="47875" rIns="95750" bIns="47875" rtlCol="0"/>
          <a:lstStyle>
            <a:lvl1pPr algn="r">
              <a:defRPr sz="1300"/>
            </a:lvl1pPr>
          </a:lstStyle>
          <a:p>
            <a:fld id="{16D403CA-29D4-4BE8-B0E2-1C3CB63E77ED}" type="datetimeFigureOut">
              <a:rPr lang="en-US" smtClean="0"/>
              <a:pPr/>
              <a:t>9/5/2015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1"/>
            <a:ext cx="2953226" cy="497126"/>
          </a:xfrm>
          <a:prstGeom prst="rect">
            <a:avLst/>
          </a:prstGeom>
        </p:spPr>
        <p:txBody>
          <a:bodyPr vert="horz" lIns="95750" tIns="47875" rIns="95750" bIns="47875" rtlCol="0" anchor="b"/>
          <a:lstStyle>
            <a:lvl1pPr algn="l">
              <a:defRPr sz="1300"/>
            </a:lvl1pPr>
          </a:lstStyle>
          <a:p>
            <a:r>
              <a:rPr lang="en-US" smtClean="0"/>
              <a:t>Advanced Organizational Behavior 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0335" y="9443661"/>
            <a:ext cx="2953226" cy="497126"/>
          </a:xfrm>
          <a:prstGeom prst="rect">
            <a:avLst/>
          </a:prstGeom>
        </p:spPr>
        <p:txBody>
          <a:bodyPr vert="horz" lIns="95750" tIns="47875" rIns="95750" bIns="47875" rtlCol="0" anchor="b"/>
          <a:lstStyle>
            <a:lvl1pPr algn="r">
              <a:defRPr sz="1300"/>
            </a:lvl1pPr>
          </a:lstStyle>
          <a:p>
            <a:fld id="{1B2666BE-F9D2-42ED-9998-18CAC1ADA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9732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3226" cy="497126"/>
          </a:xfrm>
          <a:prstGeom prst="rect">
            <a:avLst/>
          </a:prstGeom>
        </p:spPr>
        <p:txBody>
          <a:bodyPr vert="horz" lIns="95750" tIns="47875" rIns="95750" bIns="4787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5750" tIns="47875" rIns="95750" bIns="47875" rtlCol="0"/>
          <a:lstStyle>
            <a:lvl1pPr algn="r">
              <a:defRPr sz="1300"/>
            </a:lvl1pPr>
          </a:lstStyle>
          <a:p>
            <a:fld id="{6ED1F80B-B35A-4851-B78A-E7B64C619F14}" type="datetimeFigureOut">
              <a:rPr lang="en-US" smtClean="0"/>
              <a:pPr/>
              <a:t>9/5/2015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70462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50" tIns="47875" rIns="95750" bIns="4787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5750" tIns="47875" rIns="95750" bIns="4787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1"/>
            <a:ext cx="2953226" cy="497126"/>
          </a:xfrm>
          <a:prstGeom prst="rect">
            <a:avLst/>
          </a:prstGeom>
        </p:spPr>
        <p:txBody>
          <a:bodyPr vert="horz" lIns="95750" tIns="47875" rIns="95750" bIns="47875" rtlCol="0" anchor="b"/>
          <a:lstStyle>
            <a:lvl1pPr algn="l">
              <a:defRPr sz="1300"/>
            </a:lvl1pPr>
          </a:lstStyle>
          <a:p>
            <a:r>
              <a:rPr lang="en-US" smtClean="0"/>
              <a:t>Advanced Organizational Behavior Management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5" y="9443661"/>
            <a:ext cx="2953226" cy="497126"/>
          </a:xfrm>
          <a:prstGeom prst="rect">
            <a:avLst/>
          </a:prstGeom>
        </p:spPr>
        <p:txBody>
          <a:bodyPr vert="horz" lIns="95750" tIns="47875" rIns="95750" bIns="47875" rtlCol="0" anchor="b"/>
          <a:lstStyle>
            <a:lvl1pPr algn="r">
              <a:defRPr sz="1300"/>
            </a:lvl1pPr>
          </a:lstStyle>
          <a:p>
            <a:fld id="{192CB0C1-932F-4416-BA6D-2CB26B833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1806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Advanced Organizational Behavior Management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Advanced Organizational Behavior Management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Varzeshkar  Ahmad.2010.Advanced Organizational Behavior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Organizational Behavior Management Dr.Varzeshkar  Ahmad.2010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Varzeshkar  Ahmad.2010.Advanced Organizational Behavior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Organizational Behavior Management Dr.Varzeshkar  Ahmad.2010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Varzeshkar  Ahmad.2010.Advanced Organizational Behavior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Organizational Behavior Management Dr.Varzeshkar  Ahmad.2010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Varzeshkar  Ahmad.2010.Advanced Organizational Behavior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Organizational Behavior Management Dr.Varzeshkar  Ahmad.2010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Varzeshkar  Ahmad.2010.Advanced Organizational Behavior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Organizational Behavior Management Dr.Varzeshkar  Ahmad.2010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Varzeshkar  Ahmad.2010.Advanced Organizational Behavior Management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Organizational Behavior Management Dr.Varzeshkar  Ahmad.2010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Varzeshkar  Ahmad.2010.Advanced Organizational Behavior Management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Organizational Behavior Management Dr.Varzeshkar  Ahmad.2010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Varzeshkar  Ahmad.2010.Advanced Organizational Behavior Management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Organizational Behavior Management Dr.Varzeshkar  Ahmad.2010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Varzeshkar  Ahmad.2010.Advanced Organizational Behavior Management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Organizational Behavior Management Dr.Varzeshkar  Ahmad.2010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Varzeshkar  Ahmad.2010.Advanced Organizational Behavior Management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Organizational Behavior Management Dr.Varzeshkar  Ahmad.2010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Varzeshkar  Ahmad.2010.Advanced Organizational Behavior Management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Organizational Behavior Management Dr.Varzeshkar  Ahmad.2010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Varzeshkar  Ahmad.2010.Advanced Organizational Behavior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Advanced Organizational Behavior Management Dr.Varzeshkar  Ahmad.2010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5C652-3BDF-494A-A1E3-FF30C4F8C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71414"/>
            <a:ext cx="8872543" cy="1143000"/>
          </a:xfrm>
          <a:effectLst/>
        </p:spPr>
        <p:txBody>
          <a:bodyPr>
            <a:noAutofit/>
          </a:bodyPr>
          <a:lstStyle/>
          <a:p>
            <a:pPr rtl="1">
              <a:lnSpc>
                <a:spcPct val="200000"/>
              </a:lnSpc>
            </a:pPr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مدیـریت رفـتار سـازمانی پیشرفته</a:t>
            </a:r>
            <a:b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8. </a:t>
            </a: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گروه ها و تیم ها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2786050" y="4929198"/>
            <a:ext cx="3500463" cy="785818"/>
          </a:xfrm>
          <a:prstGeom prst="flowChartTerminator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</a:rPr>
              <a:t>مهر 1389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Footer Placeholder 47"/>
          <p:cNvSpPr txBox="1">
            <a:spLocks/>
          </p:cNvSpPr>
          <p:nvPr/>
        </p:nvSpPr>
        <p:spPr>
          <a:xfrm>
            <a:off x="0" y="6286520"/>
            <a:ext cx="2857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Advanced Organizational Behavior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Dr.Varzeshkar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Ahmad.2010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643438" y="3286124"/>
            <a:ext cx="4357719" cy="85725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دکتر احمد </a:t>
            </a:r>
            <a:r>
              <a:rPr lang="fa-IR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ورزش کار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2844" y="3286124"/>
            <a:ext cx="4286280" cy="85725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هادی ورزش کار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7427640" y="2928934"/>
            <a:ext cx="1428760" cy="357189"/>
          </a:xfrm>
          <a:prstGeom prst="round2SameRect">
            <a:avLst/>
          </a:prstGeom>
          <a:solidFill>
            <a:schemeClr val="accent5">
              <a:lumMod val="20000"/>
              <a:lumOff val="80000"/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b="1" dirty="0" smtClean="0"/>
              <a:t>استاد :</a:t>
            </a:r>
            <a:endParaRPr lang="en-US" b="1" dirty="0"/>
          </a:p>
        </p:txBody>
      </p:sp>
      <p:sp>
        <p:nvSpPr>
          <p:cNvPr id="20" name="Round Same Side Corner Rectangle 19"/>
          <p:cNvSpPr/>
          <p:nvPr/>
        </p:nvSpPr>
        <p:spPr>
          <a:xfrm>
            <a:off x="287600" y="2928934"/>
            <a:ext cx="1353561" cy="357189"/>
          </a:xfrm>
          <a:prstGeom prst="round2SameRect">
            <a:avLst/>
          </a:prstGeom>
          <a:solidFill>
            <a:schemeClr val="accent5">
              <a:lumMod val="20000"/>
              <a:lumOff val="80000"/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b="1" dirty="0" smtClean="0"/>
              <a:t>تهیه و تدوین:</a:t>
            </a:r>
            <a:endParaRPr lang="en-US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785794"/>
            <a:ext cx="892975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spcBef>
                <a:spcPts val="600"/>
              </a:spcBef>
            </a:pPr>
            <a:r>
              <a:rPr lang="fa-IR" sz="3200" b="1" dirty="0" smtClean="0">
                <a:solidFill>
                  <a:srgbClr val="C00000"/>
                </a:solidFill>
              </a:rPr>
              <a:t>اندازه گروه : </a:t>
            </a:r>
            <a:r>
              <a:rPr lang="fa-IR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در دهه ی 20 ،روانشناس آلمانی به نام رینگلمن تحقیقی انجام داد: </a:t>
            </a:r>
          </a:p>
          <a:p>
            <a:pPr algn="justLow" rtl="1">
              <a:spcBef>
                <a:spcPts val="600"/>
              </a:spcBef>
            </a:pPr>
            <a:r>
              <a:rPr lang="fa-IR" sz="2800" b="1" dirty="0" smtClean="0">
                <a:solidFill>
                  <a:srgbClr val="7030A0"/>
                </a:solidFill>
              </a:rPr>
              <a:t>فرضیه : </a:t>
            </a:r>
            <a:r>
              <a:rPr lang="fa-IR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تلاش گروه برابر است با مجموع تلاش های افرادی که در آن گروه قرار دارند .</a:t>
            </a:r>
          </a:p>
          <a:p>
            <a:pPr algn="justLow" rtl="1">
              <a:spcBef>
                <a:spcPts val="600"/>
              </a:spcBef>
            </a:pPr>
            <a:r>
              <a:rPr lang="fa-IR" sz="2800" b="1" dirty="0" smtClean="0">
                <a:solidFill>
                  <a:srgbClr val="C00000"/>
                </a:solidFill>
              </a:rPr>
              <a:t>نتیجه ی عملکرد فرد و گروه را در کار طناب کشی مقایسه کرد : </a:t>
            </a:r>
          </a:p>
          <a:p>
            <a:pPr algn="justLow" rtl="1">
              <a:spcBef>
                <a:spcPts val="600"/>
              </a:spcBef>
            </a:pPr>
            <a:r>
              <a:rPr lang="fa-IR" sz="2800" dirty="0" smtClean="0">
                <a:solidFill>
                  <a:schemeClr val="bg1"/>
                </a:solidFill>
              </a:rPr>
              <a:t>گروه های سه نفری ، نیرویی معادل 2/5 برابر میانگین عملکرد فرد وارد آوردند .</a:t>
            </a:r>
          </a:p>
          <a:p>
            <a:pPr algn="justLow" rtl="1">
              <a:spcBef>
                <a:spcPts val="600"/>
              </a:spcBef>
            </a:pPr>
            <a:r>
              <a:rPr lang="fa-IR" sz="2800" dirty="0" smtClean="0">
                <a:solidFill>
                  <a:schemeClr val="bg1"/>
                </a:solidFill>
              </a:rPr>
              <a:t>گروه های هشت نفری ، نیرویی کمتر از 4 برابر یک نفر دست یافتند .</a:t>
            </a:r>
          </a:p>
          <a:p>
            <a:pPr algn="justLow" rtl="1">
              <a:spcBef>
                <a:spcPts val="600"/>
              </a:spcBef>
            </a:pPr>
            <a:r>
              <a:rPr lang="fa-IR" sz="2800" b="1" dirty="0" smtClean="0">
                <a:solidFill>
                  <a:srgbClr val="7030A0"/>
                </a:solidFill>
              </a:rPr>
              <a:t>نتیجه : </a:t>
            </a:r>
            <a:r>
              <a:rPr lang="fa-IR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فرضیه رد می شود . افزایش اندازه یا بزرگی گروه بر عملکرد گروه اثر معکوس دارد .</a:t>
            </a:r>
          </a:p>
          <a:p>
            <a:pPr algn="justLow" rtl="1">
              <a:spcBef>
                <a:spcPts val="600"/>
              </a:spcBef>
            </a:pPr>
            <a:r>
              <a:rPr lang="fa-IR" sz="28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هنگامی که فرد چنین بیندیشد که میزان فعالیت او در گروه مورد ارزیابی قرار نمی گیرد ، از میزان کارایی خود خواهد کاست .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مفاهیم اصلی گروه :</a:t>
            </a:r>
            <a:r>
              <a:rPr lang="fa-IR" sz="2800" b="1" dirty="0" smtClean="0">
                <a:solidFill>
                  <a:srgbClr val="C00000"/>
                </a:solidFill>
                <a:latin typeface="+mj-lt"/>
                <a:cs typeface="+mj-cs"/>
              </a:rPr>
              <a:t> اندازه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71480"/>
            <a:ext cx="892975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  <a:spcBef>
                <a:spcPts val="600"/>
              </a:spcBef>
            </a:pPr>
            <a:r>
              <a:rPr lang="fa-IR" sz="3200" b="1" dirty="0" smtClean="0">
                <a:solidFill>
                  <a:srgbClr val="C00000"/>
                </a:solidFill>
              </a:rPr>
              <a:t>تحقیقات هاتورن : </a:t>
            </a:r>
            <a:r>
              <a:rPr lang="fa-IR" sz="3200" dirty="0" smtClean="0">
                <a:solidFill>
                  <a:schemeClr val="bg1"/>
                </a:solidFill>
              </a:rPr>
              <a:t>در کارخانه برق وسترن بین ساهای 1924 و 1932 با سرپرستی استاد دانشگاه هاروارد ، آقای التون مایو انجام شد : </a:t>
            </a:r>
          </a:p>
          <a:p>
            <a:pPr algn="justLow" rtl="1">
              <a:lnSpc>
                <a:spcPct val="150000"/>
              </a:lnSpc>
              <a:spcBef>
                <a:spcPts val="600"/>
              </a:spcBef>
            </a:pPr>
            <a:r>
              <a:rPr lang="fa-IR" sz="2800" b="1" dirty="0" smtClean="0">
                <a:solidFill>
                  <a:srgbClr val="7030A0"/>
                </a:solidFill>
              </a:rPr>
              <a:t>فرضیه : </a:t>
            </a:r>
            <a:r>
              <a:rPr lang="fa-IR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هنجارهای مهم می توانند بر رفتار کارکنان اثرات شدید بگذارند . </a:t>
            </a:r>
          </a:p>
          <a:p>
            <a:pPr algn="justLow" rtl="1">
              <a:lnSpc>
                <a:spcPct val="150000"/>
              </a:lnSpc>
              <a:spcBef>
                <a:spcPts val="600"/>
              </a:spcBef>
            </a:pPr>
            <a:r>
              <a:rPr lang="fa-IR" sz="2800" b="1" dirty="0" smtClean="0">
                <a:solidFill>
                  <a:srgbClr val="C00000"/>
                </a:solidFill>
              </a:rPr>
              <a:t>نتیجه : </a:t>
            </a:r>
          </a:p>
          <a:p>
            <a:pPr marL="514350" indent="-514350" algn="justLow" rtl="1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fa-IR" sz="2400" dirty="0" smtClean="0">
                <a:solidFill>
                  <a:schemeClr val="bg1"/>
                </a:solidFill>
              </a:rPr>
              <a:t>رفتار کارگر با نوع احساس وی رابطه ای تنگاتنگ دارد . </a:t>
            </a:r>
          </a:p>
          <a:p>
            <a:pPr marL="514350" indent="-514350" algn="justLow" rtl="1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fa-IR" sz="2400" dirty="0" smtClean="0">
                <a:solidFill>
                  <a:schemeClr val="bg1"/>
                </a:solidFill>
              </a:rPr>
              <a:t>گروه می تواند بر رفتار فرد اثر بگذارد .</a:t>
            </a:r>
          </a:p>
          <a:p>
            <a:pPr marL="514350" indent="-514350" algn="justLow" rtl="1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fa-IR" sz="2400" dirty="0" smtClean="0">
                <a:solidFill>
                  <a:schemeClr val="bg1"/>
                </a:solidFill>
              </a:rPr>
              <a:t>استاندارد های گروه مشخص می کند که میزان تولید و بازدهی فرد چقدر باشد.</a:t>
            </a:r>
          </a:p>
          <a:p>
            <a:pPr marL="514350" indent="-514350" algn="justLow" rtl="1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fa-IR" sz="2400" dirty="0" smtClean="0">
                <a:solidFill>
                  <a:schemeClr val="bg1"/>
                </a:solidFill>
              </a:rPr>
              <a:t>پول عامل چندان مهمی در تعیین میزان بازدهی یا تولید کارگر نیست .</a:t>
            </a:r>
            <a:endParaRPr lang="fa-IR" sz="24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مفاهیم اصلی گروه :</a:t>
            </a:r>
            <a:r>
              <a:rPr lang="fa-IR" sz="2800" b="1" dirty="0" smtClean="0">
                <a:solidFill>
                  <a:srgbClr val="C00000"/>
                </a:solidFill>
                <a:latin typeface="+mj-lt"/>
                <a:cs typeface="+mj-cs"/>
              </a:rPr>
              <a:t> هنجارها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42844" y="785794"/>
          <a:ext cx="885831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owchart: Terminator 8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مفاهیم اصلی گروه :</a:t>
            </a:r>
            <a:r>
              <a:rPr lang="fa-IR" sz="2800" b="1" dirty="0" smtClean="0">
                <a:solidFill>
                  <a:srgbClr val="C00000"/>
                </a:solidFill>
                <a:latin typeface="+mj-lt"/>
                <a:cs typeface="+mj-cs"/>
              </a:rPr>
              <a:t> هنجارها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1785918" y="2928934"/>
            <a:ext cx="1571636" cy="31432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none" rtlCol="0" fromWordArt="1" anchor="ctr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1000" kern="10" dirty="0" smtClean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1857356" y="3357562"/>
            <a:ext cx="1428760" cy="26432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none" rtlCol="0" fromWordArt="1" anchor="ctr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1000" kern="10" dirty="0" smtClean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406" y="2928934"/>
            <a:ext cx="1643074" cy="31432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none" rtlCol="0" fromWordArt="1" anchor="ctr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1000" kern="10" dirty="0" smtClean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42844" y="3357562"/>
            <a:ext cx="1500198" cy="26432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none" rtlCol="0" fromWordArt="1" anchor="ctr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1000" kern="10" dirty="0" smtClean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"/>
              <a:cs typeface="B Nazanin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106861" y="4535892"/>
            <a:ext cx="2071701" cy="794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677571" y="4677974"/>
            <a:ext cx="1785949" cy="2382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285190" y="4856965"/>
            <a:ext cx="1428760" cy="1589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57356" y="5600658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/>
              <a:t>الف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85984" y="5600658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/>
              <a:t>ب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714612" y="5600658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/>
              <a:t>ج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7158" y="2957452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C00000"/>
                </a:solidFill>
                <a:cs typeface="+mj-cs"/>
              </a:rPr>
              <a:t>کارت اول</a:t>
            </a:r>
            <a:endParaRPr lang="en-US" sz="20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85918" y="2957452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C00000"/>
                </a:solidFill>
                <a:cs typeface="+mj-cs"/>
              </a:rPr>
              <a:t>کارت دوم</a:t>
            </a:r>
            <a:endParaRPr lang="en-US" sz="20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596" y="5572140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/>
              <a:t>نمونه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42844" y="672495"/>
            <a:ext cx="892975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  <a:spcBef>
                <a:spcPts val="600"/>
              </a:spcBef>
            </a:pPr>
            <a:r>
              <a:rPr lang="fa-IR" sz="2800" b="1" dirty="0" smtClean="0">
                <a:solidFill>
                  <a:srgbClr val="C00000"/>
                </a:solidFill>
              </a:rPr>
              <a:t>تحقیقات سولومان اَش : </a:t>
            </a:r>
            <a:endParaRPr lang="fa-IR" sz="20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4250" y="1203268"/>
            <a:ext cx="892975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  <a:spcBef>
                <a:spcPts val="600"/>
              </a:spcBef>
            </a:pPr>
            <a:r>
              <a:rPr lang="fa-IR" sz="2400" dirty="0" smtClean="0">
                <a:solidFill>
                  <a:schemeClr val="bg1"/>
                </a:solidFill>
              </a:rPr>
              <a:t>آرزوی هر عضو گروه این است که مورد قبول و پذیرش سایر افراد گروه قرار گیرد ، از این رو دارای ظرفیت یا استعداد است که خود را با هنجارهای گروه سازگار نماید 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357554" y="2382734"/>
            <a:ext cx="5715008" cy="3689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spcBef>
                <a:spcPts val="600"/>
              </a:spcBef>
            </a:pPr>
            <a:r>
              <a:rPr lang="fa-IR" b="1" dirty="0" smtClean="0">
                <a:solidFill>
                  <a:schemeClr val="bg1"/>
                </a:solidFill>
              </a:rPr>
              <a:t>وی، از </a:t>
            </a:r>
            <a:r>
              <a:rPr lang="fa-IR" b="1" dirty="0" smtClean="0">
                <a:solidFill>
                  <a:srgbClr val="067600"/>
                </a:solidFill>
              </a:rPr>
              <a:t>گروه های 7 نفره </a:t>
            </a:r>
            <a:r>
              <a:rPr lang="fa-IR" b="1" dirty="0" smtClean="0">
                <a:solidFill>
                  <a:schemeClr val="bg1"/>
                </a:solidFill>
              </a:rPr>
              <a:t>خواست تا کارت ها را با هم مقایسه نمایند . </a:t>
            </a:r>
          </a:p>
          <a:p>
            <a:pPr algn="justLow" rtl="1">
              <a:lnSpc>
                <a:spcPct val="150000"/>
              </a:lnSpc>
              <a:spcBef>
                <a:spcPts val="600"/>
              </a:spcBef>
            </a:pPr>
            <a:r>
              <a:rPr lang="fa-IR" b="1" dirty="0" smtClean="0">
                <a:solidFill>
                  <a:schemeClr val="bg1"/>
                </a:solidFill>
              </a:rPr>
              <a:t>با 6</a:t>
            </a:r>
            <a:r>
              <a:rPr lang="fa-IR" b="1" dirty="0" smtClean="0">
                <a:solidFill>
                  <a:srgbClr val="067600"/>
                </a:solidFill>
              </a:rPr>
              <a:t> نفر ، هماهنگ شده </a:t>
            </a:r>
            <a:r>
              <a:rPr lang="fa-IR" b="1" dirty="0" smtClean="0">
                <a:solidFill>
                  <a:schemeClr val="bg1"/>
                </a:solidFill>
              </a:rPr>
              <a:t>بود که جواب نادرست در بدهند .</a:t>
            </a:r>
          </a:p>
          <a:p>
            <a:pPr algn="justLow" rtl="1">
              <a:lnSpc>
                <a:spcPct val="150000"/>
              </a:lnSpc>
              <a:spcBef>
                <a:spcPts val="600"/>
              </a:spcBef>
            </a:pPr>
            <a:r>
              <a:rPr lang="fa-IR" b="1" dirty="0" smtClean="0">
                <a:solidFill>
                  <a:schemeClr val="bg1"/>
                </a:solidFill>
              </a:rPr>
              <a:t>تنها </a:t>
            </a:r>
            <a:r>
              <a:rPr lang="fa-IR" b="1" dirty="0" smtClean="0">
                <a:solidFill>
                  <a:srgbClr val="067600"/>
                </a:solidFill>
              </a:rPr>
              <a:t>یک نفر </a:t>
            </a:r>
            <a:r>
              <a:rPr lang="fa-IR" b="1" dirty="0" smtClean="0">
                <a:solidFill>
                  <a:schemeClr val="bg1"/>
                </a:solidFill>
              </a:rPr>
              <a:t>از افراد مورد آزمایش از این موضوع</a:t>
            </a:r>
            <a:r>
              <a:rPr lang="fa-IR" b="1" dirty="0" smtClean="0">
                <a:solidFill>
                  <a:srgbClr val="067600"/>
                </a:solidFill>
              </a:rPr>
              <a:t> ناآگاه </a:t>
            </a:r>
            <a:r>
              <a:rPr lang="fa-IR" b="1" dirty="0" smtClean="0">
                <a:solidFill>
                  <a:schemeClr val="bg1"/>
                </a:solidFill>
              </a:rPr>
              <a:t>بود. و صندلی ها به گونه ای چیده شده بود که نفر ناآگاه ، آخرین نفر واقع می شد .</a:t>
            </a:r>
          </a:p>
          <a:p>
            <a:pPr algn="justLow" rtl="1">
              <a:lnSpc>
                <a:spcPct val="150000"/>
              </a:lnSpc>
              <a:spcBef>
                <a:spcPts val="600"/>
              </a:spcBef>
            </a:pPr>
            <a:r>
              <a:rPr lang="fa-IR" b="1" dirty="0" smtClean="0">
                <a:solidFill>
                  <a:schemeClr val="bg1"/>
                </a:solidFill>
              </a:rPr>
              <a:t>در </a:t>
            </a:r>
            <a:r>
              <a:rPr lang="fa-IR" b="1" dirty="0" smtClean="0">
                <a:solidFill>
                  <a:srgbClr val="067600"/>
                </a:solidFill>
              </a:rPr>
              <a:t>35 % ، </a:t>
            </a:r>
            <a:r>
              <a:rPr lang="fa-IR" b="1" dirty="0" smtClean="0">
                <a:solidFill>
                  <a:schemeClr val="bg1"/>
                </a:solidFill>
              </a:rPr>
              <a:t>نفر هفتم پاسخی می دادند که می دانستند نادرست است ولی همواره می کوشیدند تا خود را با سایر اعضای گروه هماهنگ نمایند .</a:t>
            </a:r>
          </a:p>
          <a:p>
            <a:pPr algn="justLow" rtl="1">
              <a:lnSpc>
                <a:spcPct val="150000"/>
              </a:lnSpc>
              <a:spcBef>
                <a:spcPts val="600"/>
              </a:spcBef>
            </a:pPr>
            <a:r>
              <a:rPr lang="fa-IR" b="1" dirty="0" smtClean="0">
                <a:solidFill>
                  <a:srgbClr val="067600"/>
                </a:solidFill>
              </a:rPr>
              <a:t>هنجارهای گروه بر عضو فشار وارد می آورد که خود را با سایر اعضا سازگار نماید.</a:t>
            </a:r>
          </a:p>
        </p:txBody>
      </p:sp>
      <p:sp>
        <p:nvSpPr>
          <p:cNvPr id="48" name="Flowchart: Terminator 47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مفاهیم اصلی گروه :</a:t>
            </a:r>
            <a:r>
              <a:rPr lang="fa-IR" sz="2800" b="1" dirty="0" smtClean="0">
                <a:solidFill>
                  <a:srgbClr val="C00000"/>
                </a:solidFill>
                <a:latin typeface="+mj-lt"/>
                <a:cs typeface="+mj-cs"/>
              </a:rPr>
              <a:t> هنجارها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-107586" y="4535892"/>
            <a:ext cx="2071701" cy="794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85720" y="1000108"/>
          <a:ext cx="857256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علل پیوند افراد به گروه ها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14282" y="150818"/>
          <a:ext cx="87154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000496" y="3643314"/>
            <a:ext cx="4929222" cy="2428892"/>
          </a:xfrm>
          <a:prstGeom prst="roundRect">
            <a:avLst>
              <a:gd name="adj" fmla="val 5302"/>
            </a:avLst>
          </a:prstGeom>
          <a:solidFill>
            <a:srgbClr val="FFFFFF"/>
          </a:solidFill>
          <a:ln w="381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66700" indent="-266700" algn="justLow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fa-IR" b="1" dirty="0" smtClean="0"/>
              <a:t>در جهت کسب هدف سازمانی شکل می یابد . </a:t>
            </a:r>
          </a:p>
          <a:p>
            <a:pPr marL="266700" indent="-266700" algn="justLow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fa-IR" b="1" dirty="0" smtClean="0"/>
              <a:t>به رسمیت گرایی توجه دارند و در سازمان به گرو های کاری نیز موسومند .</a:t>
            </a:r>
          </a:p>
          <a:p>
            <a:pPr marL="266700" indent="-266700" algn="justLow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fa-IR" b="1" dirty="0" smtClean="0"/>
              <a:t>جایگاه اعضا گروه رسمی و یا کاری بر اساس نمودار سازمانی مشخص می شود .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42844" y="3643314"/>
            <a:ext cx="3714776" cy="2428892"/>
          </a:xfrm>
          <a:prstGeom prst="roundRect">
            <a:avLst>
              <a:gd name="adj" fmla="val 5302"/>
            </a:avLst>
          </a:prstGeom>
          <a:solidFill>
            <a:srgbClr val="FFFFFF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66700" indent="-266700" algn="justLow" rtl="1">
              <a:lnSpc>
                <a:spcPct val="150000"/>
              </a:lnSpc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C00000"/>
                </a:solidFill>
              </a:rPr>
              <a:t>براساس سنخیت روابط بین افراد بوجود می آیند. </a:t>
            </a:r>
          </a:p>
          <a:p>
            <a:pPr marL="266700" indent="-266700" algn="justLow" rtl="1">
              <a:lnSpc>
                <a:spcPct val="150000"/>
              </a:lnSpc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C00000"/>
                </a:solidFill>
              </a:rPr>
              <a:t>دوستی بر اساس سنخیت منافع ، روانی یا ارزشهای مشترکی که افراد با هم دارند حاصل می گردد . </a:t>
            </a:r>
            <a:r>
              <a:rPr lang="fa-IR" sz="1400" b="1" dirty="0" smtClean="0">
                <a:solidFill>
                  <a:srgbClr val="C00000"/>
                </a:solidFill>
              </a:rPr>
              <a:t>(گرین برگ و بارون،2000)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انواع گروه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42844" y="714356"/>
          <a:ext cx="885831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owchart: Terminator 5"/>
          <p:cNvSpPr/>
          <p:nvPr/>
        </p:nvSpPr>
        <p:spPr>
          <a:xfrm>
            <a:off x="71406" y="71414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انواع گروه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8" y="714356"/>
            <a:ext cx="78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C00000"/>
                </a:solidFill>
                <a:cs typeface="+mj-cs"/>
              </a:rPr>
              <a:t>گروه کار</a:t>
            </a:r>
            <a:endParaRPr lang="en-US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06" y="1630908"/>
            <a:ext cx="78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C00000"/>
                </a:solidFill>
                <a:cs typeface="+mj-cs"/>
              </a:rPr>
              <a:t>تیم</a:t>
            </a:r>
            <a:endParaRPr lang="en-US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8" y="2285992"/>
            <a:ext cx="78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C00000"/>
                </a:solidFill>
                <a:cs typeface="+mj-cs"/>
              </a:rPr>
              <a:t>دایره کیفیت</a:t>
            </a:r>
            <a:endParaRPr lang="en-US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06" y="3273982"/>
            <a:ext cx="78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C00000"/>
                </a:solidFill>
                <a:cs typeface="+mj-cs"/>
              </a:rPr>
              <a:t>کمیته</a:t>
            </a:r>
            <a:endParaRPr lang="en-US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6" y="3915795"/>
            <a:ext cx="78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dirty="0" smtClean="0">
                <a:solidFill>
                  <a:srgbClr val="C00000"/>
                </a:solidFill>
                <a:cs typeface="+mj-cs"/>
              </a:rPr>
              <a:t>گروه دوستی</a:t>
            </a:r>
            <a:endParaRPr lang="en-US" sz="1600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06" y="4714884"/>
            <a:ext cx="78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dirty="0" smtClean="0">
                <a:solidFill>
                  <a:srgbClr val="C00000"/>
                </a:solidFill>
                <a:cs typeface="+mj-cs"/>
              </a:rPr>
              <a:t>گروه صنفی</a:t>
            </a:r>
            <a:endParaRPr lang="en-US" sz="1600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06" y="5558869"/>
            <a:ext cx="78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dirty="0" smtClean="0">
                <a:solidFill>
                  <a:srgbClr val="C00000"/>
                </a:solidFill>
                <a:cs typeface="+mj-cs"/>
              </a:rPr>
              <a:t>گروه مرجع</a:t>
            </a:r>
            <a:endParaRPr lang="en-US" sz="1600" dirty="0">
              <a:solidFill>
                <a:srgbClr val="C00000"/>
              </a:solidFill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Flowchart: Terminator 2"/>
          <p:cNvSpPr/>
          <p:nvPr/>
        </p:nvSpPr>
        <p:spPr>
          <a:xfrm>
            <a:off x="71406" y="71414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وظایف گروه های رسمی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42844" y="857232"/>
          <a:ext cx="885831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2842" y="770263"/>
          <a:ext cx="8858316" cy="492922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858316"/>
              </a:tblGrid>
              <a:tr h="49292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rot="5400000">
            <a:off x="-892213" y="3234080"/>
            <a:ext cx="4929223" cy="1588"/>
          </a:xfrm>
          <a:prstGeom prst="line">
            <a:avLst/>
          </a:prstGeom>
          <a:ln w="15875">
            <a:solidFill>
              <a:schemeClr val="tx1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06397" y="3234874"/>
            <a:ext cx="4930016" cy="794"/>
          </a:xfrm>
          <a:prstGeom prst="line">
            <a:avLst/>
          </a:prstGeom>
          <a:ln w="15875">
            <a:solidFill>
              <a:schemeClr val="tx1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106595" y="3234080"/>
            <a:ext cx="4929222" cy="1588"/>
          </a:xfrm>
          <a:prstGeom prst="line">
            <a:avLst/>
          </a:prstGeom>
          <a:ln w="15875">
            <a:solidFill>
              <a:schemeClr val="tx1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606793" y="3234080"/>
            <a:ext cx="4929222" cy="1588"/>
          </a:xfrm>
          <a:prstGeom prst="line">
            <a:avLst/>
          </a:prstGeom>
          <a:ln w="15875">
            <a:solidFill>
              <a:schemeClr val="tx1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106991" y="3234874"/>
            <a:ext cx="4929222" cy="1588"/>
          </a:xfrm>
          <a:prstGeom prst="line">
            <a:avLst/>
          </a:prstGeom>
          <a:ln w="15875">
            <a:solidFill>
              <a:schemeClr val="tx1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Terminator 25"/>
          <p:cNvSpPr/>
          <p:nvPr/>
        </p:nvSpPr>
        <p:spPr>
          <a:xfrm>
            <a:off x="1714480" y="1913271"/>
            <a:ext cx="1214446" cy="500066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fa-IR" sz="2000" b="1" dirty="0" smtClean="0"/>
              <a:t>شکل گیری</a:t>
            </a:r>
            <a:endParaRPr lang="en-US" sz="2000" b="1" dirty="0"/>
          </a:p>
        </p:txBody>
      </p:sp>
      <p:cxnSp>
        <p:nvCxnSpPr>
          <p:cNvPr id="28" name="Straight Connector 27"/>
          <p:cNvCxnSpPr>
            <a:stCxn id="38" idx="3"/>
          </p:cNvCxnSpPr>
          <p:nvPr/>
        </p:nvCxnSpPr>
        <p:spPr>
          <a:xfrm flipV="1">
            <a:off x="1000100" y="1341767"/>
            <a:ext cx="6572296" cy="160128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7572396" y="1341767"/>
            <a:ext cx="214314" cy="214314"/>
          </a:xfrm>
          <a:prstGeom prst="straightConnector1">
            <a:avLst/>
          </a:prstGeom>
          <a:ln w="254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Terminator 32"/>
          <p:cNvSpPr/>
          <p:nvPr/>
        </p:nvSpPr>
        <p:spPr>
          <a:xfrm>
            <a:off x="3214678" y="1484643"/>
            <a:ext cx="1214446" cy="500066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fa-IR" sz="2000" b="1" dirty="0" smtClean="0"/>
              <a:t>درگیری</a:t>
            </a:r>
            <a:endParaRPr lang="en-US" sz="2000" b="1" dirty="0"/>
          </a:p>
        </p:txBody>
      </p:sp>
      <p:sp>
        <p:nvSpPr>
          <p:cNvPr id="34" name="Flowchart: Terminator 33"/>
          <p:cNvSpPr/>
          <p:nvPr/>
        </p:nvSpPr>
        <p:spPr>
          <a:xfrm>
            <a:off x="4714876" y="1127453"/>
            <a:ext cx="1214446" cy="500066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fa-IR" sz="2000" b="1" dirty="0" smtClean="0"/>
              <a:t>هنجارسازی</a:t>
            </a:r>
            <a:endParaRPr lang="en-US" sz="2000" b="1" dirty="0"/>
          </a:p>
        </p:txBody>
      </p:sp>
      <p:sp>
        <p:nvSpPr>
          <p:cNvPr id="35" name="Flowchart: Terminator 34"/>
          <p:cNvSpPr/>
          <p:nvPr/>
        </p:nvSpPr>
        <p:spPr>
          <a:xfrm>
            <a:off x="6215074" y="841701"/>
            <a:ext cx="1214446" cy="500066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fa-IR" sz="2000" b="1" dirty="0" smtClean="0"/>
              <a:t>اجرا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42844" y="2758385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استقلال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643834" y="1568223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افول بازگشت به استقلال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500562" y="2071678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 smtClean="0"/>
              <a:t>وابستگی/عدم وابستگی </a:t>
            </a:r>
            <a:r>
              <a:rPr lang="fa-IR" b="1" dirty="0" smtClean="0"/>
              <a:t>درونی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42844" y="3805671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 smtClean="0">
                <a:solidFill>
                  <a:srgbClr val="C00000"/>
                </a:solidFill>
              </a:rPr>
              <a:t>مسائل فردی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2844" y="5056543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00" b="1" dirty="0" smtClean="0">
                <a:solidFill>
                  <a:srgbClr val="005020"/>
                </a:solidFill>
              </a:rPr>
              <a:t>مسائل گروهی</a:t>
            </a:r>
            <a:endParaRPr lang="en-US" sz="1200" b="1" dirty="0">
              <a:solidFill>
                <a:srgbClr val="00502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71604" y="3817813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 smtClean="0">
                <a:solidFill>
                  <a:srgbClr val="C00000"/>
                </a:solidFill>
              </a:rPr>
              <a:t>چطور با گروه سازگار شدم؟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71604" y="5068685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00" b="1" dirty="0" smtClean="0">
                <a:solidFill>
                  <a:srgbClr val="005020"/>
                </a:solidFill>
              </a:rPr>
              <a:t>چرا اینجا هستیم</a:t>
            </a:r>
            <a:endParaRPr lang="en-US" sz="1200" b="1" dirty="0">
              <a:solidFill>
                <a:srgbClr val="00502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71802" y="3817813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 smtClean="0">
                <a:solidFill>
                  <a:srgbClr val="C00000"/>
                </a:solidFill>
              </a:rPr>
              <a:t>نقش سن چیست؟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71802" y="5068685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00" b="1" dirty="0" smtClean="0">
                <a:solidFill>
                  <a:srgbClr val="005020"/>
                </a:solidFill>
              </a:rPr>
              <a:t>علت درگیری چیست . چه کسی مسئول است ؟ کار افراد چیست</a:t>
            </a:r>
            <a:endParaRPr lang="en-US" sz="1200" b="1" dirty="0">
              <a:solidFill>
                <a:srgbClr val="00502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0" y="3817813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 smtClean="0">
                <a:solidFill>
                  <a:srgbClr val="C00000"/>
                </a:solidFill>
              </a:rPr>
              <a:t>دیگران چه انتظاری از من دارند ؟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72000" y="5068685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00" b="1" dirty="0" smtClean="0">
                <a:solidFill>
                  <a:srgbClr val="005020"/>
                </a:solidFill>
              </a:rPr>
              <a:t>آیا می توانیم به عنوان گروه بر ارزشهای کار توافق داشته باشیم؟</a:t>
            </a:r>
            <a:endParaRPr lang="en-US" sz="1200" b="1" dirty="0">
              <a:solidFill>
                <a:srgbClr val="00502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72198" y="3817813"/>
            <a:ext cx="1500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 smtClean="0">
                <a:solidFill>
                  <a:srgbClr val="C00000"/>
                </a:solidFill>
              </a:rPr>
              <a:t>چگونه می توانیم به بهترین روشکار خود را انجام دهیم. 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72198" y="5068685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00" b="1" dirty="0" smtClean="0">
                <a:solidFill>
                  <a:srgbClr val="005020"/>
                </a:solidFill>
              </a:rPr>
              <a:t>آیا می توانیم شغل خود را به درستی انجام دهیم؟</a:t>
            </a:r>
            <a:endParaRPr lang="en-US" sz="1200" b="1" dirty="0">
              <a:solidFill>
                <a:srgbClr val="00502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72396" y="3817813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 smtClean="0">
                <a:solidFill>
                  <a:srgbClr val="C00000"/>
                </a:solidFill>
              </a:rPr>
              <a:t>مسائل فردی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72396" y="5068685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00" b="1" dirty="0" smtClean="0">
                <a:solidFill>
                  <a:srgbClr val="005020"/>
                </a:solidFill>
              </a:rPr>
              <a:t>آیا می توانیم به خروج افراد کمک کنیم؟</a:t>
            </a:r>
            <a:endParaRPr lang="en-US" sz="1200" b="1" dirty="0">
              <a:solidFill>
                <a:srgbClr val="005020"/>
              </a:solidFill>
            </a:endParaRPr>
          </a:p>
        </p:txBody>
      </p:sp>
      <p:sp>
        <p:nvSpPr>
          <p:cNvPr id="59" name="Flowchart: Terminator 58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تئوری 5 مرحله توسعه گروه (تاکمن)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2844" y="5715016"/>
            <a:ext cx="885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solidFill>
                  <a:schemeClr val="bg1"/>
                </a:solidFill>
              </a:rPr>
              <a:t>مراحل گوناگون لزوماً دارای مدت و شدت یکسانی نیستند . این تئوری تا حدی شبیه به نظریه مازلو می باشد 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357158" y="-428652"/>
          <a:ext cx="8429684" cy="6929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تعاریف 5 مرحله توسعه گروه (تاکمن)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-1 cop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9935" y="1"/>
            <a:ext cx="5585272" cy="5643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Footer Placeholder 47"/>
          <p:cNvSpPr txBox="1">
            <a:spLocks/>
          </p:cNvSpPr>
          <p:nvPr/>
        </p:nvSpPr>
        <p:spPr>
          <a:xfrm>
            <a:off x="0" y="6286520"/>
            <a:ext cx="2857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Advanced Organizational Behavior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Dr.Varzeshkar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Ahmad.2010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 descr="team wor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857232"/>
            <a:ext cx="8358246" cy="521497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Flowchart: Terminator 2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گروه های مجازی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42844" y="785794"/>
          <a:ext cx="885831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 descr="hamkar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785794"/>
            <a:ext cx="4695825" cy="5329235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تأثیر گروه 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شکل گیری گروه ، سازمان غیر رسمی، و تئوری های مدیریت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42844" y="571480"/>
          <a:ext cx="8858312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 descr="cooperation-two-mu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42852"/>
            <a:ext cx="6786610" cy="592935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تبدیل </a:t>
            </a:r>
            <a:r>
              <a:rPr lang="fa-IR" sz="2800" b="1" dirty="0" smtClean="0">
                <a:solidFill>
                  <a:srgbClr val="C00000"/>
                </a:solidFill>
                <a:latin typeface="+mj-lt"/>
                <a:cs typeface="+mj-cs"/>
              </a:rPr>
              <a:t>گروه</a:t>
            </a:r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 به تیم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14282" y="928670"/>
          <a:ext cx="871543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تبدیل </a:t>
            </a:r>
            <a:r>
              <a:rPr lang="fa-IR" sz="2800" b="1" dirty="0" smtClean="0">
                <a:solidFill>
                  <a:srgbClr val="C00000"/>
                </a:solidFill>
                <a:latin typeface="+mj-lt"/>
                <a:cs typeface="+mj-cs"/>
              </a:rPr>
              <a:t>گروه</a:t>
            </a:r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 به تیم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14282" y="928670"/>
          <a:ext cx="871543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42844" y="785794"/>
          <a:ext cx="885831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تعاریف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42844" y="857232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نکات اصلی در تعریف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42844" y="857232"/>
          <a:ext cx="878687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چهار بعد توانمند سازی تیم ها 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2844" y="1570495"/>
            <a:ext cx="4266536" cy="580782"/>
            <a:chOff x="2086250" y="784701"/>
            <a:chExt cx="2323130" cy="580782"/>
          </a:xfrm>
        </p:grpSpPr>
        <p:sp>
          <p:nvSpPr>
            <p:cNvPr id="53" name="Rounded Rectangle 52"/>
            <p:cNvSpPr/>
            <p:nvPr/>
          </p:nvSpPr>
          <p:spPr>
            <a:xfrm>
              <a:off x="2086250" y="784701"/>
              <a:ext cx="2323130" cy="58078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54" name="Rounded Rectangle 7"/>
            <p:cNvSpPr/>
            <p:nvPr/>
          </p:nvSpPr>
          <p:spPr>
            <a:xfrm>
              <a:off x="2103261" y="801712"/>
              <a:ext cx="2289108" cy="546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r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kern="1200" dirty="0" smtClean="0">
                  <a:solidFill>
                    <a:srgbClr val="C00000"/>
                  </a:solidFill>
                </a:rPr>
                <a:t>9. </a:t>
              </a:r>
              <a:r>
                <a:rPr lang="fa-IR" sz="2000" b="1" kern="12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مدیریت تعارض و مذاکره</a:t>
              </a:r>
              <a:endParaRPr lang="en-US" sz="2000" b="1" kern="1200" dirty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2844" y="2354552"/>
            <a:ext cx="4266536" cy="580782"/>
            <a:chOff x="2086250" y="1568758"/>
            <a:chExt cx="2323130" cy="580782"/>
          </a:xfrm>
        </p:grpSpPr>
        <p:sp>
          <p:nvSpPr>
            <p:cNvPr id="51" name="Rounded Rectangle 50"/>
            <p:cNvSpPr/>
            <p:nvPr/>
          </p:nvSpPr>
          <p:spPr>
            <a:xfrm>
              <a:off x="2086250" y="1568758"/>
              <a:ext cx="2323130" cy="5807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Rounded Rectangle 10"/>
            <p:cNvSpPr/>
            <p:nvPr/>
          </p:nvSpPr>
          <p:spPr>
            <a:xfrm>
              <a:off x="2103261" y="1585769"/>
              <a:ext cx="2289108" cy="5467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r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kern="1200" dirty="0" smtClean="0">
                  <a:solidFill>
                    <a:srgbClr val="C00000"/>
                  </a:solidFill>
                </a:rPr>
                <a:t>10. </a:t>
              </a:r>
              <a:r>
                <a:rPr lang="fa-IR" sz="2000" b="1" kern="12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مدیریت نگرش ها و ارزش ها</a:t>
              </a:r>
              <a:endParaRPr lang="en-US" sz="2000" b="1" kern="1200" dirty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2844" y="3138608"/>
            <a:ext cx="4266536" cy="580782"/>
            <a:chOff x="2086250" y="2352814"/>
            <a:chExt cx="2323130" cy="580782"/>
          </a:xfrm>
        </p:grpSpPr>
        <p:sp>
          <p:nvSpPr>
            <p:cNvPr id="49" name="Rounded Rectangle 48"/>
            <p:cNvSpPr/>
            <p:nvPr/>
          </p:nvSpPr>
          <p:spPr>
            <a:xfrm>
              <a:off x="2086250" y="2352814"/>
              <a:ext cx="2323130" cy="58078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50" name="Rounded Rectangle 13"/>
            <p:cNvSpPr/>
            <p:nvPr/>
          </p:nvSpPr>
          <p:spPr>
            <a:xfrm>
              <a:off x="2103261" y="2369825"/>
              <a:ext cx="2289108" cy="546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r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kern="1200" dirty="0" smtClean="0">
                  <a:solidFill>
                    <a:srgbClr val="C00000"/>
                  </a:solidFill>
                </a:rPr>
                <a:t>11. </a:t>
              </a:r>
              <a:r>
                <a:rPr lang="fa-IR" sz="2000" b="1" kern="12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مدیریت خلاقیت و نوآوری</a:t>
              </a:r>
              <a:endParaRPr lang="en-US" sz="2000" b="1" kern="1200" dirty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2844" y="3922665"/>
            <a:ext cx="4266536" cy="580782"/>
            <a:chOff x="2086250" y="3136871"/>
            <a:chExt cx="2323130" cy="580782"/>
          </a:xfrm>
        </p:grpSpPr>
        <p:sp>
          <p:nvSpPr>
            <p:cNvPr id="47" name="Rounded Rectangle 46"/>
            <p:cNvSpPr/>
            <p:nvPr/>
          </p:nvSpPr>
          <p:spPr>
            <a:xfrm>
              <a:off x="2086250" y="3136871"/>
              <a:ext cx="2323130" cy="58078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8" name="Rounded Rectangle 16"/>
            <p:cNvSpPr/>
            <p:nvPr/>
          </p:nvSpPr>
          <p:spPr>
            <a:xfrm>
              <a:off x="2103261" y="3153882"/>
              <a:ext cx="2289108" cy="546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r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kern="1200" dirty="0" smtClean="0">
                  <a:solidFill>
                    <a:srgbClr val="C00000"/>
                  </a:solidFill>
                </a:rPr>
                <a:t>12. </a:t>
              </a:r>
              <a:r>
                <a:rPr lang="fa-IR" sz="2000" b="1" kern="12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مدیریت فرهنگ سازمانی</a:t>
              </a:r>
              <a:endParaRPr lang="en-US" sz="2000" b="1" kern="1200" dirty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2844" y="4706721"/>
            <a:ext cx="4266536" cy="580782"/>
            <a:chOff x="2086250" y="3920927"/>
            <a:chExt cx="2323130" cy="580782"/>
          </a:xfrm>
        </p:grpSpPr>
        <p:sp>
          <p:nvSpPr>
            <p:cNvPr id="45" name="Rounded Rectangle 44"/>
            <p:cNvSpPr/>
            <p:nvPr/>
          </p:nvSpPr>
          <p:spPr>
            <a:xfrm>
              <a:off x="2086250" y="3920927"/>
              <a:ext cx="2323130" cy="58078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6" name="Rounded Rectangle 19"/>
            <p:cNvSpPr/>
            <p:nvPr/>
          </p:nvSpPr>
          <p:spPr>
            <a:xfrm>
              <a:off x="2103261" y="3937938"/>
              <a:ext cx="2289108" cy="546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r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kern="1200" dirty="0" smtClean="0">
                  <a:solidFill>
                    <a:srgbClr val="C00000"/>
                  </a:solidFill>
                </a:rPr>
                <a:t>13. </a:t>
              </a:r>
              <a:r>
                <a:rPr lang="fa-IR" sz="2000" b="1" kern="12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مدیریت رفتار سیاسی (نفوذ ، قدرت)</a:t>
              </a:r>
              <a:endParaRPr lang="en-US" sz="2000" b="1" kern="1200" dirty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2844" y="5490778"/>
            <a:ext cx="4266536" cy="580782"/>
            <a:chOff x="2086250" y="4704984"/>
            <a:chExt cx="2323130" cy="580782"/>
          </a:xfrm>
        </p:grpSpPr>
        <p:sp>
          <p:nvSpPr>
            <p:cNvPr id="43" name="Rounded Rectangle 42"/>
            <p:cNvSpPr/>
            <p:nvPr/>
          </p:nvSpPr>
          <p:spPr>
            <a:xfrm>
              <a:off x="2086250" y="4704984"/>
              <a:ext cx="2323130" cy="5807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Rounded Rectangle 22"/>
            <p:cNvSpPr/>
            <p:nvPr/>
          </p:nvSpPr>
          <p:spPr>
            <a:xfrm>
              <a:off x="2103261" y="4721995"/>
              <a:ext cx="2289108" cy="5467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r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kern="1200" dirty="0" smtClean="0">
                  <a:solidFill>
                    <a:srgbClr val="C00000"/>
                  </a:solidFill>
                </a:rPr>
                <a:t>14. </a:t>
              </a:r>
              <a:r>
                <a:rPr lang="fa-IR" sz="2000" b="1" kern="12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مدیریت یادگیری در سازمان</a:t>
              </a:r>
              <a:endParaRPr lang="en-US" sz="2000" b="1" kern="1200" dirty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142844" y="62136"/>
            <a:ext cx="8858312" cy="65222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0" tIns="0" bIns="0" anchor="ctr" anchorCtr="1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fa-IR" sz="2400" b="1" dirty="0" smtClean="0">
                <a:ln w="50800"/>
                <a:solidFill>
                  <a:srgbClr val="C00000"/>
                </a:solidFill>
                <a:latin typeface="Tahoma" pitchFamily="34" charset="0"/>
                <a:cs typeface="B Titr" pitchFamily="2" charset="-78"/>
              </a:rPr>
              <a:t>سرفصل مطالب </a:t>
            </a:r>
            <a:endParaRPr lang="en-US" sz="2400" b="1" dirty="0" smtClean="0">
              <a:ln w="50800"/>
              <a:solidFill>
                <a:srgbClr val="C00000"/>
              </a:solidFill>
              <a:latin typeface="Tahoma" pitchFamily="34" charset="0"/>
              <a:cs typeface="B Titr" pitchFamily="2" charset="-78"/>
            </a:endParaRPr>
          </a:p>
          <a:p>
            <a:pPr algn="ctr" eaLnBrk="0" hangingPunct="0">
              <a:defRPr/>
            </a:pPr>
            <a:r>
              <a:rPr lang="en-US" sz="1050" b="1" dirty="0" smtClean="0">
                <a:ln w="50800"/>
                <a:solidFill>
                  <a:srgbClr val="C00000"/>
                </a:solidFill>
                <a:latin typeface="Tahoma" pitchFamily="34" charset="0"/>
                <a:cs typeface="B Titr" pitchFamily="2" charset="-78"/>
              </a:rPr>
              <a:t>Content </a:t>
            </a:r>
            <a:r>
              <a:rPr lang="fa-IR" sz="1050" b="1" dirty="0" smtClean="0">
                <a:ln w="50800"/>
                <a:solidFill>
                  <a:srgbClr val="C00000"/>
                </a:solidFill>
                <a:latin typeface="Tahoma" pitchFamily="34" charset="0"/>
                <a:cs typeface="B Titr" pitchFamily="2" charset="-78"/>
              </a:rPr>
              <a:t> /</a:t>
            </a:r>
            <a:r>
              <a:rPr lang="en-US" sz="1050" b="1" dirty="0" smtClean="0">
                <a:ln w="50800"/>
                <a:solidFill>
                  <a:srgbClr val="C00000"/>
                </a:solidFill>
                <a:latin typeface="Tahoma" pitchFamily="34" charset="0"/>
                <a:cs typeface="B Titr" pitchFamily="2" charset="-78"/>
              </a:rPr>
              <a:t>outline</a:t>
            </a:r>
          </a:p>
        </p:txBody>
      </p:sp>
      <p:sp>
        <p:nvSpPr>
          <p:cNvPr id="17" name="Right Arrow 16"/>
          <p:cNvSpPr/>
          <p:nvPr/>
        </p:nvSpPr>
        <p:spPr>
          <a:xfrm rot="5400000">
            <a:off x="4792575" y="1422476"/>
            <a:ext cx="142873" cy="155394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grpSp>
        <p:nvGrpSpPr>
          <p:cNvPr id="18" name="Group 17"/>
          <p:cNvGrpSpPr/>
          <p:nvPr/>
        </p:nvGrpSpPr>
        <p:grpSpPr>
          <a:xfrm>
            <a:off x="4806057" y="1570495"/>
            <a:ext cx="4195099" cy="580782"/>
            <a:chOff x="4734619" y="784701"/>
            <a:chExt cx="2323130" cy="580782"/>
          </a:xfrm>
        </p:grpSpPr>
        <p:sp>
          <p:nvSpPr>
            <p:cNvPr id="39" name="Rounded Rectangle 38"/>
            <p:cNvSpPr/>
            <p:nvPr/>
          </p:nvSpPr>
          <p:spPr>
            <a:xfrm>
              <a:off x="4734619" y="784701"/>
              <a:ext cx="2323130" cy="58078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0" name="Rounded Rectangle 27"/>
            <p:cNvSpPr/>
            <p:nvPr/>
          </p:nvSpPr>
          <p:spPr>
            <a:xfrm>
              <a:off x="4751630" y="801712"/>
              <a:ext cx="2289108" cy="546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r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kern="1200" dirty="0" smtClean="0">
                  <a:solidFill>
                    <a:srgbClr val="C00000"/>
                  </a:solidFill>
                </a:rPr>
                <a:t>2. </a:t>
              </a:r>
              <a:r>
                <a:rPr lang="fa-IR" sz="2000" b="1" kern="12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احساسات : هوش عاطفی و چرخه زیستی </a:t>
              </a:r>
              <a:endParaRPr lang="en-US" sz="2000" b="1" kern="1200" dirty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 rot="5400000">
            <a:off x="4792575" y="2142141"/>
            <a:ext cx="142873" cy="155394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grpSp>
        <p:nvGrpSpPr>
          <p:cNvPr id="20" name="Group 19"/>
          <p:cNvGrpSpPr/>
          <p:nvPr/>
        </p:nvGrpSpPr>
        <p:grpSpPr>
          <a:xfrm>
            <a:off x="4806057" y="2354552"/>
            <a:ext cx="4195099" cy="580782"/>
            <a:chOff x="4734619" y="1568758"/>
            <a:chExt cx="2323130" cy="580782"/>
          </a:xfrm>
        </p:grpSpPr>
        <p:sp>
          <p:nvSpPr>
            <p:cNvPr id="37" name="Rounded Rectangle 36"/>
            <p:cNvSpPr/>
            <p:nvPr/>
          </p:nvSpPr>
          <p:spPr>
            <a:xfrm>
              <a:off x="4734619" y="1568758"/>
              <a:ext cx="2323130" cy="58078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8" name="Rounded Rectangle 30"/>
            <p:cNvSpPr/>
            <p:nvPr/>
          </p:nvSpPr>
          <p:spPr>
            <a:xfrm>
              <a:off x="4751630" y="1585769"/>
              <a:ext cx="2289108" cy="546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r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kern="1200" dirty="0" smtClean="0">
                  <a:solidFill>
                    <a:srgbClr val="C00000"/>
                  </a:solidFill>
                </a:rPr>
                <a:t>3. </a:t>
              </a:r>
              <a:r>
                <a:rPr lang="fa-IR" sz="2000" b="1" kern="12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انگیزش : نظریه های انگیزشی</a:t>
              </a:r>
              <a:endParaRPr lang="en-US" sz="2000" b="1" kern="1200" dirty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21" name="Right Arrow 20"/>
          <p:cNvSpPr/>
          <p:nvPr/>
        </p:nvSpPr>
        <p:spPr>
          <a:xfrm rot="5400000">
            <a:off x="4792575" y="2926198"/>
            <a:ext cx="142873" cy="155394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grpSp>
        <p:nvGrpSpPr>
          <p:cNvPr id="22" name="Group 21"/>
          <p:cNvGrpSpPr/>
          <p:nvPr/>
        </p:nvGrpSpPr>
        <p:grpSpPr>
          <a:xfrm>
            <a:off x="4806057" y="3138608"/>
            <a:ext cx="4195099" cy="580782"/>
            <a:chOff x="4734619" y="2352814"/>
            <a:chExt cx="2323130" cy="580782"/>
          </a:xfrm>
        </p:grpSpPr>
        <p:sp>
          <p:nvSpPr>
            <p:cNvPr id="35" name="Rounded Rectangle 34"/>
            <p:cNvSpPr/>
            <p:nvPr/>
          </p:nvSpPr>
          <p:spPr>
            <a:xfrm>
              <a:off x="4734619" y="2352814"/>
              <a:ext cx="2323130" cy="58078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6" name="Rounded Rectangle 33"/>
            <p:cNvSpPr/>
            <p:nvPr/>
          </p:nvSpPr>
          <p:spPr>
            <a:xfrm>
              <a:off x="4751630" y="2369825"/>
              <a:ext cx="2289108" cy="546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r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kern="1200" dirty="0" smtClean="0">
                  <a:solidFill>
                    <a:srgbClr val="C00000"/>
                  </a:solidFill>
                </a:rPr>
                <a:t>4. </a:t>
              </a:r>
              <a:r>
                <a:rPr lang="fa-IR" sz="2000" b="1" kern="12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شخصیت     </a:t>
              </a:r>
              <a:r>
                <a:rPr lang="fa-IR" sz="2000" b="1" kern="1200" dirty="0" smtClean="0">
                  <a:solidFill>
                    <a:srgbClr val="C00000"/>
                  </a:solidFill>
                </a:rPr>
                <a:t>4_ 1 . </a:t>
              </a:r>
              <a:r>
                <a:rPr lang="fa-IR" sz="2000" b="1" kern="12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ادراک</a:t>
              </a:r>
              <a:r>
                <a:rPr lang="en-US" sz="2000" b="1" kern="12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fa-IR" sz="2000" b="1" kern="12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</a:t>
              </a:r>
              <a:endParaRPr lang="en-US" sz="2000" b="1" kern="1200" dirty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23" name="Right Arrow 22"/>
          <p:cNvSpPr/>
          <p:nvPr/>
        </p:nvSpPr>
        <p:spPr>
          <a:xfrm rot="5400000">
            <a:off x="4792575" y="3710254"/>
            <a:ext cx="142873" cy="155394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grpSp>
        <p:nvGrpSpPr>
          <p:cNvPr id="24" name="Group 23"/>
          <p:cNvGrpSpPr/>
          <p:nvPr/>
        </p:nvGrpSpPr>
        <p:grpSpPr>
          <a:xfrm>
            <a:off x="4806057" y="3922665"/>
            <a:ext cx="4195099" cy="580782"/>
            <a:chOff x="4734619" y="3136871"/>
            <a:chExt cx="2323130" cy="580782"/>
          </a:xfrm>
        </p:grpSpPr>
        <p:sp>
          <p:nvSpPr>
            <p:cNvPr id="33" name="Rounded Rectangle 32"/>
            <p:cNvSpPr/>
            <p:nvPr/>
          </p:nvSpPr>
          <p:spPr>
            <a:xfrm>
              <a:off x="4734619" y="3136871"/>
              <a:ext cx="2323130" cy="58078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4" name="Rounded Rectangle 36"/>
            <p:cNvSpPr/>
            <p:nvPr/>
          </p:nvSpPr>
          <p:spPr>
            <a:xfrm>
              <a:off x="4751630" y="3153882"/>
              <a:ext cx="2289108" cy="546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r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kern="1200" dirty="0" smtClean="0">
                  <a:solidFill>
                    <a:srgbClr val="C00000"/>
                  </a:solidFill>
                </a:rPr>
                <a:t>5. </a:t>
              </a:r>
              <a:r>
                <a:rPr lang="fa-IR" sz="2000" b="1" dirty="0" smtClean="0">
                  <a:solidFill>
                    <a:schemeClr val="bg1"/>
                  </a:solidFill>
                </a:rPr>
                <a:t>ارتباطات : توسعه مهارت برقراری ارتباط</a:t>
              </a:r>
              <a:endParaRPr lang="en-US" sz="20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5" name="Right Arrow 24"/>
          <p:cNvSpPr/>
          <p:nvPr/>
        </p:nvSpPr>
        <p:spPr>
          <a:xfrm rot="5400000">
            <a:off x="4792575" y="4494310"/>
            <a:ext cx="142874" cy="155394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grpSp>
        <p:nvGrpSpPr>
          <p:cNvPr id="26" name="Group 25"/>
          <p:cNvGrpSpPr/>
          <p:nvPr/>
        </p:nvGrpSpPr>
        <p:grpSpPr>
          <a:xfrm>
            <a:off x="4806057" y="4706721"/>
            <a:ext cx="4195099" cy="580782"/>
            <a:chOff x="4734619" y="3920927"/>
            <a:chExt cx="2323130" cy="580782"/>
          </a:xfrm>
        </p:grpSpPr>
        <p:sp>
          <p:nvSpPr>
            <p:cNvPr id="31" name="Rounded Rectangle 30"/>
            <p:cNvSpPr/>
            <p:nvPr/>
          </p:nvSpPr>
          <p:spPr>
            <a:xfrm>
              <a:off x="4734619" y="3920927"/>
              <a:ext cx="2323130" cy="58078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2" name="Rounded Rectangle 39"/>
            <p:cNvSpPr/>
            <p:nvPr/>
          </p:nvSpPr>
          <p:spPr>
            <a:xfrm>
              <a:off x="4751630" y="3937938"/>
              <a:ext cx="2289108" cy="546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r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dirty="0" smtClean="0">
                  <a:solidFill>
                    <a:srgbClr val="C00000"/>
                  </a:solidFill>
                </a:rPr>
                <a:t>6. </a:t>
              </a:r>
              <a:r>
                <a:rPr lang="fa-IR" sz="2000" b="1" kern="12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رهبری : توسعه مهارت رهبری</a:t>
              </a:r>
              <a:endParaRPr lang="en-US" sz="2000" b="1" kern="1200" dirty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27" name="Right Arrow 26"/>
          <p:cNvSpPr/>
          <p:nvPr/>
        </p:nvSpPr>
        <p:spPr>
          <a:xfrm rot="5400000">
            <a:off x="4792575" y="5278367"/>
            <a:ext cx="142873" cy="155394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grpSp>
        <p:nvGrpSpPr>
          <p:cNvPr id="28" name="Group 27"/>
          <p:cNvGrpSpPr/>
          <p:nvPr/>
        </p:nvGrpSpPr>
        <p:grpSpPr>
          <a:xfrm>
            <a:off x="4806057" y="5490778"/>
            <a:ext cx="4195099" cy="580782"/>
            <a:chOff x="4734619" y="4704984"/>
            <a:chExt cx="2323130" cy="580782"/>
          </a:xfrm>
        </p:grpSpPr>
        <p:sp>
          <p:nvSpPr>
            <p:cNvPr id="29" name="Rounded Rectangle 28"/>
            <p:cNvSpPr/>
            <p:nvPr/>
          </p:nvSpPr>
          <p:spPr>
            <a:xfrm>
              <a:off x="4734619" y="4704984"/>
              <a:ext cx="2323130" cy="58078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0" name="Rounded Rectangle 42"/>
            <p:cNvSpPr/>
            <p:nvPr/>
          </p:nvSpPr>
          <p:spPr>
            <a:xfrm>
              <a:off x="4751630" y="4721995"/>
              <a:ext cx="2289108" cy="546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r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kern="1200" dirty="0" smtClean="0">
                  <a:solidFill>
                    <a:srgbClr val="C00000"/>
                  </a:solidFill>
                </a:rPr>
                <a:t>7. </a:t>
              </a:r>
              <a:r>
                <a:rPr lang="fa-IR" sz="2000" b="1" kern="12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استرس : </a:t>
              </a:r>
              <a:r>
                <a:rPr lang="fa-IR" b="1" kern="12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مدیریت فشار عصبی و تحلیل رفتگی</a:t>
              </a:r>
              <a:endParaRPr lang="en-US" sz="2000" b="1" kern="1200" dirty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57" name="Right Arrow 56"/>
          <p:cNvSpPr/>
          <p:nvPr/>
        </p:nvSpPr>
        <p:spPr>
          <a:xfrm rot="5400000">
            <a:off x="4221071" y="2136856"/>
            <a:ext cx="142873" cy="155394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58" name="Right Arrow 57"/>
          <p:cNvSpPr/>
          <p:nvPr/>
        </p:nvSpPr>
        <p:spPr>
          <a:xfrm rot="5400000">
            <a:off x="4221071" y="2920913"/>
            <a:ext cx="142873" cy="155394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59" name="Right Arrow 58"/>
          <p:cNvSpPr/>
          <p:nvPr/>
        </p:nvSpPr>
        <p:spPr>
          <a:xfrm rot="5400000">
            <a:off x="4221071" y="3704969"/>
            <a:ext cx="142873" cy="155394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60" name="Right Arrow 59"/>
          <p:cNvSpPr/>
          <p:nvPr/>
        </p:nvSpPr>
        <p:spPr>
          <a:xfrm rot="5400000">
            <a:off x="4221071" y="4489025"/>
            <a:ext cx="142874" cy="155394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61" name="Right Arrow 60"/>
          <p:cNvSpPr/>
          <p:nvPr/>
        </p:nvSpPr>
        <p:spPr>
          <a:xfrm rot="5400000">
            <a:off x="4221071" y="5273082"/>
            <a:ext cx="142873" cy="155394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62" name="Right Arrow 61"/>
          <p:cNvSpPr/>
          <p:nvPr/>
        </p:nvSpPr>
        <p:spPr>
          <a:xfrm rot="5400000">
            <a:off x="4792575" y="6065948"/>
            <a:ext cx="142873" cy="155394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-32" y="71414"/>
            <a:ext cx="9144000" cy="6429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lIns="92075" tIns="46038" rIns="92075" bIns="46038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hangingPunct="0">
              <a:defRPr/>
            </a:pPr>
            <a:endParaRPr lang="en-US" sz="1050" b="1" dirty="0" smtClean="0">
              <a:ln w="50800"/>
              <a:solidFill>
                <a:schemeClr val="bg1">
                  <a:shade val="50000"/>
                </a:schemeClr>
              </a:solidFill>
              <a:latin typeface="Tahoma" pitchFamily="34" charset="0"/>
              <a:cs typeface="B Titr" pitchFamily="2" charset="-78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42844" y="847954"/>
            <a:ext cx="4266536" cy="580782"/>
            <a:chOff x="2086250" y="784701"/>
            <a:chExt cx="2323130" cy="580782"/>
          </a:xfrm>
        </p:grpSpPr>
        <p:sp>
          <p:nvSpPr>
            <p:cNvPr id="67" name="Rounded Rectangle 66"/>
            <p:cNvSpPr/>
            <p:nvPr/>
          </p:nvSpPr>
          <p:spPr>
            <a:xfrm>
              <a:off x="2086250" y="784701"/>
              <a:ext cx="2323130" cy="58078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68" name="Rounded Rectangle 7"/>
            <p:cNvSpPr/>
            <p:nvPr/>
          </p:nvSpPr>
          <p:spPr>
            <a:xfrm>
              <a:off x="2103261" y="801712"/>
              <a:ext cx="2289108" cy="546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r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kern="1200" dirty="0" smtClean="0">
                  <a:solidFill>
                    <a:srgbClr val="C00000"/>
                  </a:solidFill>
                </a:rPr>
                <a:t>8. </a:t>
              </a:r>
              <a:r>
                <a:rPr lang="fa-IR" sz="2000" b="1" kern="12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گروه ها و تیم ها</a:t>
              </a:r>
              <a:endParaRPr lang="en-US" sz="2000" b="1" kern="1200" dirty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806057" y="847954"/>
            <a:ext cx="4195099" cy="580782"/>
            <a:chOff x="4734619" y="784701"/>
            <a:chExt cx="2323130" cy="580782"/>
          </a:xfrm>
        </p:grpSpPr>
        <p:sp>
          <p:nvSpPr>
            <p:cNvPr id="70" name="Rounded Rectangle 69"/>
            <p:cNvSpPr/>
            <p:nvPr/>
          </p:nvSpPr>
          <p:spPr>
            <a:xfrm>
              <a:off x="4734619" y="784701"/>
              <a:ext cx="2323130" cy="58078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10000"/>
                <a:lumOff val="9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1" name="Rounded Rectangle 27"/>
            <p:cNvSpPr/>
            <p:nvPr/>
          </p:nvSpPr>
          <p:spPr>
            <a:xfrm>
              <a:off x="4751630" y="801712"/>
              <a:ext cx="2289108" cy="546760"/>
            </a:xfrm>
            <a:prstGeom prst="rect">
              <a:avLst/>
            </a:prstGeom>
            <a:solidFill>
              <a:schemeClr val="bg1">
                <a:lumMod val="10000"/>
                <a:lumOff val="9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r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kern="1200" dirty="0" smtClean="0">
                  <a:solidFill>
                    <a:srgbClr val="C00000"/>
                  </a:solidFill>
                </a:rPr>
                <a:t>1. </a:t>
              </a:r>
              <a:r>
                <a:rPr lang="fa-IR" sz="2400" b="1" kern="1200" dirty="0" smtClean="0">
                  <a:solidFill>
                    <a:srgbClr val="054200"/>
                  </a:solidFill>
                </a:rPr>
                <a:t>مقدمه : رفتار سازمانی و ماهیت آن</a:t>
              </a:r>
              <a:endParaRPr lang="en-US" sz="2000" b="1" kern="1200" dirty="0">
                <a:solidFill>
                  <a:srgbClr val="054200"/>
                </a:solidFill>
              </a:endParaRPr>
            </a:p>
          </p:txBody>
        </p:sp>
      </p:grpSp>
      <p:sp>
        <p:nvSpPr>
          <p:cNvPr id="63" name="Footer Placeholder 47"/>
          <p:cNvSpPr txBox="1">
            <a:spLocks/>
          </p:cNvSpPr>
          <p:nvPr/>
        </p:nvSpPr>
        <p:spPr>
          <a:xfrm>
            <a:off x="0" y="6286520"/>
            <a:ext cx="2857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Advanced Organizational Behavior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Dr.Varzeshkar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Ahmad.2010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5" name="Right Arrow 64"/>
          <p:cNvSpPr/>
          <p:nvPr/>
        </p:nvSpPr>
        <p:spPr>
          <a:xfrm rot="5400000">
            <a:off x="4221070" y="1422476"/>
            <a:ext cx="142873" cy="155394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71406" y="857232"/>
          <a:ext cx="900115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زمینه های نیاز راهنمایی تیم ها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solidFill>
                  <a:srgbClr val="005020"/>
                </a:solidFill>
                <a:latin typeface="+mj-lt"/>
                <a:cs typeface="+mj-cs"/>
              </a:rPr>
              <a:t>رهبری در تیم</a:t>
            </a:r>
            <a:endParaRPr lang="en-US" sz="3200" b="1" dirty="0">
              <a:solidFill>
                <a:srgbClr val="005020"/>
              </a:solidFill>
              <a:latin typeface="+mj-lt"/>
              <a:cs typeface="+mj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85720" y="2143116"/>
          <a:ext cx="8786874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221455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 smtClean="0">
                <a:solidFill>
                  <a:srgbClr val="FF0000"/>
                </a:solidFill>
                <a:cs typeface="+mj-cs"/>
              </a:rPr>
              <a:t>1</a:t>
            </a:r>
            <a:endParaRPr lang="en-US" sz="28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04865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 smtClean="0">
                <a:solidFill>
                  <a:srgbClr val="FF0000"/>
                </a:solidFill>
                <a:cs typeface="+mj-cs"/>
              </a:rPr>
              <a:t>2</a:t>
            </a:r>
            <a:endParaRPr lang="en-US" sz="28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83447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 smtClean="0">
                <a:solidFill>
                  <a:srgbClr val="FF0000"/>
                </a:solidFill>
                <a:cs typeface="+mj-cs"/>
              </a:rPr>
              <a:t>3</a:t>
            </a:r>
            <a:endParaRPr lang="en-US" sz="28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464344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 smtClean="0">
                <a:solidFill>
                  <a:srgbClr val="FF0000"/>
                </a:solidFill>
                <a:cs typeface="+mj-cs"/>
              </a:rPr>
              <a:t>4</a:t>
            </a:r>
            <a:endParaRPr lang="en-US" sz="28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42926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 smtClean="0">
                <a:solidFill>
                  <a:srgbClr val="FF0000"/>
                </a:solidFill>
                <a:cs typeface="+mj-cs"/>
              </a:rPr>
              <a:t>5</a:t>
            </a:r>
            <a:endParaRPr lang="en-US" sz="28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3" name="Footer Placeholder 47"/>
          <p:cNvSpPr txBox="1">
            <a:spLocks/>
          </p:cNvSpPr>
          <p:nvPr/>
        </p:nvSpPr>
        <p:spPr>
          <a:xfrm>
            <a:off x="0" y="6286520"/>
            <a:ext cx="2857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Advanced Organizational Behavior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Dr.Varzeshkar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Ahmad.2010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06" y="785794"/>
            <a:ext cx="9001156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630238" algn="justLow" rt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a-IR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مدیران بیشتر باید در تیم ها به عنوان معلم ، مربی و رهبر رفتار کنند تا به صورت رییس اقتدار مآب .</a:t>
            </a:r>
            <a:endParaRPr lang="fa-IR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357158" y="-428652"/>
          <a:ext cx="8429684" cy="6929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تعاریف 5 مرحله توسعه گروه (تاکمن)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2844" y="733444"/>
          <a:ext cx="8858311" cy="54254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71662"/>
                <a:gridCol w="1541204"/>
                <a:gridCol w="1830670"/>
                <a:gridCol w="2143140"/>
                <a:gridCol w="1571635"/>
              </a:tblGrid>
              <a:tr h="226896">
                <a:tc rowSpan="2"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cs typeface="+mj-cs"/>
                        </a:rPr>
                        <a:t>محصول (خروجی)</a:t>
                      </a:r>
                      <a:endParaRPr lang="en-US" sz="1100" dirty="0">
                        <a:cs typeface="+mj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cs typeface="+mj-cs"/>
                        </a:rPr>
                        <a:t>چرخه کار</a:t>
                      </a:r>
                      <a:endParaRPr lang="en-US" sz="11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درجه ی تخصص فنی</a:t>
                      </a:r>
                      <a:endParaRPr lang="en-US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+mj-cs"/>
                        </a:rPr>
                        <a:t>تعریف</a:t>
                      </a:r>
                      <a:endParaRPr lang="en-US" sz="11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نوع</a:t>
                      </a:r>
                      <a:r>
                        <a:rPr lang="fa-I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</a:t>
                      </a:r>
                      <a:endParaRPr lang="en-US" sz="1200" dirty="0">
                        <a:cs typeface="+mj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6896"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cs typeface="+mj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cs typeface="+mj-cs"/>
                        </a:rPr>
                        <a:t>درجه هماهنگی با سایر واحد ها</a:t>
                      </a:r>
                      <a:endParaRPr lang="en-US" sz="1100" dirty="0">
                        <a:cs typeface="+mj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baseline="0" dirty="0" smtClean="0">
                          <a:cs typeface="+mj-cs"/>
                        </a:rPr>
                        <a:t>نمونه</a:t>
                      </a:r>
                      <a:endParaRPr lang="en-US" sz="1100" dirty="0">
                        <a:cs typeface="+mj-cs"/>
                      </a:endParaRPr>
                    </a:p>
                  </a:txBody>
                  <a:tcPr>
                    <a:solidFill>
                      <a:srgbClr val="FFEFEF"/>
                    </a:solidFill>
                  </a:tcPr>
                </a:tc>
              </a:tr>
              <a:tr h="266936">
                <a:tc rowSpan="3">
                  <a:txBody>
                    <a:bodyPr/>
                    <a:lstStyle/>
                    <a:p>
                      <a:pPr algn="justLow" rtl="1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000" dirty="0" smtClean="0"/>
                        <a:t>تصمیم ها</a:t>
                      </a:r>
                    </a:p>
                    <a:p>
                      <a:pPr algn="justLow" rtl="1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000" dirty="0" smtClean="0"/>
                        <a:t>انتخاب ها</a:t>
                      </a:r>
                    </a:p>
                    <a:p>
                      <a:pPr algn="justLow" rtl="1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000" dirty="0" smtClean="0"/>
                        <a:t>پیشنهادها</a:t>
                      </a:r>
                    </a:p>
                    <a:p>
                      <a:pPr algn="justLow" rtl="1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000" dirty="0" smtClean="0"/>
                        <a:t>طرح</a:t>
                      </a:r>
                      <a:r>
                        <a:rPr lang="fa-IR" sz="1000" baseline="0" dirty="0" smtClean="0"/>
                        <a:t> های پیشنهادی</a:t>
                      </a:r>
                    </a:p>
                    <a:p>
                      <a:pPr algn="justLow" rtl="1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000" baseline="0" dirty="0" smtClean="0"/>
                        <a:t>توصیه ها</a:t>
                      </a:r>
                    </a:p>
                  </a:txBody>
                  <a:tcPr>
                    <a:solidFill>
                      <a:srgbClr val="F5FFE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Low" rtl="1">
                        <a:spcBef>
                          <a:spcPts val="1200"/>
                        </a:spcBef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200" dirty="0" smtClean="0"/>
                        <a:t>چرخه کاری می تواند کوتاه یا بلند باشد.</a:t>
                      </a:r>
                    </a:p>
                    <a:p>
                      <a:pPr algn="justLow" rtl="1">
                        <a:spcBef>
                          <a:spcPts val="1200"/>
                        </a:spcBef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200" dirty="0" smtClean="0"/>
                        <a:t>یک چرخه کاری می تواند مساوی چرخه حیات</a:t>
                      </a:r>
                      <a:r>
                        <a:rPr lang="fa-IR" sz="1200" baseline="0" dirty="0" smtClean="0"/>
                        <a:t> باشد.</a:t>
                      </a:r>
                      <a:endParaRPr lang="en-US" sz="1200" dirty="0"/>
                    </a:p>
                  </a:txBody>
                  <a:tcPr>
                    <a:solidFill>
                      <a:srgbClr val="F5FFE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کم</a:t>
                      </a:r>
                      <a:endParaRPr lang="en-US" dirty="0"/>
                    </a:p>
                  </a:txBody>
                  <a:tcPr anchor="ctr">
                    <a:solidFill>
                      <a:srgbClr val="F5FFE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Low" rtl="1"/>
                      <a:r>
                        <a:rPr lang="fa-IR" sz="1400" dirty="0" smtClean="0"/>
                        <a:t>این</a:t>
                      </a:r>
                      <a:r>
                        <a:rPr lang="fa-IR" sz="1400" baseline="0" dirty="0" smtClean="0"/>
                        <a:t> تیم ها اکثراً مستقل عمل می کنند.</a:t>
                      </a:r>
                      <a:endParaRPr lang="fa-IR" sz="1400" dirty="0" smtClean="0"/>
                    </a:p>
                  </a:txBody>
                  <a:tcPr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/>
                        <a:t>مشورتی</a:t>
                      </a:r>
                      <a:endParaRPr lang="en-US" sz="1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220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a-IR" sz="1000" dirty="0" smtClean="0"/>
                        <a:t>کمیته ها </a:t>
                      </a:r>
                    </a:p>
                    <a:p>
                      <a:pPr algn="ctr"/>
                      <a:r>
                        <a:rPr lang="fa-IR" sz="1000" dirty="0" smtClean="0"/>
                        <a:t>هیئت مدیره</a:t>
                      </a:r>
                    </a:p>
                    <a:p>
                      <a:pPr algn="ctr"/>
                      <a:r>
                        <a:rPr lang="fa-IR" sz="1000" dirty="0" smtClean="0"/>
                        <a:t>هیئت بازنگری عملکرد</a:t>
                      </a:r>
                    </a:p>
                    <a:p>
                      <a:pPr algn="ctr"/>
                      <a:r>
                        <a:rPr lang="fa-IR" sz="1000" dirty="0" smtClean="0"/>
                        <a:t>حلقه کنترل کیفیت</a:t>
                      </a:r>
                    </a:p>
                    <a:p>
                      <a:pPr algn="ctr"/>
                      <a:r>
                        <a:rPr lang="fa-IR" sz="1000" dirty="0" smtClean="0"/>
                        <a:t>گروه های جذب</a:t>
                      </a:r>
                      <a:r>
                        <a:rPr lang="fa-IR" sz="1000" baseline="0" dirty="0" smtClean="0"/>
                        <a:t> کارکنان</a:t>
                      </a:r>
                    </a:p>
                    <a:p>
                      <a:pPr algn="ctr"/>
                      <a:r>
                        <a:rPr lang="fa-IR" sz="1000" baseline="0" dirty="0" smtClean="0"/>
                        <a:t>هیئت مشاوره</a:t>
                      </a:r>
                      <a:endParaRPr lang="fa-IR" sz="1000" dirty="0" smtClean="0"/>
                    </a:p>
                  </a:txBody>
                  <a:tcPr anchor="ctr">
                    <a:solidFill>
                      <a:srgbClr val="FFEFEF"/>
                    </a:solidFill>
                  </a:tcPr>
                </a:tc>
              </a:tr>
              <a:tr h="788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کم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936">
                <a:tc rowSpan="3">
                  <a:txBody>
                    <a:bodyPr/>
                    <a:lstStyle/>
                    <a:p>
                      <a:pPr algn="justLow" rtl="1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000" dirty="0" smtClean="0"/>
                        <a:t>محصولات غذایی</a:t>
                      </a:r>
                    </a:p>
                    <a:p>
                      <a:pPr algn="justLow" rtl="1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000" dirty="0" smtClean="0"/>
                        <a:t>مواد شیمیایی </a:t>
                      </a:r>
                    </a:p>
                    <a:p>
                      <a:pPr algn="justLow" rtl="1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000" dirty="0" smtClean="0"/>
                        <a:t>قطعات</a:t>
                      </a:r>
                    </a:p>
                    <a:p>
                      <a:pPr algn="justLow" rtl="1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000" dirty="0" smtClean="0"/>
                        <a:t>دستگاه های سر هم شده</a:t>
                      </a:r>
                    </a:p>
                    <a:p>
                      <a:pPr algn="justLow" rtl="1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000" dirty="0" smtClean="0"/>
                        <a:t>خرده فروشی</a:t>
                      </a:r>
                    </a:p>
                    <a:p>
                      <a:pPr algn="justLow" rtl="1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000" dirty="0" smtClean="0"/>
                        <a:t>خدمت</a:t>
                      </a:r>
                      <a:r>
                        <a:rPr lang="fa-IR" sz="1000" baseline="0" dirty="0" smtClean="0"/>
                        <a:t> به مشتری</a:t>
                      </a:r>
                    </a:p>
                    <a:p>
                      <a:pPr algn="justLow" rtl="1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000" baseline="0" dirty="0" smtClean="0"/>
                        <a:t>تعمیر تجهیزات</a:t>
                      </a:r>
                      <a:endParaRPr lang="en-US" sz="1000" dirty="0"/>
                    </a:p>
                  </a:txBody>
                  <a:tcPr>
                    <a:solidFill>
                      <a:srgbClr val="FFFFE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Low" rtl="1">
                        <a:spcBef>
                          <a:spcPts val="1200"/>
                        </a:spcBef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200" dirty="0" smtClean="0"/>
                        <a:t>چرخه کاری نوعاً</a:t>
                      </a:r>
                      <a:r>
                        <a:rPr lang="fa-IR" sz="1200" baseline="0" dirty="0" smtClean="0"/>
                        <a:t> تکراری یا فراگرد مستمر است .</a:t>
                      </a:r>
                    </a:p>
                    <a:p>
                      <a:pPr algn="justLow" rtl="1">
                        <a:spcBef>
                          <a:spcPts val="1200"/>
                        </a:spcBef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200" baseline="0" dirty="0" smtClean="0"/>
                        <a:t>چرخه های کاری اغلب کوتاه تر از چرخه ی حیات تیم کاری است .</a:t>
                      </a:r>
                      <a:endParaRPr lang="fa-IR" sz="1200" dirty="0" smtClean="0"/>
                    </a:p>
                  </a:txBody>
                  <a:tcPr>
                    <a:solidFill>
                      <a:srgbClr val="FFFFE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کم</a:t>
                      </a:r>
                      <a:endParaRPr lang="en-US" dirty="0"/>
                    </a:p>
                  </a:txBody>
                  <a:tcPr anchor="ctr">
                    <a:solidFill>
                      <a:srgbClr val="FFFFE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Low" rtl="1"/>
                      <a:r>
                        <a:rPr lang="fa-IR" sz="1400" dirty="0" smtClean="0"/>
                        <a:t>این نوع تیم مسئول انجام عملیات روزانه</a:t>
                      </a:r>
                      <a:r>
                        <a:rPr lang="fa-IR" sz="1400" baseline="0" dirty="0" smtClean="0"/>
                        <a:t> است .</a:t>
                      </a:r>
                      <a:endParaRPr lang="en-US" sz="1400" dirty="0"/>
                    </a:p>
                  </a:txBody>
                  <a:tcP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/>
                        <a:t>تولید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22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a-IR" sz="1000" dirty="0" smtClean="0"/>
                        <a:t>گروه سوار کردن قطعات</a:t>
                      </a:r>
                      <a:r>
                        <a:rPr lang="fa-IR" sz="1000" baseline="0" dirty="0" smtClean="0"/>
                        <a:t> بر روی هم</a:t>
                      </a:r>
                    </a:p>
                    <a:p>
                      <a:pPr algn="ctr"/>
                      <a:r>
                        <a:rPr lang="fa-IR" sz="1000" baseline="0" dirty="0" smtClean="0"/>
                        <a:t>تیم ساخت ، تیم کشف</a:t>
                      </a:r>
                    </a:p>
                    <a:p>
                      <a:pPr algn="ctr"/>
                      <a:r>
                        <a:rPr lang="fa-IR" sz="1000" baseline="0" dirty="0" smtClean="0"/>
                        <a:t>تیم خدمات پرواز</a:t>
                      </a:r>
                    </a:p>
                    <a:p>
                      <a:pPr algn="ctr"/>
                      <a:r>
                        <a:rPr lang="fa-IR" sz="1000" baseline="0" dirty="0" smtClean="0"/>
                        <a:t>گروه پردازش اطلاعات</a:t>
                      </a:r>
                    </a:p>
                    <a:p>
                      <a:pPr algn="ctr"/>
                      <a:r>
                        <a:rPr lang="fa-IR" sz="1000" baseline="0" dirty="0" smtClean="0"/>
                        <a:t>تیم تعمیرات</a:t>
                      </a:r>
                      <a:endParaRPr lang="fa-IR" sz="1000" dirty="0" smtClean="0"/>
                    </a:p>
                  </a:txBody>
                  <a:tcPr anchor="ctr">
                    <a:solidFill>
                      <a:srgbClr val="FFEFEF"/>
                    </a:solidFill>
                  </a:tcPr>
                </a:tc>
              </a:tr>
              <a:tr h="37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زیاد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936">
                <a:tc rowSpan="3">
                  <a:txBody>
                    <a:bodyPr/>
                    <a:lstStyle/>
                    <a:p>
                      <a:pPr algn="justLow" rtl="1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050" dirty="0" smtClean="0"/>
                        <a:t>برنامه ها</a:t>
                      </a:r>
                    </a:p>
                    <a:p>
                      <a:pPr algn="justLow" rtl="1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050" dirty="0" smtClean="0"/>
                        <a:t>طراحی ها</a:t>
                      </a:r>
                    </a:p>
                    <a:p>
                      <a:pPr algn="justLow" rtl="1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050" dirty="0" smtClean="0"/>
                        <a:t>رسیدگی ها</a:t>
                      </a:r>
                    </a:p>
                    <a:p>
                      <a:pPr algn="justLow" rtl="1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050" dirty="0" smtClean="0"/>
                        <a:t>ارائه ها</a:t>
                      </a:r>
                    </a:p>
                    <a:p>
                      <a:pPr algn="justLow" rtl="1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050" dirty="0" smtClean="0"/>
                        <a:t>نمونه ها</a:t>
                      </a:r>
                    </a:p>
                    <a:p>
                      <a:pPr algn="justLow" rtl="1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050" dirty="0" smtClean="0"/>
                        <a:t>گزارش</a:t>
                      </a:r>
                      <a:r>
                        <a:rPr lang="fa-IR" sz="1050" baseline="0" dirty="0" smtClean="0"/>
                        <a:t> ها</a:t>
                      </a:r>
                    </a:p>
                    <a:p>
                      <a:pPr algn="justLow" rtl="1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050" baseline="0" dirty="0" smtClean="0"/>
                        <a:t>یافته ها</a:t>
                      </a:r>
                      <a:endParaRPr lang="en-US" sz="1050" dirty="0"/>
                    </a:p>
                  </a:txBody>
                  <a:tcPr>
                    <a:solidFill>
                      <a:srgbClr val="EEE5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Low" rtl="1">
                        <a:spcBef>
                          <a:spcPts val="1200"/>
                        </a:spcBef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200" dirty="0" smtClean="0"/>
                        <a:t>چرخه ی کاری نوعاً برای هر پروژه جدید متفاوت است.</a:t>
                      </a:r>
                    </a:p>
                    <a:p>
                      <a:pPr algn="justLow" rtl="1">
                        <a:spcBef>
                          <a:spcPts val="1200"/>
                        </a:spcBef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200" dirty="0" smtClean="0"/>
                        <a:t>یک</a:t>
                      </a:r>
                      <a:r>
                        <a:rPr lang="fa-IR" sz="1200" baseline="0" dirty="0" smtClean="0"/>
                        <a:t> چرخه ی کاری می تواند مساوی چرخه ی حیات تیم باشد .</a:t>
                      </a:r>
                      <a:endParaRPr lang="fa-IR" sz="1200" dirty="0" smtClean="0"/>
                    </a:p>
                  </a:txBody>
                  <a:tcPr>
                    <a:solidFill>
                      <a:srgbClr val="EEE5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زیاد</a:t>
                      </a:r>
                      <a:endParaRPr lang="en-US" dirty="0"/>
                    </a:p>
                  </a:txBody>
                  <a:tcPr anchor="ctr">
                    <a:solidFill>
                      <a:srgbClr val="EEE5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Low" rtl="1"/>
                      <a:r>
                        <a:rPr lang="fa-IR" sz="1400" dirty="0" smtClean="0"/>
                        <a:t>راه حل های خلاق می طلبند و اغلب بستر به کارگیری دانش تخصصی اند.</a:t>
                      </a:r>
                      <a:endParaRPr lang="en-US" sz="1400" dirty="0"/>
                    </a:p>
                  </a:txBody>
                  <a:tcPr>
                    <a:solidFill>
                      <a:srgbClr val="E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/>
                        <a:t>پروژه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16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a-IR" sz="1000" dirty="0" smtClean="0"/>
                        <a:t>گروه تحقیقاتی ، تیم برنامه ریزی</a:t>
                      </a:r>
                    </a:p>
                    <a:p>
                      <a:pPr algn="ctr"/>
                      <a:r>
                        <a:rPr lang="fa-IR" sz="1000" dirty="0" smtClean="0"/>
                        <a:t>تیم مهندسان معمار ، تیم مهندسی</a:t>
                      </a:r>
                    </a:p>
                    <a:p>
                      <a:pPr algn="ctr"/>
                      <a:r>
                        <a:rPr lang="fa-IR" sz="1000" dirty="0" smtClean="0"/>
                        <a:t>تیم ایجاد سیستم ، تیم</a:t>
                      </a:r>
                      <a:r>
                        <a:rPr lang="fa-IR" sz="1000" baseline="0" dirty="0" smtClean="0"/>
                        <a:t> ضربت</a:t>
                      </a:r>
                      <a:endParaRPr lang="en-US" sz="1000" dirty="0"/>
                    </a:p>
                  </a:txBody>
                  <a:tcPr anchor="ctr">
                    <a:solidFill>
                      <a:srgbClr val="FFEFE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کم </a:t>
                      </a:r>
                      <a:r>
                        <a:rPr lang="fa-IR" sz="1400" dirty="0" smtClean="0"/>
                        <a:t>(برای واحدهای سنتی)</a:t>
                      </a:r>
                      <a:endParaRPr lang="fa-IR" dirty="0" smtClean="0"/>
                    </a:p>
                    <a:p>
                      <a:pPr algn="ctr" rtl="1"/>
                      <a:r>
                        <a:rPr lang="fa-IR" dirty="0" smtClean="0"/>
                        <a:t>زیاد </a:t>
                      </a:r>
                      <a:r>
                        <a:rPr lang="fa-IR" sz="1200" dirty="0" smtClean="0"/>
                        <a:t>(برای واحدهای میان بخشی)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936">
                <a:tc rowSpan="3">
                  <a:txBody>
                    <a:bodyPr/>
                    <a:lstStyle/>
                    <a:p>
                      <a:pPr algn="justLow" rtl="1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050" dirty="0" smtClean="0"/>
                        <a:t>مأموریت های رزمی</a:t>
                      </a:r>
                    </a:p>
                    <a:p>
                      <a:pPr algn="justLow" rtl="1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050" dirty="0" smtClean="0"/>
                        <a:t>اکتشاف</a:t>
                      </a:r>
                      <a:r>
                        <a:rPr lang="fa-IR" sz="1050" baseline="0" dirty="0" smtClean="0"/>
                        <a:t> ها</a:t>
                      </a:r>
                    </a:p>
                    <a:p>
                      <a:pPr algn="justLow" rtl="1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050" baseline="0" dirty="0" smtClean="0"/>
                        <a:t>قراردادها</a:t>
                      </a:r>
                    </a:p>
                    <a:p>
                      <a:pPr algn="justLow" rtl="1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050" baseline="0" dirty="0" smtClean="0"/>
                        <a:t>پیگرد قانونی</a:t>
                      </a:r>
                    </a:p>
                    <a:p>
                      <a:pPr algn="justLow" rtl="1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050" baseline="0" dirty="0" smtClean="0"/>
                        <a:t>کنسرت</a:t>
                      </a:r>
                    </a:p>
                    <a:p>
                      <a:pPr algn="justLow" rtl="1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050" baseline="0" dirty="0" smtClean="0"/>
                        <a:t>عملیات جراحی</a:t>
                      </a:r>
                    </a:p>
                    <a:p>
                      <a:pPr algn="justLow" rtl="1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050" baseline="0" dirty="0" smtClean="0"/>
                        <a:t>مسابقات</a:t>
                      </a:r>
                      <a:endParaRPr lang="en-US" sz="1050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Low" rtl="1">
                        <a:spcBef>
                          <a:spcPts val="1200"/>
                        </a:spcBef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200" dirty="0" smtClean="0"/>
                        <a:t>چرخه کاری کوتاه و اغلب تحت شرایط جدید تکراری است.</a:t>
                      </a:r>
                    </a:p>
                    <a:p>
                      <a:pPr algn="justLow" rtl="1">
                        <a:spcBef>
                          <a:spcPts val="1200"/>
                        </a:spcBef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fa-IR" sz="1200" dirty="0" smtClean="0"/>
                        <a:t>به</a:t>
                      </a:r>
                      <a:r>
                        <a:rPr lang="fa-IR" sz="1200" baseline="0" dirty="0" smtClean="0"/>
                        <a:t> آموزش و آمادگی بلند مدت نیاز دارد.</a:t>
                      </a:r>
                      <a:endParaRPr lang="fa-IR" sz="1200" dirty="0" smtClean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زیاد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Low" rtl="1"/>
                      <a:r>
                        <a:rPr lang="fa-IR" sz="1400" dirty="0" smtClean="0"/>
                        <a:t>چالش منحصر به فرد این تیم ها به نمایش گذاشتن اوج عملکرد مورد تقاضاست.</a:t>
                      </a:r>
                      <a:endParaRPr lang="en-US" sz="1400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/>
                        <a:t>عمل (اقدام)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a-IR" sz="1100" dirty="0" smtClean="0"/>
                        <a:t> تیم ورزشی ، تیم سرگرمی</a:t>
                      </a:r>
                    </a:p>
                    <a:p>
                      <a:pPr algn="ctr"/>
                      <a:r>
                        <a:rPr lang="fa-IR" sz="1100" dirty="0" smtClean="0"/>
                        <a:t>هیئت اعزامی ، تیم مذاکره کننده</a:t>
                      </a:r>
                    </a:p>
                    <a:p>
                      <a:pPr algn="ctr"/>
                      <a:r>
                        <a:rPr lang="fa-IR" sz="1100" dirty="0" smtClean="0"/>
                        <a:t>تیم های جراحی </a:t>
                      </a:r>
                    </a:p>
                    <a:p>
                      <a:pPr algn="ctr"/>
                      <a:r>
                        <a:rPr lang="fa-IR" sz="1100" dirty="0" smtClean="0"/>
                        <a:t>گروه و دسته نظامی</a:t>
                      </a:r>
                      <a:endParaRPr lang="en-US" sz="1100" dirty="0"/>
                    </a:p>
                  </a:txBody>
                  <a:tcPr anchor="ctr">
                    <a:solidFill>
                      <a:srgbClr val="FFEFEF"/>
                    </a:solidFill>
                  </a:tcPr>
                </a:tc>
              </a:tr>
              <a:tr h="418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زیاد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lowchart: Terminator 3"/>
          <p:cNvSpPr/>
          <p:nvPr/>
        </p:nvSpPr>
        <p:spPr>
          <a:xfrm>
            <a:off x="71406" y="71414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چهار نوع کلی تیم های کاری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42844" y="714356"/>
          <a:ext cx="878687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Terminator 3"/>
          <p:cNvSpPr/>
          <p:nvPr/>
        </p:nvSpPr>
        <p:spPr>
          <a:xfrm>
            <a:off x="71406" y="71414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سه نوع تیم در محیط کار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857884" y="785794"/>
            <a:ext cx="3143272" cy="5286412"/>
          </a:xfrm>
          <a:prstGeom prst="roundRect">
            <a:avLst>
              <a:gd name="adj" fmla="val 37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42844" y="785794"/>
            <a:ext cx="3143272" cy="5286412"/>
          </a:xfrm>
          <a:prstGeom prst="roundRect">
            <a:avLst>
              <a:gd name="adj" fmla="val 37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Flowchart: Preparation 3"/>
          <p:cNvSpPr/>
          <p:nvPr/>
        </p:nvSpPr>
        <p:spPr>
          <a:xfrm>
            <a:off x="3286116" y="1214422"/>
            <a:ext cx="2571768" cy="642942"/>
          </a:xfrm>
          <a:prstGeom prst="flowChartPrepar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fa-IR" sz="2000" b="1" dirty="0" smtClean="0">
                <a:solidFill>
                  <a:srgbClr val="C00000"/>
                </a:solidFill>
                <a:cs typeface="+mj-cs"/>
              </a:rPr>
              <a:t>مقصد یا رسالت</a:t>
            </a:r>
            <a:endParaRPr lang="en-US" sz="20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42844" y="1000108"/>
            <a:ext cx="3143272" cy="100013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تیم های بهبود</a:t>
            </a:r>
          </a:p>
          <a:p>
            <a:pPr algn="ctr"/>
            <a:r>
              <a:rPr lang="fa-IR" dirty="0" smtClean="0"/>
              <a:t>به بهبود اثر بخش فراگردهاعلاقه مندند</a:t>
            </a:r>
            <a:endParaRPr lang="en-US" dirty="0"/>
          </a:p>
        </p:txBody>
      </p:sp>
      <p:sp>
        <p:nvSpPr>
          <p:cNvPr id="7" name="Flowchart: Terminator 6"/>
          <p:cNvSpPr/>
          <p:nvPr/>
        </p:nvSpPr>
        <p:spPr>
          <a:xfrm>
            <a:off x="5857884" y="1000108"/>
            <a:ext cx="3143272" cy="100013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تیم های کاری</a:t>
            </a:r>
          </a:p>
          <a:p>
            <a:pPr algn="ctr"/>
            <a:r>
              <a:rPr lang="fa-IR" dirty="0" smtClean="0"/>
              <a:t>علاقه مند به محصولات یا خدمات</a:t>
            </a:r>
            <a:endParaRPr lang="en-US" dirty="0"/>
          </a:p>
        </p:txBody>
      </p:sp>
      <p:sp>
        <p:nvSpPr>
          <p:cNvPr id="11" name="Flowchart: Preparation 10"/>
          <p:cNvSpPr/>
          <p:nvPr/>
        </p:nvSpPr>
        <p:spPr>
          <a:xfrm>
            <a:off x="3286116" y="2500306"/>
            <a:ext cx="2571768" cy="642942"/>
          </a:xfrm>
          <a:prstGeom prst="flowChartPreparation">
            <a:avLst/>
          </a:prstGeom>
          <a:solidFill>
            <a:srgbClr val="FFFFE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fa-IR" sz="2000" b="1" dirty="0" smtClean="0">
                <a:solidFill>
                  <a:srgbClr val="C00000"/>
                </a:solidFill>
                <a:cs typeface="+mj-cs"/>
              </a:rPr>
              <a:t>زمان</a:t>
            </a:r>
            <a:endParaRPr lang="en-US" sz="20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142844" y="2285992"/>
            <a:ext cx="3143272" cy="1000132"/>
          </a:xfrm>
          <a:prstGeom prst="flowChartTerminator">
            <a:avLst/>
          </a:prstGeom>
          <a:solidFill>
            <a:srgbClr val="FFFFE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دایمی</a:t>
            </a:r>
          </a:p>
          <a:p>
            <a:pPr algn="ctr"/>
            <a:r>
              <a:rPr lang="fa-IR" dirty="0" smtClean="0"/>
              <a:t>تا زمانی که سازمان هست ، دست نخورده می ماند.</a:t>
            </a:r>
            <a:endParaRPr lang="en-US" dirty="0"/>
          </a:p>
        </p:txBody>
      </p:sp>
      <p:sp>
        <p:nvSpPr>
          <p:cNvPr id="13" name="Flowchart: Terminator 12"/>
          <p:cNvSpPr/>
          <p:nvPr/>
        </p:nvSpPr>
        <p:spPr>
          <a:xfrm>
            <a:off x="5857884" y="2285992"/>
            <a:ext cx="3143272" cy="1000132"/>
          </a:xfrm>
          <a:prstGeom prst="flowChartTerminator">
            <a:avLst/>
          </a:prstGeom>
          <a:solidFill>
            <a:srgbClr val="FFFFE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موقت</a:t>
            </a:r>
          </a:p>
          <a:p>
            <a:pPr algn="ctr"/>
            <a:r>
              <a:rPr lang="fa-IR" dirty="0" smtClean="0"/>
              <a:t>برای دوره ی معینی وجود دارد .</a:t>
            </a:r>
            <a:endParaRPr lang="en-US" dirty="0"/>
          </a:p>
        </p:txBody>
      </p:sp>
      <p:sp>
        <p:nvSpPr>
          <p:cNvPr id="14" name="Flowchart: Preparation 13"/>
          <p:cNvSpPr/>
          <p:nvPr/>
        </p:nvSpPr>
        <p:spPr>
          <a:xfrm>
            <a:off x="3286116" y="3786190"/>
            <a:ext cx="2571768" cy="642942"/>
          </a:xfrm>
          <a:prstGeom prst="flowChartPreparation">
            <a:avLst/>
          </a:prstGeom>
          <a:solidFill>
            <a:srgbClr val="EEE5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10800" rIns="0" bIns="10800" rtlCol="0" anchor="ctr"/>
          <a:lstStyle/>
          <a:p>
            <a:pPr algn="ctr"/>
            <a:r>
              <a:rPr lang="fa-IR" sz="2000" b="1" dirty="0" smtClean="0">
                <a:solidFill>
                  <a:srgbClr val="C00000"/>
                </a:solidFill>
                <a:cs typeface="+mj-cs"/>
              </a:rPr>
              <a:t>میزان استقلال</a:t>
            </a:r>
            <a:endParaRPr lang="en-US" sz="20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142844" y="3571876"/>
            <a:ext cx="3143272" cy="1000132"/>
          </a:xfrm>
          <a:prstGeom prst="flowChartTerminator">
            <a:avLst/>
          </a:prstGeom>
          <a:solidFill>
            <a:srgbClr val="EEE5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تیم های کاری خودگردان</a:t>
            </a:r>
          </a:p>
          <a:p>
            <a:pPr algn="ctr"/>
            <a:r>
              <a:rPr lang="fa-IR" dirty="0" smtClean="0"/>
              <a:t>اعضای تیم آزادند تصمیم های اصلی مربوط به خود را بگیرند.</a:t>
            </a:r>
            <a:endParaRPr lang="en-US" dirty="0"/>
          </a:p>
        </p:txBody>
      </p:sp>
      <p:sp>
        <p:nvSpPr>
          <p:cNvPr id="16" name="Flowchart: Terminator 15"/>
          <p:cNvSpPr/>
          <p:nvPr/>
        </p:nvSpPr>
        <p:spPr>
          <a:xfrm>
            <a:off x="5857884" y="3571876"/>
            <a:ext cx="3143272" cy="1000132"/>
          </a:xfrm>
          <a:prstGeom prst="flowChartTerminator">
            <a:avLst/>
          </a:prstGeom>
          <a:solidFill>
            <a:srgbClr val="EEE5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گروه های کاری سنتی</a:t>
            </a:r>
          </a:p>
          <a:p>
            <a:pPr algn="ctr"/>
            <a:r>
              <a:rPr lang="fa-IR" dirty="0" smtClean="0"/>
              <a:t>رهبران برای اعضای گروه تصمیم می گیرند.</a:t>
            </a:r>
            <a:endParaRPr lang="en-US" dirty="0"/>
          </a:p>
        </p:txBody>
      </p:sp>
      <p:sp>
        <p:nvSpPr>
          <p:cNvPr id="17" name="Flowchart: Preparation 16"/>
          <p:cNvSpPr/>
          <p:nvPr/>
        </p:nvSpPr>
        <p:spPr>
          <a:xfrm>
            <a:off x="3286116" y="5072074"/>
            <a:ext cx="2571768" cy="642942"/>
          </a:xfrm>
          <a:prstGeom prst="flowChartPreparation">
            <a:avLst/>
          </a:prstGeom>
          <a:solidFill>
            <a:srgbClr val="F5FFE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10800" rIns="0" bIns="10800" rtlCol="0" anchor="ctr"/>
          <a:lstStyle/>
          <a:p>
            <a:pPr algn="ctr"/>
            <a:r>
              <a:rPr lang="fa-IR" sz="2000" b="1" dirty="0" smtClean="0">
                <a:solidFill>
                  <a:srgbClr val="C00000"/>
                </a:solidFill>
                <a:cs typeface="+mj-cs"/>
              </a:rPr>
              <a:t>ساختار اختیار</a:t>
            </a:r>
            <a:endParaRPr lang="en-US" sz="20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142844" y="4857760"/>
            <a:ext cx="3143272" cy="1000132"/>
          </a:xfrm>
          <a:prstGeom prst="flowChartTerminator">
            <a:avLst/>
          </a:prstGeom>
          <a:solidFill>
            <a:srgbClr val="F5FFE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تیم های میان بخشی</a:t>
            </a:r>
          </a:p>
          <a:p>
            <a:pPr algn="ctr"/>
            <a:r>
              <a:rPr lang="fa-IR" dirty="0" smtClean="0"/>
              <a:t>تیم مرکب از اعضایی است که دارای تخصص های گوناگون اند .</a:t>
            </a:r>
            <a:endParaRPr lang="en-US" dirty="0"/>
          </a:p>
        </p:txBody>
      </p:sp>
      <p:sp>
        <p:nvSpPr>
          <p:cNvPr id="19" name="Flowchart: Terminator 18"/>
          <p:cNvSpPr/>
          <p:nvPr/>
        </p:nvSpPr>
        <p:spPr>
          <a:xfrm>
            <a:off x="5857884" y="4857760"/>
            <a:ext cx="3143272" cy="1000132"/>
          </a:xfrm>
          <a:prstGeom prst="flowChartTerminator">
            <a:avLst/>
          </a:prstGeom>
          <a:solidFill>
            <a:srgbClr val="F5FFE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منسجم (ثابت)</a:t>
            </a:r>
          </a:p>
          <a:p>
            <a:pPr algn="ctr"/>
            <a:r>
              <a:rPr lang="fa-IR" dirty="0" smtClean="0"/>
              <a:t>در زمینه تخصصی خود کار می کنند.</a:t>
            </a:r>
            <a:endParaRPr lang="en-US" dirty="0"/>
          </a:p>
        </p:txBody>
      </p:sp>
      <p:sp>
        <p:nvSpPr>
          <p:cNvPr id="22" name="Flowchart: Terminator 21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انواع تیم های مبتنی بر ابعاد چهارگانه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85720" y="642918"/>
          <a:ext cx="864399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Terminator 3"/>
          <p:cNvSpPr/>
          <p:nvPr/>
        </p:nvSpPr>
        <p:spPr>
          <a:xfrm>
            <a:off x="71406" y="71414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مقایسه تیم های خود گردان و کار سنتی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Flowchart: Terminator 2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8 ویژگی تیم دارای عملکرد عالی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143108" y="-357214"/>
          <a:ext cx="485778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00892" y="2857496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</a:pPr>
            <a:r>
              <a:rPr lang="fa-IR" sz="1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ایجاد به هم وابستگی میان اعضا ، از طریق توانمند سازی ، آزادی عمل و ایجاد روحیه خدمت به دیگران.</a:t>
            </a:r>
            <a:endParaRPr lang="fa-IR" sz="1200" b="1" dirty="0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6578" y="1934166"/>
            <a:ext cx="2357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</a:pPr>
            <a:r>
              <a:rPr lang="fa-IR" sz="1200" b="1" dirty="0" smtClean="0">
                <a:solidFill>
                  <a:srgbClr val="005020"/>
                </a:solidFill>
              </a:rPr>
              <a:t>ایجاد محیطی که تمامی اعضای تیم نسبت به عملکرد واحد کاری ، احساس مسئولیت کنند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5074" y="1285860"/>
            <a:ext cx="292892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</a:pPr>
            <a:r>
              <a:rPr lang="fa-IR" sz="1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داشتن حس مقصد مشترک درباره ی علت وجودی تیم و کارکرد آن.</a:t>
            </a:r>
            <a:endParaRPr lang="fa-IR" sz="1200" b="1" dirty="0" smtClean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88" y="928670"/>
            <a:ext cx="242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</a:pPr>
            <a:r>
              <a:rPr lang="fa-IR" sz="1200" b="1" dirty="0" smtClean="0">
                <a:solidFill>
                  <a:srgbClr val="005020"/>
                </a:solidFill>
              </a:rPr>
              <a:t>ایجاد فضای اعتماد  ارتباطات باز و صادقانه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5852" y="928670"/>
            <a:ext cx="242886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</a:pPr>
            <a:r>
              <a:rPr lang="fa-IR" sz="1200" b="1" dirty="0" smtClean="0">
                <a:solidFill>
                  <a:srgbClr val="005020"/>
                </a:solidFill>
              </a:rPr>
              <a:t>تغییر را فرصتی برای رشد دانستن 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71470" y="2143116"/>
            <a:ext cx="242886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</a:pPr>
            <a:r>
              <a:rPr lang="fa-IR" sz="1200" b="1" dirty="0" smtClean="0">
                <a:solidFill>
                  <a:srgbClr val="005020"/>
                </a:solidFill>
              </a:rPr>
              <a:t>به کارگیری استعداد و خلاقیت های فردی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66" y="1428736"/>
            <a:ext cx="242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</a:pPr>
            <a:r>
              <a:rPr lang="fa-IR" sz="1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حفظ تمرکز جلسات بر نتایج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" y="3071810"/>
            <a:ext cx="221451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</a:pPr>
            <a:r>
              <a:rPr lang="fa-IR" sz="1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شناسایی فرصت ها و بهره برداری از آن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406" y="4010103"/>
            <a:ext cx="900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630238" algn="ctr" rt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a-IR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مدیران انتظار بیشتری از تیم کاری ، نسبت به گروه کاری معمولی دارند .</a:t>
            </a:r>
          </a:p>
          <a:p>
            <a:pPr marL="715963" indent="-630238" algn="r" rt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a-IR" sz="2400" b="1" dirty="0" smtClean="0">
                <a:solidFill>
                  <a:srgbClr val="C00000"/>
                </a:solidFill>
              </a:rPr>
              <a:t>یکی از کارشناسان باور دارد که تشکیل تیم دارای عملکرد عالی و اثر بخش سه تا پنج سال طول می کشد 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42844" y="0"/>
          <a:ext cx="892975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پیشنهادهایی برای داشتن تیم اثر بخش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42844" y="785794"/>
          <a:ext cx="892975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ویژگی های تیم اثر بخش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42844" y="785794"/>
          <a:ext cx="885831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تعاریف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Flowchart: Terminator 2"/>
          <p:cNvSpPr/>
          <p:nvPr/>
        </p:nvSpPr>
        <p:spPr>
          <a:xfrm rot="5400000">
            <a:off x="7286644" y="1928802"/>
            <a:ext cx="2786082" cy="500066"/>
          </a:xfrm>
          <a:prstGeom prst="flowChartTerminator">
            <a:avLst/>
          </a:prstGeom>
          <a:solidFill>
            <a:srgbClr val="FFFFFF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fa-IR" sz="1400" dirty="0" smtClean="0">
                <a:solidFill>
                  <a:srgbClr val="C00000"/>
                </a:solidFill>
                <a:cs typeface="+mj-cs"/>
              </a:rPr>
              <a:t>خطاهای متداول مدیریت درباره ی تیم</a:t>
            </a:r>
            <a:endParaRPr lang="en-US" sz="1400" dirty="0" smtClean="0">
              <a:solidFill>
                <a:srgbClr val="C00000"/>
              </a:solidFill>
              <a:cs typeface="+mj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85918" y="785794"/>
            <a:ext cx="6572296" cy="29289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justLow" rtl="1">
              <a:buClr>
                <a:srgbClr val="C00000"/>
              </a:buClr>
              <a:buFont typeface="Wingdings" pitchFamily="2" charset="2"/>
              <a:buChar char="ü"/>
            </a:pPr>
            <a:r>
              <a:rPr lang="fa-IR" sz="1600" b="1" dirty="0" smtClean="0"/>
              <a:t>تیم ها نمی توانند بر راهبردها و اقدام های ضعیف کسب و کار فایق آیند .</a:t>
            </a:r>
          </a:p>
          <a:p>
            <a:pPr marL="266700" indent="-266700" algn="justLow" rtl="1">
              <a:buClr>
                <a:srgbClr val="C00000"/>
              </a:buClr>
              <a:buFont typeface="Wingdings" pitchFamily="2" charset="2"/>
              <a:buChar char="ü"/>
            </a:pPr>
            <a:r>
              <a:rPr lang="fa-IR" sz="1600" b="1" dirty="0" smtClean="0"/>
              <a:t>محیط خصمانه تیم ها ناشی از فرهنگ فرماندهی و کنترل ، برنامه های پاداش فردی / رقابتی ، و مقاومت مدیریت است .</a:t>
            </a:r>
          </a:p>
          <a:p>
            <a:pPr marL="266700" indent="-266700" algn="justLow" rtl="1">
              <a:buClr>
                <a:srgbClr val="C00000"/>
              </a:buClr>
              <a:buFont typeface="Wingdings" pitchFamily="2" charset="2"/>
              <a:buChar char="ü"/>
            </a:pPr>
            <a:r>
              <a:rPr lang="fa-IR" sz="1600" b="1" dirty="0" smtClean="0"/>
              <a:t>تیم ها به عنوان راه حل فوری ، بدون تعهد بلند مدت و صرفاً به دلیل مد بودن انتخاب می شوند .</a:t>
            </a:r>
          </a:p>
          <a:p>
            <a:pPr marL="266700" indent="-266700" algn="justLow" rtl="1">
              <a:buClr>
                <a:srgbClr val="C00000"/>
              </a:buClr>
              <a:buFont typeface="Wingdings" pitchFamily="2" charset="2"/>
              <a:buChar char="ü"/>
            </a:pPr>
            <a:r>
              <a:rPr lang="fa-IR" sz="1600" b="1" dirty="0" smtClean="0"/>
              <a:t>درس های فراگرفته شده توسط هر تیم به سایر تیم ها انتقال نمی یابد </a:t>
            </a:r>
            <a:r>
              <a:rPr lang="fa-IR" sz="1400" b="1" dirty="0" smtClean="0"/>
              <a:t>(تجربه محدود در کار با تیم ها)</a:t>
            </a:r>
            <a:endParaRPr lang="fa-IR" sz="1600" b="1" dirty="0" smtClean="0"/>
          </a:p>
          <a:p>
            <a:pPr marL="266700" indent="-266700" algn="justLow" rtl="1">
              <a:buClr>
                <a:srgbClr val="C00000"/>
              </a:buClr>
              <a:buFont typeface="Wingdings" pitchFamily="2" charset="2"/>
              <a:buChar char="ü"/>
            </a:pPr>
            <a:r>
              <a:rPr lang="fa-IR" sz="1600" b="1" dirty="0" smtClean="0"/>
              <a:t>مأموریت های مبهم یا متعارض به تیم داده می شود .</a:t>
            </a:r>
          </a:p>
          <a:p>
            <a:pPr marL="266700" indent="-266700" algn="justLow" rtl="1">
              <a:buClr>
                <a:srgbClr val="C00000"/>
              </a:buClr>
              <a:buFont typeface="Wingdings" pitchFamily="2" charset="2"/>
              <a:buChar char="ü"/>
            </a:pPr>
            <a:r>
              <a:rPr lang="fa-IR" sz="1600" b="1" dirty="0" smtClean="0"/>
              <a:t>آموزش مهارت های تیمی ناکافی است .</a:t>
            </a:r>
          </a:p>
          <a:p>
            <a:pPr marL="266700" indent="-266700" algn="justLow" rtl="1">
              <a:buClr>
                <a:srgbClr val="C00000"/>
              </a:buClr>
              <a:buFont typeface="Wingdings" pitchFamily="2" charset="2"/>
              <a:buChar char="ü"/>
            </a:pPr>
            <a:r>
              <a:rPr lang="fa-IR" sz="1600" b="1" dirty="0" smtClean="0"/>
              <a:t>اعتماد وجود ندارد .</a:t>
            </a:r>
          </a:p>
          <a:p>
            <a:pPr marL="266700" indent="-266700" algn="justLow" rtl="1">
              <a:buClr>
                <a:srgbClr val="C00000"/>
              </a:buClr>
              <a:buFont typeface="Wingdings" pitchFamily="2" charset="2"/>
              <a:buChar char="ü"/>
            </a:pPr>
            <a:endParaRPr lang="fa-IR" sz="1600" b="1" dirty="0" smtClean="0"/>
          </a:p>
        </p:txBody>
      </p:sp>
      <p:sp>
        <p:nvSpPr>
          <p:cNvPr id="5" name="Flowchart: Terminator 4"/>
          <p:cNvSpPr/>
          <p:nvPr/>
        </p:nvSpPr>
        <p:spPr>
          <a:xfrm>
            <a:off x="71406" y="71414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علل شکست تیم های کاری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85786" y="3357562"/>
            <a:ext cx="7000924" cy="2714644"/>
          </a:xfrm>
          <a:prstGeom prst="roundRect">
            <a:avLst/>
          </a:prstGeom>
          <a:solidFill>
            <a:srgbClr val="AAF4B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 smtClean="0"/>
          </a:p>
          <a:p>
            <a:pPr marL="266700" indent="-266700" algn="justLow" rtl="1">
              <a:buClr>
                <a:srgbClr val="C00000"/>
              </a:buClr>
              <a:buFont typeface="Wingdings" pitchFamily="2" charset="2"/>
              <a:buChar char="ü"/>
            </a:pPr>
            <a:r>
              <a:rPr lang="fa-IR" dirty="0" smtClean="0"/>
              <a:t>تلاش تیم برای انجام دادن کارهای زیادی در مدت اندک.</a:t>
            </a:r>
          </a:p>
          <a:p>
            <a:pPr marL="266700" indent="-266700" algn="justLow" rtl="1">
              <a:buClr>
                <a:srgbClr val="C00000"/>
              </a:buClr>
              <a:buFont typeface="Wingdings" pitchFamily="2" charset="2"/>
              <a:buChar char="ü"/>
            </a:pPr>
            <a:r>
              <a:rPr lang="fa-IR" dirty="0" smtClean="0"/>
              <a:t>تعارض به دلیل تفاوت در سبک های کاری شخصی . </a:t>
            </a:r>
          </a:p>
          <a:p>
            <a:pPr marL="266700" indent="-266700" algn="justLow" rtl="1">
              <a:buClr>
                <a:srgbClr val="C00000"/>
              </a:buClr>
              <a:buFont typeface="Wingdings" pitchFamily="2" charset="2"/>
              <a:buChar char="ü"/>
            </a:pPr>
            <a:r>
              <a:rPr lang="fa-IR" dirty="0" smtClean="0"/>
              <a:t>تأکید بیش از حد بر نتیجه و تأکید ناکافی بر فراگرد ها و پویایی های گروه .</a:t>
            </a:r>
          </a:p>
          <a:p>
            <a:pPr marL="266700" indent="-266700" algn="justLow" rtl="1">
              <a:buClr>
                <a:srgbClr val="C00000"/>
              </a:buClr>
              <a:buFont typeface="Wingdings" pitchFamily="2" charset="2"/>
              <a:buChar char="ü"/>
            </a:pPr>
            <a:r>
              <a:rPr lang="fa-IR" dirty="0" smtClean="0"/>
              <a:t>منابع پیش بینی نشده که موجب تحلیل رفتگی تیم می شود .</a:t>
            </a:r>
          </a:p>
          <a:p>
            <a:pPr marL="266700" indent="-266700" algn="justLow" rtl="1">
              <a:buClr>
                <a:srgbClr val="C00000"/>
              </a:buClr>
              <a:buFont typeface="Wingdings" pitchFamily="2" charset="2"/>
              <a:buChar char="ü"/>
            </a:pPr>
            <a:r>
              <a:rPr lang="fa-IR" dirty="0" smtClean="0"/>
              <a:t>مقاومت در برابر انجام کارها به گونه ای دیگر</a:t>
            </a:r>
          </a:p>
          <a:p>
            <a:pPr marL="266700" indent="-266700" algn="justLow" rtl="1">
              <a:buClr>
                <a:srgbClr val="C00000"/>
              </a:buClr>
              <a:buFont typeface="Wingdings" pitchFamily="2" charset="2"/>
              <a:buChar char="ü"/>
            </a:pPr>
            <a:r>
              <a:rPr lang="fa-IR" dirty="0" smtClean="0"/>
              <a:t>مهارت های بین فردی ضعیف </a:t>
            </a:r>
          </a:p>
          <a:p>
            <a:pPr marL="266700" indent="-266700" algn="justLow" rtl="1">
              <a:buClr>
                <a:srgbClr val="C00000"/>
              </a:buClr>
              <a:buFont typeface="Wingdings" pitchFamily="2" charset="2"/>
              <a:buChar char="ü"/>
            </a:pPr>
            <a:r>
              <a:rPr lang="fa-IR" dirty="0" smtClean="0"/>
              <a:t>اعتماد وجود ندارد</a:t>
            </a:r>
          </a:p>
        </p:txBody>
      </p:sp>
      <p:sp>
        <p:nvSpPr>
          <p:cNvPr id="7" name="Flowchart: Terminator 6"/>
          <p:cNvSpPr/>
          <p:nvPr/>
        </p:nvSpPr>
        <p:spPr>
          <a:xfrm rot="16200000">
            <a:off x="-928726" y="4429132"/>
            <a:ext cx="2643206" cy="500066"/>
          </a:xfrm>
          <a:prstGeom prst="flowChartTerminator">
            <a:avLst/>
          </a:prstGeom>
          <a:solidFill>
            <a:srgbClr val="FFFFFF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a-IR" sz="2000" dirty="0" smtClean="0">
                <a:solidFill>
                  <a:srgbClr val="C00000"/>
                </a:solidFill>
                <a:cs typeface="+mj-cs"/>
              </a:rPr>
              <a:t>مسائل اعضای تیم</a:t>
            </a:r>
            <a:endParaRPr lang="en-US" sz="2000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334542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انتظارات غیر واقعی که به عجز و ناکامی منجر می شود. </a:t>
            </a:r>
            <a:endParaRPr lang="en-US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2844" y="1000105"/>
          <a:ext cx="8858312" cy="500066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4578"/>
                <a:gridCol w="2214578"/>
                <a:gridCol w="2214578"/>
                <a:gridCol w="2214578"/>
              </a:tblGrid>
              <a:tr h="586953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C00000"/>
                          </a:solidFill>
                          <a:cs typeface="+mj-cs"/>
                        </a:rPr>
                        <a:t>تیم های خود گردان</a:t>
                      </a:r>
                      <a:endParaRPr lang="en-US" dirty="0">
                        <a:solidFill>
                          <a:srgbClr val="C00000"/>
                        </a:solidFill>
                        <a:cs typeface="+mj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C00000"/>
                          </a:solidFill>
                          <a:cs typeface="+mj-cs"/>
                        </a:rPr>
                        <a:t>تیم های مجازی</a:t>
                      </a:r>
                      <a:endParaRPr lang="en-US" dirty="0">
                        <a:solidFill>
                          <a:srgbClr val="C00000"/>
                        </a:solidFill>
                        <a:cs typeface="+mj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C00000"/>
                          </a:solidFill>
                          <a:cs typeface="+mj-cs"/>
                        </a:rPr>
                        <a:t>حلقه های کیفی</a:t>
                      </a:r>
                      <a:endParaRPr lang="en-US" dirty="0">
                        <a:solidFill>
                          <a:srgbClr val="C00000"/>
                        </a:solidFill>
                        <a:cs typeface="+mj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/>
                </a:tc>
              </a:tr>
              <a:tr h="586953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تولید ، پروژه</a:t>
                      </a:r>
                      <a:r>
                        <a:rPr lang="fa-IR" baseline="0" dirty="0" smtClean="0"/>
                        <a:t> یا عمل</a:t>
                      </a:r>
                      <a:endParaRPr lang="en-US" dirty="0"/>
                    </a:p>
                  </a:txBody>
                  <a:tcPr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مشورتی یا پروژه</a:t>
                      </a:r>
                      <a:endParaRPr lang="en-US" dirty="0"/>
                    </a:p>
                  </a:txBody>
                  <a:tcPr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مشورتی</a:t>
                      </a:r>
                      <a:endParaRPr lang="en-US" dirty="0"/>
                    </a:p>
                  </a:txBody>
                  <a:tcPr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C00000"/>
                          </a:solidFill>
                          <a:cs typeface="+mj-cs"/>
                        </a:rPr>
                        <a:t>نوع تیم</a:t>
                      </a:r>
                      <a:endParaRPr lang="en-US" dirty="0">
                        <a:solidFill>
                          <a:srgbClr val="C00000"/>
                        </a:solidFill>
                        <a:cs typeface="+mj-cs"/>
                      </a:endParaRPr>
                    </a:p>
                  </a:txBody>
                  <a:tcPr anchor="ctr" anchorCtr="1">
                    <a:solidFill>
                      <a:srgbClr val="FFFFFF"/>
                    </a:solidFill>
                  </a:tcPr>
                </a:tc>
              </a:tr>
              <a:tr h="586953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تفویض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مشاوره، مشارکت یا تفویض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مشاوره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C00000"/>
                          </a:solidFill>
                          <a:cs typeface="+mj-cs"/>
                        </a:rPr>
                        <a:t>نوع توانمند</a:t>
                      </a:r>
                      <a:r>
                        <a:rPr lang="fa-IR" baseline="0" dirty="0" smtClean="0">
                          <a:solidFill>
                            <a:srgbClr val="C00000"/>
                          </a:solidFill>
                          <a:cs typeface="+mj-cs"/>
                        </a:rPr>
                        <a:t> سازی</a:t>
                      </a:r>
                      <a:endParaRPr lang="en-US" dirty="0">
                        <a:solidFill>
                          <a:srgbClr val="C00000"/>
                        </a:solidFill>
                        <a:cs typeface="+mj-cs"/>
                      </a:endParaRPr>
                    </a:p>
                  </a:txBody>
                  <a:tcPr anchor="ctr" anchorCtr="1"/>
                </a:tc>
              </a:tr>
              <a:tr h="1013097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نیروی تولید/خدمات متخصصان فنی</a:t>
                      </a:r>
                      <a:endParaRPr lang="en-US" dirty="0"/>
                    </a:p>
                  </a:txBody>
                  <a:tcPr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مدیران و متخصصان فنی</a:t>
                      </a:r>
                      <a:endParaRPr lang="en-US" dirty="0"/>
                    </a:p>
                  </a:txBody>
                  <a:tcPr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نیروی تولید و خدمات</a:t>
                      </a:r>
                      <a:endParaRPr lang="en-US" dirty="0"/>
                    </a:p>
                  </a:txBody>
                  <a:tcPr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C00000"/>
                          </a:solidFill>
                          <a:cs typeface="+mj-cs"/>
                        </a:rPr>
                        <a:t>اعضا</a:t>
                      </a:r>
                      <a:endParaRPr lang="en-US" dirty="0">
                        <a:solidFill>
                          <a:srgbClr val="C00000"/>
                        </a:solidFill>
                        <a:cs typeface="+mj-cs"/>
                      </a:endParaRPr>
                    </a:p>
                  </a:txBody>
                  <a:tcPr anchor="ctr" anchorCtr="1">
                    <a:solidFill>
                      <a:srgbClr val="FFFFFF"/>
                    </a:solidFill>
                  </a:tcPr>
                </a:tc>
              </a:tr>
              <a:tr h="586953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مأمور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مأمور (گاهی داوطلبانه)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داوطلبانه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C00000"/>
                          </a:solidFill>
                          <a:cs typeface="+mj-cs"/>
                        </a:rPr>
                        <a:t>مبنای</a:t>
                      </a:r>
                      <a:r>
                        <a:rPr lang="fa-IR" baseline="0" dirty="0" smtClean="0">
                          <a:solidFill>
                            <a:srgbClr val="C00000"/>
                          </a:solidFill>
                          <a:cs typeface="+mj-cs"/>
                        </a:rPr>
                        <a:t> عضویت</a:t>
                      </a:r>
                      <a:endParaRPr lang="en-US" dirty="0">
                        <a:solidFill>
                          <a:srgbClr val="C00000"/>
                        </a:solidFill>
                        <a:cs typeface="+mj-cs"/>
                      </a:endParaRPr>
                    </a:p>
                  </a:txBody>
                  <a:tcPr anchor="ctr" anchorCtr="1"/>
                </a:tc>
              </a:tr>
              <a:tr h="586953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ترکیبی</a:t>
                      </a:r>
                      <a:endParaRPr lang="en-US" dirty="0"/>
                    </a:p>
                  </a:txBody>
                  <a:tcPr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موازی یا</a:t>
                      </a:r>
                      <a:r>
                        <a:rPr lang="fa-IR" baseline="0" dirty="0" smtClean="0"/>
                        <a:t> ترکیبی</a:t>
                      </a:r>
                      <a:endParaRPr lang="en-US" dirty="0"/>
                    </a:p>
                  </a:txBody>
                  <a:tcPr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موازی</a:t>
                      </a:r>
                      <a:endParaRPr lang="en-US" dirty="0"/>
                    </a:p>
                  </a:txBody>
                  <a:tcPr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C00000"/>
                          </a:solidFill>
                          <a:cs typeface="+mj-cs"/>
                        </a:rPr>
                        <a:t>رابطه با ساختار سازمان</a:t>
                      </a:r>
                      <a:endParaRPr lang="en-US" dirty="0">
                        <a:solidFill>
                          <a:srgbClr val="C00000"/>
                        </a:solidFill>
                        <a:cs typeface="+mj-cs"/>
                      </a:endParaRPr>
                    </a:p>
                  </a:txBody>
                  <a:tcPr anchor="ctr" anchorCtr="1">
                    <a:solidFill>
                      <a:srgbClr val="FFFFFF"/>
                    </a:solidFill>
                  </a:tcPr>
                </a:tc>
              </a:tr>
              <a:tr h="1052801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بر حسب استفاده از فناوری اطلاعات تفاوت می کند 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گاهی تا هیچ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ضرفاً چهره به چهره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C00000"/>
                          </a:solidFill>
                          <a:cs typeface="+mj-cs"/>
                        </a:rPr>
                        <a:t>میزان ارتباطات</a:t>
                      </a:r>
                      <a:r>
                        <a:rPr lang="fa-IR" baseline="0" dirty="0" smtClean="0">
                          <a:solidFill>
                            <a:srgbClr val="C00000"/>
                          </a:solidFill>
                          <a:cs typeface="+mj-cs"/>
                        </a:rPr>
                        <a:t> چهره به چهره</a:t>
                      </a:r>
                      <a:endParaRPr lang="en-US" dirty="0">
                        <a:solidFill>
                          <a:srgbClr val="C00000"/>
                        </a:solidFill>
                        <a:cs typeface="+mj-cs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4" name="Flowchart: Terminator 3"/>
          <p:cNvSpPr/>
          <p:nvPr/>
        </p:nvSpPr>
        <p:spPr>
          <a:xfrm>
            <a:off x="71406" y="214290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سه رهیافت متفاوت نسبت به تیم ها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857884" y="785794"/>
            <a:ext cx="3143272" cy="5286412"/>
          </a:xfrm>
          <a:prstGeom prst="roundRect">
            <a:avLst>
              <a:gd name="adj" fmla="val 37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42844" y="785794"/>
            <a:ext cx="3143272" cy="5286412"/>
          </a:xfrm>
          <a:prstGeom prst="roundRect">
            <a:avLst>
              <a:gd name="adj" fmla="val 37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Flowchart: Preparation 3"/>
          <p:cNvSpPr/>
          <p:nvPr/>
        </p:nvSpPr>
        <p:spPr>
          <a:xfrm>
            <a:off x="3286116" y="1643050"/>
            <a:ext cx="2571768" cy="642942"/>
          </a:xfrm>
          <a:prstGeom prst="flowChartPrepar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fa-IR" b="1" dirty="0" smtClean="0">
                <a:solidFill>
                  <a:srgbClr val="C00000"/>
                </a:solidFill>
              </a:rPr>
              <a:t>عملکرد وابسته است به ...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42844" y="1643050"/>
            <a:ext cx="3143272" cy="64294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سهم هر فرد و محصولات کار جمعی</a:t>
            </a:r>
            <a:endParaRPr lang="en-US" dirty="0"/>
          </a:p>
        </p:txBody>
      </p:sp>
      <p:sp>
        <p:nvSpPr>
          <p:cNvPr id="7" name="Flowchart: Terminator 6"/>
          <p:cNvSpPr/>
          <p:nvPr/>
        </p:nvSpPr>
        <p:spPr>
          <a:xfrm>
            <a:off x="5857884" y="1643050"/>
            <a:ext cx="3143272" cy="64294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سهم هر فرد</a:t>
            </a:r>
            <a:endParaRPr lang="en-US" dirty="0"/>
          </a:p>
        </p:txBody>
      </p:sp>
      <p:sp>
        <p:nvSpPr>
          <p:cNvPr id="10" name="Flowchart: Terminator 9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تمایز تیم از گروه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  <p:sp>
        <p:nvSpPr>
          <p:cNvPr id="11" name="Flowchart: Preparation 10"/>
          <p:cNvSpPr/>
          <p:nvPr/>
        </p:nvSpPr>
        <p:spPr>
          <a:xfrm>
            <a:off x="3286116" y="2786058"/>
            <a:ext cx="2571768" cy="642942"/>
          </a:xfrm>
          <a:prstGeom prst="flowChartPreparation">
            <a:avLst/>
          </a:prstGeom>
          <a:solidFill>
            <a:srgbClr val="FFFFE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fa-IR" sz="1600" b="1" dirty="0" smtClean="0">
                <a:solidFill>
                  <a:srgbClr val="C00000"/>
                </a:solidFill>
              </a:rPr>
              <a:t>پاسخگویی برای نتایج مبتنی است بر ...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142844" y="2786058"/>
            <a:ext cx="3143272" cy="642942"/>
          </a:xfrm>
          <a:prstGeom prst="flowChartTerminator">
            <a:avLst/>
          </a:prstGeom>
          <a:solidFill>
            <a:srgbClr val="FFFFE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نتایج طرفینی</a:t>
            </a:r>
            <a:endParaRPr lang="en-US" dirty="0"/>
          </a:p>
        </p:txBody>
      </p:sp>
      <p:sp>
        <p:nvSpPr>
          <p:cNvPr id="13" name="Flowchart: Terminator 12"/>
          <p:cNvSpPr/>
          <p:nvPr/>
        </p:nvSpPr>
        <p:spPr>
          <a:xfrm>
            <a:off x="5857884" y="2786058"/>
            <a:ext cx="3143272" cy="642942"/>
          </a:xfrm>
          <a:prstGeom prst="flowChartTerminator">
            <a:avLst/>
          </a:prstGeom>
          <a:solidFill>
            <a:srgbClr val="FFFFE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نتایج فردی</a:t>
            </a:r>
            <a:endParaRPr lang="en-US" dirty="0"/>
          </a:p>
        </p:txBody>
      </p:sp>
      <p:sp>
        <p:nvSpPr>
          <p:cNvPr id="14" name="Flowchart: Preparation 13"/>
          <p:cNvSpPr/>
          <p:nvPr/>
        </p:nvSpPr>
        <p:spPr>
          <a:xfrm>
            <a:off x="3286116" y="3929066"/>
            <a:ext cx="2571768" cy="642942"/>
          </a:xfrm>
          <a:prstGeom prst="flowChartPreparation">
            <a:avLst/>
          </a:prstGeom>
          <a:solidFill>
            <a:srgbClr val="EEE5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10800" rIns="0" bIns="10800" rtlCol="0" anchor="ctr"/>
          <a:lstStyle/>
          <a:p>
            <a:pPr algn="ctr"/>
            <a:r>
              <a:rPr lang="fa-IR" sz="1600" b="1" dirty="0" smtClean="0">
                <a:solidFill>
                  <a:srgbClr val="C00000"/>
                </a:solidFill>
              </a:rPr>
              <a:t>اعضا علاقه مندند به ...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142844" y="3929066"/>
            <a:ext cx="3143272" cy="642942"/>
          </a:xfrm>
          <a:prstGeom prst="flowChartTerminator">
            <a:avLst/>
          </a:prstGeom>
          <a:solidFill>
            <a:srgbClr val="EEE5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اهداف مشترک و تعهد به مقصد</a:t>
            </a:r>
            <a:endParaRPr lang="en-US" dirty="0"/>
          </a:p>
        </p:txBody>
      </p:sp>
      <p:sp>
        <p:nvSpPr>
          <p:cNvPr id="16" name="Flowchart: Terminator 15"/>
          <p:cNvSpPr/>
          <p:nvPr/>
        </p:nvSpPr>
        <p:spPr>
          <a:xfrm>
            <a:off x="5857884" y="3929066"/>
            <a:ext cx="3143272" cy="642942"/>
          </a:xfrm>
          <a:prstGeom prst="flowChartTerminator">
            <a:avLst/>
          </a:prstGeom>
          <a:solidFill>
            <a:srgbClr val="EEE5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اهداف مشترک</a:t>
            </a:r>
            <a:endParaRPr lang="en-US" dirty="0"/>
          </a:p>
        </p:txBody>
      </p:sp>
      <p:sp>
        <p:nvSpPr>
          <p:cNvPr id="17" name="Flowchart: Preparation 16"/>
          <p:cNvSpPr/>
          <p:nvPr/>
        </p:nvSpPr>
        <p:spPr>
          <a:xfrm>
            <a:off x="3286116" y="5072074"/>
            <a:ext cx="2571768" cy="642942"/>
          </a:xfrm>
          <a:prstGeom prst="flowChartPreparation">
            <a:avLst/>
          </a:prstGeom>
          <a:solidFill>
            <a:srgbClr val="F5FFE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10800" rIns="0" bIns="10800" rtlCol="0" anchor="ctr"/>
          <a:lstStyle/>
          <a:p>
            <a:pPr algn="ctr"/>
            <a:r>
              <a:rPr lang="fa-IR" sz="1600" b="1" dirty="0" smtClean="0">
                <a:solidFill>
                  <a:srgbClr val="C00000"/>
                </a:solidFill>
              </a:rPr>
              <a:t>آمادگی پاسخ به ...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142844" y="5072074"/>
            <a:ext cx="3143272" cy="642942"/>
          </a:xfrm>
          <a:prstGeom prst="flowChartTerminator">
            <a:avLst/>
          </a:prstGeom>
          <a:solidFill>
            <a:srgbClr val="F5FFE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تقاضاهایی که بر خود تحمیل کرده اند</a:t>
            </a:r>
            <a:endParaRPr lang="en-US" dirty="0"/>
          </a:p>
        </p:txBody>
      </p:sp>
      <p:sp>
        <p:nvSpPr>
          <p:cNvPr id="19" name="Flowchart: Terminator 18"/>
          <p:cNvSpPr/>
          <p:nvPr/>
        </p:nvSpPr>
        <p:spPr>
          <a:xfrm>
            <a:off x="5857884" y="5072074"/>
            <a:ext cx="3143272" cy="642942"/>
          </a:xfrm>
          <a:prstGeom prst="flowChartTerminator">
            <a:avLst/>
          </a:prstGeom>
          <a:solidFill>
            <a:srgbClr val="F5FFE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تقاضاهای مدیریت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857884" y="928670"/>
            <a:ext cx="3143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cs typeface="+mj-cs"/>
              </a:rPr>
              <a:t>گروه های</a:t>
            </a:r>
            <a:endParaRPr lang="en-US" sz="24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2845" y="928670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cs typeface="+mj-cs"/>
              </a:rPr>
              <a:t>تیم ها</a:t>
            </a:r>
            <a:endParaRPr lang="en-US" sz="2400" b="1" dirty="0">
              <a:solidFill>
                <a:schemeClr val="bg1"/>
              </a:solidFill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14282" y="714356"/>
          <a:ext cx="878687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Terminator 3"/>
          <p:cNvSpPr/>
          <p:nvPr/>
        </p:nvSpPr>
        <p:spPr>
          <a:xfrm>
            <a:off x="71406" y="71414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مقایسه تیم و گروه (ویس)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142844" y="205012"/>
            <a:ext cx="8858312" cy="65222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0" tIns="0" bIns="0" anchor="ctr" anchorCtr="1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fa-IR" sz="2400" b="1" dirty="0" smtClean="0">
                <a:ln w="50800"/>
                <a:solidFill>
                  <a:srgbClr val="C00000"/>
                </a:solidFill>
                <a:latin typeface="Tahoma" pitchFamily="34" charset="0"/>
                <a:cs typeface="B Titr" pitchFamily="2" charset="-78"/>
              </a:rPr>
              <a:t>مــنابــع</a:t>
            </a:r>
            <a:endParaRPr lang="en-US" sz="2400" b="1" dirty="0" smtClean="0">
              <a:ln w="50800"/>
              <a:solidFill>
                <a:srgbClr val="C00000"/>
              </a:solidFill>
              <a:latin typeface="Tahoma" pitchFamily="34" charset="0"/>
              <a:cs typeface="B Titr" pitchFamily="2" charset="-78"/>
            </a:endParaRPr>
          </a:p>
          <a:p>
            <a:pPr algn="ctr" eaLnBrk="0" hangingPunct="0">
              <a:defRPr/>
            </a:pPr>
            <a:r>
              <a:rPr lang="en-US" sz="1050" b="1" dirty="0" err="1" smtClean="0">
                <a:ln w="50800"/>
                <a:solidFill>
                  <a:srgbClr val="C00000"/>
                </a:solidFill>
                <a:latin typeface="Tahoma" pitchFamily="34" charset="0"/>
                <a:cs typeface="B Titr" pitchFamily="2" charset="-78"/>
              </a:rPr>
              <a:t>Refrence</a:t>
            </a:r>
            <a:endParaRPr lang="en-US" sz="1050" b="1" dirty="0" smtClean="0">
              <a:ln w="50800"/>
              <a:solidFill>
                <a:srgbClr val="C00000"/>
              </a:solidFill>
              <a:latin typeface="Tahoma" pitchFamily="34" charset="0"/>
              <a:cs typeface="B Titr" pitchFamily="2" charset="-78"/>
            </a:endParaRPr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-32" y="142876"/>
            <a:ext cx="9144000" cy="6429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lIns="92075" tIns="46038" rIns="92075" bIns="46038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hangingPunct="0">
              <a:defRPr/>
            </a:pPr>
            <a:endParaRPr lang="en-US" sz="1050" b="1" dirty="0" smtClean="0">
              <a:ln w="50800"/>
              <a:solidFill>
                <a:schemeClr val="bg1">
                  <a:shade val="50000"/>
                </a:schemeClr>
              </a:solidFill>
              <a:latin typeface="Tahoma" pitchFamily="34" charset="0"/>
              <a:cs typeface="B Titr" pitchFamily="2" charset="-78"/>
            </a:endParaRPr>
          </a:p>
        </p:txBody>
      </p:sp>
      <p:sp>
        <p:nvSpPr>
          <p:cNvPr id="56" name="Footer Placeholder 47"/>
          <p:cNvSpPr txBox="1">
            <a:spLocks/>
          </p:cNvSpPr>
          <p:nvPr/>
        </p:nvSpPr>
        <p:spPr>
          <a:xfrm>
            <a:off x="0" y="6286520"/>
            <a:ext cx="2857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Advanced Organizational Behavior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Dr.Varzeshkar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Ahmad.2010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42844" y="1071546"/>
            <a:ext cx="8858312" cy="58078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indent="266700" algn="justLow" rtl="1">
              <a:buFont typeface="Wingdings" pitchFamily="2" charset="2"/>
              <a:buChar char="§"/>
            </a:pPr>
            <a:r>
              <a:rPr lang="fa-IR" sz="1400" b="1" dirty="0" smtClean="0">
                <a:solidFill>
                  <a:schemeClr val="bg1"/>
                </a:solidFill>
              </a:rPr>
              <a:t>مبانی رفتار سازمانی / استیفن پی . رابینز ؛ مترجمان علی پارسائیان ، محمد اعرابی . _ تهران : دفتر پژوهش های فرهنگی ، 1376 .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42844" y="1776648"/>
            <a:ext cx="8858312" cy="58078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indent="266700" algn="justLow" rtl="1">
              <a:buFont typeface="Wingdings" pitchFamily="2" charset="2"/>
              <a:buChar char="§"/>
            </a:pPr>
            <a:r>
              <a:rPr lang="fa-IR" sz="1400" b="1" dirty="0" smtClean="0">
                <a:solidFill>
                  <a:schemeClr val="bg1"/>
                </a:solidFill>
              </a:rPr>
              <a:t>مدیریت رفتار سازمانی / علی رضاییان . تهران : مؤسسه انتشارات و چاپ دانشگاه تهران ، 1372.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142844" y="2500306"/>
            <a:ext cx="8858312" cy="58078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indent="266700" algn="justLow" rtl="1">
              <a:buFont typeface="Wingdings" pitchFamily="2" charset="2"/>
              <a:buChar char="§"/>
            </a:pPr>
            <a:r>
              <a:rPr lang="fa-IR" sz="1400" b="1" dirty="0" smtClean="0">
                <a:solidFill>
                  <a:schemeClr val="bg1"/>
                </a:solidFill>
              </a:rPr>
              <a:t>مدیریت تعارض و مذاکره (مدیریت رفتار سازمانی پیشرفته) / علی رضاییان ._ تهران : سازمان مطالعه و تدوین کتب علوم انسانی دانشگاه ها (سمت) ، 1382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42844" y="3214686"/>
            <a:ext cx="8858312" cy="58078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indent="266700" algn="justLow" rtl="1">
              <a:buFont typeface="Wingdings" pitchFamily="2" charset="2"/>
              <a:buChar char="§"/>
            </a:pPr>
            <a:r>
              <a:rPr lang="fa-IR" sz="1400" b="1" dirty="0" smtClean="0">
                <a:solidFill>
                  <a:schemeClr val="bg1"/>
                </a:solidFill>
              </a:rPr>
              <a:t>مدیریت رفتار های سیاسی در سازمان (مدیریت رفتار سازمانی پیشرفته) / علی رضاییان ._ تهران : سازمان مطالعه و تدوین کتب علوم انسانی دانشگاه ها (سمت) ، 1383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142844" y="3929066"/>
            <a:ext cx="8858312" cy="58078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indent="266700" algn="justLow" rtl="1">
              <a:buFont typeface="Wingdings" pitchFamily="2" charset="2"/>
              <a:buChar char="§"/>
            </a:pPr>
            <a:r>
              <a:rPr lang="fa-IR" sz="1400" b="1" dirty="0" smtClean="0">
                <a:solidFill>
                  <a:schemeClr val="bg1"/>
                </a:solidFill>
              </a:rPr>
              <a:t>مدیریت فشار روانی (مدیریت رفتار سازمانی پیشرفته) / علی رضاییان ._ تهران : سازمان مطالعه و تدوین کتب علوم انسانی دانشگاه ها (سمت) ، 1383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142844" y="4634168"/>
            <a:ext cx="8858312" cy="58078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indent="266700" algn="justLow" rtl="1">
              <a:buFont typeface="Wingdings" pitchFamily="2" charset="2"/>
              <a:buChar char="§"/>
            </a:pPr>
            <a:r>
              <a:rPr lang="fa-IR" sz="1400" b="1" dirty="0" smtClean="0">
                <a:solidFill>
                  <a:schemeClr val="bg1"/>
                </a:solidFill>
              </a:rPr>
              <a:t>انتظار عدالت و عدالت در سازمان (مدیریت رفتار سازمانی پیشرفته) / علی رضاییان ._ تهران : سازمان مطالعه و تدوین کتب علوم انسانی دانشگاه ها (سمت) ، 1384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42844" y="5348548"/>
            <a:ext cx="8858312" cy="58078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indent="266700" algn="justLow" rtl="1">
              <a:buFont typeface="Wingdings" pitchFamily="2" charset="2"/>
              <a:buChar char="§"/>
            </a:pPr>
            <a:r>
              <a:rPr lang="fa-IR" sz="1400" b="1" dirty="0" smtClean="0">
                <a:solidFill>
                  <a:schemeClr val="bg1"/>
                </a:solidFill>
              </a:rPr>
              <a:t>تیم سازی در قرن بیست و یکم (مدیریت رفتار سازمانی پیشرفته) / علی رضاییان ._ تهران : سازمان مطالعه و تدوین کتب علوم انسانی دانشگاه ها (سمت) ، 1386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142844" y="205012"/>
            <a:ext cx="8858312" cy="65222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0" tIns="0" bIns="0" anchor="ctr" anchorCtr="1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fa-IR" sz="2400" b="1" dirty="0" smtClean="0">
                <a:ln w="50800"/>
                <a:solidFill>
                  <a:srgbClr val="C00000"/>
                </a:solidFill>
                <a:latin typeface="Tahoma" pitchFamily="34" charset="0"/>
                <a:cs typeface="B Titr" pitchFamily="2" charset="-78"/>
              </a:rPr>
              <a:t>مــنابــع</a:t>
            </a:r>
            <a:endParaRPr lang="en-US" sz="2400" b="1" dirty="0" smtClean="0">
              <a:ln w="50800"/>
              <a:solidFill>
                <a:srgbClr val="C00000"/>
              </a:solidFill>
              <a:latin typeface="Tahoma" pitchFamily="34" charset="0"/>
              <a:cs typeface="B Titr" pitchFamily="2" charset="-78"/>
            </a:endParaRPr>
          </a:p>
          <a:p>
            <a:pPr algn="ctr" eaLnBrk="0" hangingPunct="0">
              <a:defRPr/>
            </a:pPr>
            <a:r>
              <a:rPr lang="en-US" sz="1050" b="1" dirty="0" err="1" smtClean="0">
                <a:ln w="50800"/>
                <a:solidFill>
                  <a:srgbClr val="C00000"/>
                </a:solidFill>
                <a:latin typeface="Tahoma" pitchFamily="34" charset="0"/>
                <a:cs typeface="B Titr" pitchFamily="2" charset="-78"/>
              </a:rPr>
              <a:t>Refrence</a:t>
            </a:r>
            <a:endParaRPr lang="en-US" sz="1050" b="1" dirty="0" smtClean="0">
              <a:ln w="50800"/>
              <a:solidFill>
                <a:srgbClr val="C00000"/>
              </a:solidFill>
              <a:latin typeface="Tahoma" pitchFamily="34" charset="0"/>
              <a:cs typeface="B Titr" pitchFamily="2" charset="-78"/>
            </a:endParaRPr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-32" y="71414"/>
            <a:ext cx="9144000" cy="6429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lIns="92075" tIns="46038" rIns="92075" bIns="46038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hangingPunct="0">
              <a:defRPr/>
            </a:pPr>
            <a:endParaRPr lang="en-US" sz="1050" b="1" dirty="0" smtClean="0">
              <a:ln w="50800"/>
              <a:solidFill>
                <a:schemeClr val="bg1">
                  <a:shade val="50000"/>
                </a:schemeClr>
              </a:solidFill>
              <a:latin typeface="Tahoma" pitchFamily="34" charset="0"/>
              <a:cs typeface="B Titr" pitchFamily="2" charset="-78"/>
            </a:endParaRPr>
          </a:p>
        </p:txBody>
      </p:sp>
      <p:sp>
        <p:nvSpPr>
          <p:cNvPr id="56" name="Footer Placeholder 47"/>
          <p:cNvSpPr txBox="1">
            <a:spLocks/>
          </p:cNvSpPr>
          <p:nvPr/>
        </p:nvSpPr>
        <p:spPr>
          <a:xfrm>
            <a:off x="0" y="6286520"/>
            <a:ext cx="2857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Advanced Organizational Behavior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Dr.Varzeshkar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Ahmad.2010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42844" y="1071546"/>
            <a:ext cx="8858312" cy="58078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indent="266700" algn="justLow" rtl="1">
              <a:buFont typeface="Wingdings" pitchFamily="2" charset="2"/>
              <a:buChar char="§"/>
            </a:pPr>
            <a:r>
              <a:rPr lang="fa-IR" sz="1400" b="1" dirty="0" smtClean="0">
                <a:solidFill>
                  <a:schemeClr val="bg1"/>
                </a:solidFill>
              </a:rPr>
              <a:t>مدیریت رفتار سازمانی / پاول هرسی _ کنت ایچ بلانچارد . تهران : انتشارات واحد فوق برنامه بخش فرهنگی دفتر مرکزی جهاد دانشگاهی ، 1368.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42844" y="2500306"/>
            <a:ext cx="8858312" cy="58078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indent="266700" algn="justLow" rtl="1">
              <a:buFont typeface="Wingdings" pitchFamily="2" charset="2"/>
              <a:buChar char="§"/>
            </a:pPr>
            <a:r>
              <a:rPr lang="fa-IR" sz="1400" b="1" dirty="0" smtClean="0">
                <a:solidFill>
                  <a:schemeClr val="bg1"/>
                </a:solidFill>
              </a:rPr>
              <a:t>سازمان و مدیریت (سیستم و رفتار سازمانی) / علی محمد اقتداری . تهران : چاپ علامه طباطبایی . 1365.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42844" y="1776648"/>
            <a:ext cx="8858312" cy="58078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indent="266700" algn="justLow" rtl="1">
              <a:buFont typeface="Wingdings" pitchFamily="2" charset="2"/>
              <a:buChar char="§"/>
            </a:pPr>
            <a:r>
              <a:rPr lang="fa-IR" sz="1400" b="1" dirty="0" smtClean="0">
                <a:solidFill>
                  <a:schemeClr val="bg1"/>
                </a:solidFill>
              </a:rPr>
              <a:t>مبانی سازمان و مدیریت / علی رضاییان. تهران : سازمان مطالعه و تدوین کتب علوم انسانی دانشگاه ها (سمت) ، مرکز تحقیق و توسعه ی علوم انسانی ، 1380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142844" y="3223964"/>
            <a:ext cx="8858312" cy="58078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indent="266700" algn="justLow" rtl="1">
              <a:buFont typeface="Wingdings" pitchFamily="2" charset="2"/>
              <a:buChar char="§"/>
            </a:pPr>
            <a:r>
              <a:rPr lang="fa-IR" sz="1400" b="1" dirty="0" smtClean="0">
                <a:solidFill>
                  <a:schemeClr val="bg1"/>
                </a:solidFill>
              </a:rPr>
              <a:t>مجموعه کامل در یک نگاه های مدیریتی / احمد ورزشکار .تهران : مرکز مطالات مدیریت . 1388 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42844" y="3938344"/>
            <a:ext cx="8858312" cy="58078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indent="266700" algn="justLow" rtl="1">
              <a:buFont typeface="Wingdings" pitchFamily="2" charset="2"/>
              <a:buChar char="§"/>
            </a:pPr>
            <a:r>
              <a:rPr lang="fa-IR" sz="1400" b="1" dirty="0" smtClean="0">
                <a:solidFill>
                  <a:schemeClr val="bg1"/>
                </a:solidFill>
              </a:rPr>
              <a:t>تئوری نیازها و انگیزش در نظریه سه شاخکی / احمد ورزشکار . 1382.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142844" y="4652724"/>
            <a:ext cx="8858312" cy="58078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indent="266700" algn="justLow" rtl="1">
              <a:buFont typeface="Wingdings" pitchFamily="2" charset="2"/>
              <a:buChar char="§"/>
            </a:pPr>
            <a:r>
              <a:rPr lang="fa-IR" sz="1400" b="1" dirty="0" smtClean="0">
                <a:solidFill>
                  <a:schemeClr val="bg1"/>
                </a:solidFill>
              </a:rPr>
              <a:t>جزوه رفتار سازمانی پیشرفته / احمد ورزشکار . 1373.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142844" y="5357826"/>
            <a:ext cx="8858312" cy="58078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indent="266700" algn="justLow" rtl="1">
              <a:buFont typeface="Wingdings" pitchFamily="2" charset="2"/>
              <a:buChar char="§"/>
            </a:pPr>
            <a:r>
              <a:rPr lang="fa-IR" sz="1400" b="1" dirty="0" smtClean="0">
                <a:solidFill>
                  <a:schemeClr val="bg1"/>
                </a:solidFill>
              </a:rPr>
              <a:t>جزوه درسی مدریت رفتار سازمانی / آرین قلی پور . 1389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142844" y="205012"/>
            <a:ext cx="8858312" cy="65222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0" tIns="0" bIns="0" anchor="ctr" anchorCtr="1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fa-IR" sz="2400" b="1" dirty="0" smtClean="0">
                <a:ln w="50800"/>
                <a:solidFill>
                  <a:srgbClr val="C00000"/>
                </a:solidFill>
                <a:latin typeface="Tahoma" pitchFamily="34" charset="0"/>
                <a:cs typeface="B Titr" pitchFamily="2" charset="-78"/>
              </a:rPr>
              <a:t>مــنابــع</a:t>
            </a:r>
            <a:endParaRPr lang="en-US" sz="2400" b="1" dirty="0" smtClean="0">
              <a:ln w="50800"/>
              <a:solidFill>
                <a:srgbClr val="C00000"/>
              </a:solidFill>
              <a:latin typeface="Tahoma" pitchFamily="34" charset="0"/>
              <a:cs typeface="B Titr" pitchFamily="2" charset="-78"/>
            </a:endParaRPr>
          </a:p>
          <a:p>
            <a:pPr algn="ctr" eaLnBrk="0" hangingPunct="0">
              <a:defRPr/>
            </a:pPr>
            <a:r>
              <a:rPr lang="en-US" sz="1050" b="1" dirty="0" err="1" smtClean="0">
                <a:ln w="50800"/>
                <a:solidFill>
                  <a:srgbClr val="C00000"/>
                </a:solidFill>
                <a:latin typeface="Tahoma" pitchFamily="34" charset="0"/>
                <a:cs typeface="B Titr" pitchFamily="2" charset="-78"/>
              </a:rPr>
              <a:t>Refrence</a:t>
            </a:r>
            <a:endParaRPr lang="en-US" sz="1050" b="1" dirty="0" smtClean="0">
              <a:ln w="50800"/>
              <a:solidFill>
                <a:srgbClr val="C00000"/>
              </a:solidFill>
              <a:latin typeface="Tahoma" pitchFamily="34" charset="0"/>
              <a:cs typeface="B Titr" pitchFamily="2" charset="-78"/>
            </a:endParaRPr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-32" y="142876"/>
            <a:ext cx="9144000" cy="6429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lIns="92075" tIns="46038" rIns="92075" bIns="46038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hangingPunct="0">
              <a:defRPr/>
            </a:pPr>
            <a:endParaRPr lang="en-US" sz="1050" b="1" dirty="0" smtClean="0">
              <a:ln w="50800"/>
              <a:solidFill>
                <a:schemeClr val="bg1">
                  <a:shade val="50000"/>
                </a:schemeClr>
              </a:solidFill>
              <a:latin typeface="Tahoma" pitchFamily="34" charset="0"/>
              <a:cs typeface="B Titr" pitchFamily="2" charset="-78"/>
            </a:endParaRPr>
          </a:p>
        </p:txBody>
      </p:sp>
      <p:sp>
        <p:nvSpPr>
          <p:cNvPr id="56" name="Footer Placeholder 47"/>
          <p:cNvSpPr txBox="1">
            <a:spLocks/>
          </p:cNvSpPr>
          <p:nvPr/>
        </p:nvSpPr>
        <p:spPr>
          <a:xfrm>
            <a:off x="0" y="6286520"/>
            <a:ext cx="2857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Advanced Organizational Behavior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Dr.Varzeshkar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Ahmad.2010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42844" y="4000504"/>
            <a:ext cx="8858312" cy="58078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indent="266700" algn="justLow" rtl="1">
              <a:buFont typeface="Wingdings" pitchFamily="2" charset="2"/>
              <a:buChar char="§"/>
            </a:pPr>
            <a:r>
              <a:rPr lang="fa-IR" sz="1400" b="1" dirty="0" smtClean="0">
                <a:solidFill>
                  <a:schemeClr val="bg1"/>
                </a:solidFill>
              </a:rPr>
              <a:t>وب سایت مدیریتی ایران / </a:t>
            </a:r>
            <a:r>
              <a:rPr lang="en-US" sz="1400" b="1" dirty="0" smtClean="0">
                <a:solidFill>
                  <a:schemeClr val="bg1"/>
                </a:solidFill>
              </a:rPr>
              <a:t>www.managerial.ir</a:t>
            </a:r>
            <a:r>
              <a:rPr lang="fa-IR" sz="1400" b="1" dirty="0" smtClean="0">
                <a:solidFill>
                  <a:schemeClr val="bg1"/>
                </a:solidFill>
              </a:rPr>
              <a:t>.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2844" y="3276846"/>
            <a:ext cx="8858312" cy="58078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indent="266700" algn="justLow" rtl="1">
              <a:buFont typeface="Wingdings" pitchFamily="2" charset="2"/>
              <a:buChar char="§"/>
            </a:pPr>
            <a:r>
              <a:rPr lang="fa-IR" sz="1400" b="1" dirty="0" smtClean="0">
                <a:solidFill>
                  <a:schemeClr val="bg1"/>
                </a:solidFill>
              </a:rPr>
              <a:t>مدیریت رفتار سازمانی / زهرا برومند . 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42844" y="1142984"/>
            <a:ext cx="8858312" cy="58078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indent="266700" algn="justLow" rtl="1">
              <a:buFont typeface="Wingdings" pitchFamily="2" charset="2"/>
              <a:buChar char="§"/>
            </a:pPr>
            <a:r>
              <a:rPr lang="fa-IR" sz="1400" b="1" dirty="0" smtClean="0">
                <a:solidFill>
                  <a:schemeClr val="bg1"/>
                </a:solidFill>
              </a:rPr>
              <a:t>فرهنگ جامع مدیریت / شمس السادات زاهدی ، مهدی الوانی و ابوالحسن فقیهی _ تهران : دانشگاه علامه طباطبایی ، 1376.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42844" y="1848086"/>
            <a:ext cx="8858312" cy="58078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indent="266700" algn="justLow" rtl="1">
              <a:buFont typeface="Wingdings" pitchFamily="2" charset="2"/>
              <a:buChar char="§"/>
            </a:pPr>
            <a:r>
              <a:rPr lang="fa-IR" sz="1400" b="1" dirty="0" smtClean="0">
                <a:solidFill>
                  <a:schemeClr val="bg1"/>
                </a:solidFill>
              </a:rPr>
              <a:t>مدیریت رفتار سازمانی (رفتار فردی)/آرین قلی پور._ تهران : سازمان مطالعه و تدوین کتب علوم انسانی دانشگاه ها (سمت) ، مرکز تحقیق و توسعه ی علوم انسانی ، 1386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2844" y="2562466"/>
            <a:ext cx="8858312" cy="58078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indent="266700" algn="justLow" rtl="1">
              <a:buFont typeface="Wingdings" pitchFamily="2" charset="2"/>
              <a:buChar char="§"/>
            </a:pPr>
            <a:r>
              <a:rPr lang="fa-IR" sz="1400" b="1" dirty="0" smtClean="0">
                <a:solidFill>
                  <a:schemeClr val="bg1"/>
                </a:solidFill>
              </a:rPr>
              <a:t>مدیریت رفتار سازمانی کاربرد منابع انسانی/پال هرسی و کنت بلانچارد . ترجمه : علی علاقه بند._ تهران : مؤسسه انتشارات امیر کبیر، 1365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76672"/>
            <a:ext cx="9144000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fa-IR" sz="8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B Titr" pitchFamily="2" charset="-78"/>
              </a:rPr>
              <a:t>و </a:t>
            </a:r>
            <a:r>
              <a:rPr lang="fa-IR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B Titr" pitchFamily="2" charset="-78"/>
              </a:rPr>
              <a:t>صل </a:t>
            </a:r>
            <a:r>
              <a:rPr lang="fa-IR" sz="8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B Titr" pitchFamily="2" charset="-78"/>
              </a:rPr>
              <a:t>الله علی محمد </a:t>
            </a:r>
          </a:p>
          <a:p>
            <a:pPr algn="ctr">
              <a:lnSpc>
                <a:spcPct val="120000"/>
              </a:lnSpc>
              <a:defRPr/>
            </a:pPr>
            <a:r>
              <a:rPr lang="fa-IR" sz="8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B Titr" pitchFamily="2" charset="-78"/>
              </a:rPr>
              <a:t>و آل محمد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995655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fa-IR" sz="5400" b="1" dirty="0">
                <a:solidFill>
                  <a:srgbClr val="FF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Arial" pitchFamily="34" charset="0"/>
                <a:cs typeface="B Titr" pitchFamily="2" charset="-78"/>
              </a:rPr>
              <a:t>اللهم </a:t>
            </a:r>
            <a:r>
              <a:rPr lang="fa-IR" sz="5400" b="1" dirty="0" smtClean="0">
                <a:solidFill>
                  <a:srgbClr val="FF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Arial" pitchFamily="34" charset="0"/>
                <a:cs typeface="B Titr" pitchFamily="2" charset="-78"/>
              </a:rPr>
              <a:t>صل </a:t>
            </a:r>
            <a:r>
              <a:rPr lang="fa-IR" sz="5400" b="1" dirty="0">
                <a:solidFill>
                  <a:srgbClr val="FF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Arial" pitchFamily="34" charset="0"/>
                <a:cs typeface="B Titr" pitchFamily="2" charset="-78"/>
              </a:rPr>
              <a:t>علی محمد و آل محمد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14282" y="785794"/>
          <a:ext cx="878687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نکات مهم در تعریف گروه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0" y="785794"/>
          <a:ext cx="91440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مفاهیم اصلی گروه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lowchart: Terminator 2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مفاهیم اصلی گروه: </a:t>
            </a:r>
            <a:r>
              <a:rPr lang="fa-IR" sz="2800" b="1" dirty="0" smtClean="0">
                <a:solidFill>
                  <a:srgbClr val="C00000"/>
                </a:solidFill>
                <a:latin typeface="+mj-lt"/>
                <a:cs typeface="+mj-cs"/>
              </a:rPr>
              <a:t>نقش ، مقام ، ترکیب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785794"/>
            <a:ext cx="892975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spcBef>
                <a:spcPts val="1200"/>
              </a:spcBef>
              <a:spcAft>
                <a:spcPts val="1200"/>
              </a:spcAft>
            </a:pPr>
            <a:r>
              <a:rPr lang="fa-IR" sz="3200" b="1" dirty="0" smtClean="0">
                <a:solidFill>
                  <a:srgbClr val="C00000"/>
                </a:solidFill>
              </a:rPr>
              <a:t>نقش : </a:t>
            </a:r>
            <a:r>
              <a:rPr lang="fa-IR" sz="3200" dirty="0" smtClean="0"/>
              <a:t>یعنی باید الگوهای رفتار مشخصی ، در رابطه با پست یا شغل خود ، داشته باشد . </a:t>
            </a:r>
          </a:p>
          <a:p>
            <a:pPr algn="justLow" rtl="1">
              <a:spcBef>
                <a:spcPts val="1200"/>
              </a:spcBef>
              <a:spcAft>
                <a:spcPts val="1200"/>
              </a:spcAft>
            </a:pPr>
            <a:r>
              <a:rPr lang="fa-IR" sz="3200" b="1" dirty="0" smtClean="0">
                <a:solidFill>
                  <a:srgbClr val="C00000"/>
                </a:solidFill>
              </a:rPr>
              <a:t>مقام فردی : </a:t>
            </a:r>
            <a:r>
              <a:rPr lang="fa-IR" sz="3200" dirty="0" smtClean="0"/>
              <a:t>حیثیت ، رتبه یا درجه ای است که در درون گروه به افراد داده می شود .</a:t>
            </a:r>
          </a:p>
          <a:p>
            <a:pPr marL="361950" indent="-180975" algn="justLow" rtl="1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fa-IR" sz="2400" b="1" dirty="0" smtClean="0">
                <a:solidFill>
                  <a:srgbClr val="7030A0"/>
                </a:solidFill>
              </a:rPr>
              <a:t>مقام یا رتبه ی رسمی : </a:t>
            </a:r>
            <a:r>
              <a:rPr lang="fa-IR" sz="24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عنوان ها و مقامات سازمانی</a:t>
            </a:r>
          </a:p>
          <a:p>
            <a:pPr marL="361950" indent="-180975" algn="justLow" rtl="1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fa-IR" sz="2400" b="1" dirty="0" smtClean="0">
                <a:solidFill>
                  <a:srgbClr val="7030A0"/>
                </a:solidFill>
              </a:rPr>
              <a:t>مقام یا رتبه ی غیر رسمی:</a:t>
            </a:r>
            <a:r>
              <a:rPr lang="fa-IR" sz="2400" b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fa-IR" sz="24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اگر اعضای گروه چیزی را مقام بدانند و برای آن ارزش قائل شوند . (مهارت ، تجربه ، سن)</a:t>
            </a:r>
          </a:p>
          <a:p>
            <a:pPr algn="justLow" rtl="1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</a:pPr>
            <a:r>
              <a:rPr lang="fa-IR" sz="3200" b="1" dirty="0" smtClean="0">
                <a:solidFill>
                  <a:srgbClr val="C00000"/>
                </a:solidFill>
              </a:rPr>
              <a:t>ترکیب گروه : </a:t>
            </a:r>
            <a:r>
              <a:rPr lang="fa-IR" sz="3200" dirty="0" smtClean="0"/>
              <a:t>گروه های نامتجانس ( گروه از افراد مختلف تشکیل شده باشد ) بیش از گروه متجانس بازدهی دارد 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4CA5C652-3BDF-494A-A1E3-FF30C4F8C8C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777887"/>
            <a:ext cx="88583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a-IR" sz="3200" b="1" dirty="0" smtClean="0">
                <a:solidFill>
                  <a:srgbClr val="C00000"/>
                </a:solidFill>
              </a:rPr>
              <a:t>انسجام : </a:t>
            </a:r>
            <a:r>
              <a:rPr lang="fa-IR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میزانی که اعضای گروه به یکدیگر جذب می شوند و تحریک می گردند تا در گروه باقی بمانند .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مفاهیم اصلی گروه :</a:t>
            </a:r>
            <a:r>
              <a:rPr lang="fa-IR" sz="2800" b="1" dirty="0" smtClean="0">
                <a:solidFill>
                  <a:srgbClr val="C00000"/>
                </a:solidFill>
                <a:latin typeface="+mj-lt"/>
                <a:cs typeface="+mj-cs"/>
              </a:rPr>
              <a:t> انسجام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85786" y="2857496"/>
          <a:ext cx="8143932" cy="321471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4071966"/>
                <a:gridCol w="4071966"/>
              </a:tblGrid>
              <a:tr h="1549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>
                          <a:solidFill>
                            <a:srgbClr val="006600"/>
                          </a:solidFill>
                          <a:cs typeface="B Titr" pitchFamily="2" charset="-78"/>
                        </a:rPr>
                        <a:t>افزایش زیاد در بهره وری</a:t>
                      </a:r>
                      <a:endParaRPr lang="fa-IR" sz="1600" b="1" dirty="0" smtClean="0">
                        <a:solidFill>
                          <a:srgbClr val="3333FF"/>
                        </a:solidFill>
                        <a:cs typeface="B Titr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>
                          <a:solidFill>
                            <a:srgbClr val="006600"/>
                          </a:solidFill>
                          <a:cs typeface="B Titr" pitchFamily="2" charset="-78"/>
                        </a:rPr>
                        <a:t>کاهش در بهره وری </a:t>
                      </a:r>
                      <a:endParaRPr lang="fa-IR" sz="1600" b="1" dirty="0" smtClean="0">
                        <a:solidFill>
                          <a:srgbClr val="3333FF"/>
                        </a:solidFill>
                        <a:cs typeface="B Titr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  <a:alpha val="9000"/>
                      </a:schemeClr>
                    </a:solidFill>
                  </a:tcPr>
                </a:tc>
              </a:tr>
              <a:tr h="1664719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fa-IR" sz="1600" b="1" dirty="0" smtClean="0">
                          <a:solidFill>
                            <a:srgbClr val="006600"/>
                          </a:solidFill>
                          <a:cs typeface="B Titr" pitchFamily="2" charset="-78"/>
                        </a:rPr>
                        <a:t>افزایش</a:t>
                      </a:r>
                      <a:r>
                        <a:rPr lang="fa-IR" sz="1600" b="1" baseline="0" dirty="0" smtClean="0">
                          <a:solidFill>
                            <a:srgbClr val="006600"/>
                          </a:solidFill>
                          <a:cs typeface="B Titr" pitchFamily="2" charset="-78"/>
                        </a:rPr>
                        <a:t> متوسط در بهره وری</a:t>
                      </a:r>
                      <a:endParaRPr lang="fa-IR" sz="1600" b="1" dirty="0" smtClean="0">
                        <a:solidFill>
                          <a:srgbClr val="3333FF"/>
                        </a:solidFill>
                        <a:cs typeface="B Titr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>
                          <a:solidFill>
                            <a:srgbClr val="006600"/>
                          </a:solidFill>
                          <a:cs typeface="B Titr" pitchFamily="2" charset="-78"/>
                        </a:rPr>
                        <a:t>تأثیری در بهره وری ندارد</a:t>
                      </a:r>
                      <a:endParaRPr lang="fa-IR" sz="1400" b="1" dirty="0" smtClean="0">
                        <a:solidFill>
                          <a:srgbClr val="3333FF"/>
                        </a:solidFill>
                        <a:cs typeface="B Titr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  <a:alpha val="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14282" y="2308251"/>
            <a:ext cx="500066" cy="50006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14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n-US" sz="1400" b="1" dirty="0" smtClean="0"/>
              <a:t>SRP</a:t>
            </a:r>
            <a:r>
              <a:rPr lang="en-US" sz="1000" b="1" spc="300" dirty="0" smtClean="0"/>
              <a:t>s</a:t>
            </a:r>
            <a:endParaRPr lang="en-US" sz="1400" b="1" spc="300" dirty="0"/>
          </a:p>
        </p:txBody>
      </p:sp>
      <p:sp>
        <p:nvSpPr>
          <p:cNvPr id="8" name="Rounded Rectangle 7"/>
          <p:cNvSpPr/>
          <p:nvPr/>
        </p:nvSpPr>
        <p:spPr>
          <a:xfrm>
            <a:off x="214282" y="2857496"/>
            <a:ext cx="500066" cy="321471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9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214282" y="5736217"/>
            <a:ext cx="500066" cy="33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fa-IR" sz="1600" b="1" dirty="0" smtClean="0"/>
              <a:t>کم</a:t>
            </a:r>
            <a:endParaRPr lang="en-US" sz="1200" b="1" dirty="0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14282" y="2857496"/>
            <a:ext cx="500066" cy="33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fa-IR" sz="1600" b="1" dirty="0" smtClean="0"/>
              <a:t>زیاد</a:t>
            </a:r>
            <a:endParaRPr lang="en-US" sz="1200" b="1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 rot="16200000">
            <a:off x="43383" y="4261137"/>
            <a:ext cx="857256" cy="33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rtl="1" eaLnBrk="0" hangingPunct="0"/>
            <a:r>
              <a:rPr lang="fa-IR" sz="1600" b="1" dirty="0" smtClean="0">
                <a:solidFill>
                  <a:srgbClr val="C00000"/>
                </a:solidFill>
                <a:cs typeface="B Titr" pitchFamily="2" charset="-78"/>
              </a:rPr>
              <a:t>انسجام</a:t>
            </a:r>
            <a:endParaRPr lang="en-US" sz="1100" b="1" dirty="0">
              <a:solidFill>
                <a:srgbClr val="C00000"/>
              </a:solidFill>
              <a:cs typeface="B Titr" pitchFamily="2" charset="-78"/>
            </a:endParaRPr>
          </a:p>
        </p:txBody>
      </p:sp>
      <p:cxnSp>
        <p:nvCxnSpPr>
          <p:cNvPr id="15" name="Straight Arrow Connector 14"/>
          <p:cNvCxnSpPr>
            <a:stCxn id="14" idx="3"/>
            <a:endCxn id="13" idx="2"/>
          </p:cNvCxnSpPr>
          <p:nvPr/>
        </p:nvCxnSpPr>
        <p:spPr>
          <a:xfrm rot="16200000" flipV="1">
            <a:off x="64654" y="3593147"/>
            <a:ext cx="807019" cy="7696"/>
          </a:xfrm>
          <a:prstGeom prst="straightConnector1">
            <a:avLst/>
          </a:prstGeom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1"/>
            <a:endCxn id="12" idx="0"/>
          </p:cNvCxnSpPr>
          <p:nvPr/>
        </p:nvCxnSpPr>
        <p:spPr>
          <a:xfrm rot="5400000">
            <a:off x="28936" y="5293140"/>
            <a:ext cx="878457" cy="7697"/>
          </a:xfrm>
          <a:prstGeom prst="straightConnector1">
            <a:avLst/>
          </a:prstGeom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85786" y="2308251"/>
            <a:ext cx="8143932" cy="50006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9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3000364" y="2285992"/>
            <a:ext cx="3500462" cy="47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rtl="1" eaLnBrk="0" hangingPunct="0">
              <a:lnSpc>
                <a:spcPct val="150000"/>
              </a:lnSpc>
            </a:pP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تطبیق هنجار گروه و اهداف سازمانی</a:t>
            </a:r>
            <a:endParaRPr lang="en-US" sz="1200" b="1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85787" y="2347853"/>
            <a:ext cx="571503" cy="36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fa-IR" b="1" dirty="0" smtClean="0"/>
              <a:t>کم</a:t>
            </a:r>
            <a:endParaRPr lang="en-US" sz="1400" b="1" dirty="0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8358215" y="2357430"/>
            <a:ext cx="571503" cy="33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fa-IR" sz="1600" b="1" dirty="0" smtClean="0"/>
              <a:t>زیاد</a:t>
            </a:r>
            <a:endParaRPr lang="en-US" sz="1200" b="1" dirty="0"/>
          </a:p>
        </p:txBody>
      </p:sp>
      <p:cxnSp>
        <p:nvCxnSpPr>
          <p:cNvPr id="22" name="Straight Arrow Connector 21"/>
          <p:cNvCxnSpPr>
            <a:stCxn id="19" idx="1"/>
            <a:endCxn id="20" idx="3"/>
          </p:cNvCxnSpPr>
          <p:nvPr/>
        </p:nvCxnSpPr>
        <p:spPr>
          <a:xfrm rot="10800000" flipV="1">
            <a:off x="1357290" y="2521313"/>
            <a:ext cx="1643074" cy="9924"/>
          </a:xfrm>
          <a:prstGeom prst="straightConnector1">
            <a:avLst/>
          </a:prstGeom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>
            <a:off x="6500826" y="2521313"/>
            <a:ext cx="1857389" cy="4112"/>
          </a:xfrm>
          <a:prstGeom prst="straightConnector1">
            <a:avLst/>
          </a:prstGeom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 descr="groheh sag 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427" y="857232"/>
            <a:ext cx="7811146" cy="4857784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تأثیر گروه </a:t>
            </a:r>
            <a:endParaRPr lang="en-US" sz="2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rgbClr val="002164"/>
      </a:dk1>
      <a:lt1>
        <a:srgbClr val="161616"/>
      </a:lt1>
      <a:dk2>
        <a:srgbClr val="161616"/>
      </a:dk2>
      <a:lt2>
        <a:srgbClr val="161616"/>
      </a:lt2>
      <a:accent1>
        <a:srgbClr val="161616"/>
      </a:accent1>
      <a:accent2>
        <a:srgbClr val="16161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anagerial">
      <a:majorFont>
        <a:latin typeface="Calibri"/>
        <a:ea typeface=""/>
        <a:cs typeface="B Titr"/>
      </a:majorFont>
      <a:minorFont>
        <a:latin typeface="Calibri"/>
        <a:ea typeface=""/>
        <a:cs typeface="B 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/>
      <a:bodyPr spcFirstLastPara="1" wrap="none" fromWordArt="1">
        <a:prstTxWarp prst="textArchUp">
          <a:avLst>
            <a:gd name="adj" fmla="val 10800004"/>
          </a:avLst>
        </a:prstTxWarp>
      </a:bodyPr>
      <a:lstStyle>
        <a:defPPr algn="ctr">
          <a:defRPr sz="1000" kern="10" dirty="0" smtClean="0">
            <a:ln w="9525">
              <a:solidFill>
                <a:schemeClr val="bg1"/>
              </a:solidFill>
              <a:round/>
              <a:headEnd/>
              <a:tailEnd/>
            </a:ln>
            <a:solidFill>
              <a:schemeClr val="bg1"/>
            </a:solidFill>
            <a:latin typeface="Arial"/>
            <a:cs typeface="B Nazanin" pitchFamily="2" charset="-78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A29B889B8BE3B84FB981729BAE619554" ma:contentTypeVersion="1" ma:contentTypeDescription="یک سند جدید ایجاد کنید." ma:contentTypeScope="" ma:versionID="10b3219406801aed3ab2e6d081cfc16d">
  <xsd:schema xmlns:xsd="http://www.w3.org/2001/XMLSchema" xmlns:xs="http://www.w3.org/2001/XMLSchema" xmlns:p="http://schemas.microsoft.com/office/2006/metadata/properties" xmlns:ns1="http://schemas.microsoft.com/sharepoint/v3" xmlns:ns2="d2289274-6128-4816-ae07-41a25b982335" targetNamespace="http://schemas.microsoft.com/office/2006/metadata/properties" ma:root="true" ma:fieldsID="488709f16627685f8dedfa9794eca317" ns1:_="" ns2:_="">
    <xsd:import namespace="http://schemas.microsoft.com/sharepoint/v3"/>
    <xsd:import namespace="d2289274-6128-4816-ae07-41a25b98233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تاریخ شروع زمان بندی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تاریخ اتمام زمان بندی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89274-6128-4816-ae07-41a25b982335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مقدار شناسه سند" ma:description="مقدار شناسه سند تعیین شده برای این آیتم." ma:internalName="_dlc_DocId" ma:readOnly="true">
      <xsd:simpleType>
        <xsd:restriction base="dms:Text"/>
      </xsd:simpleType>
    </xsd:element>
    <xsd:element name="_dlc_DocIdUrl" ma:index="11" nillable="true" ma:displayName="شناسه سند" ma:description="پیوند دائمی به این سند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d2289274-6128-4816-ae07-41a25b982335">5VXMWDDNTVKU-109-525</_dlc_DocId>
    <_dlc_DocIdUrl xmlns="d2289274-6128-4816-ae07-41a25b982335">
      <Url>http://www.sbu.ac.ir/Adj/PlanandTech/bud/_layouts/DocIdRedir.aspx?ID=5VXMWDDNTVKU-109-525</Url>
      <Description>5VXMWDDNTVKU-109-525</Description>
    </_dlc_DocIdUrl>
  </documentManagement>
</p:properties>
</file>

<file path=customXml/itemProps1.xml><?xml version="1.0" encoding="utf-8"?>
<ds:datastoreItem xmlns:ds="http://schemas.openxmlformats.org/officeDocument/2006/customXml" ds:itemID="{7B48D5AA-E328-43FD-97B6-1026A2556768}"/>
</file>

<file path=customXml/itemProps2.xml><?xml version="1.0" encoding="utf-8"?>
<ds:datastoreItem xmlns:ds="http://schemas.openxmlformats.org/officeDocument/2006/customXml" ds:itemID="{64A282A7-75C8-41F8-81E5-E208D58E10F8}"/>
</file>

<file path=customXml/itemProps3.xml><?xml version="1.0" encoding="utf-8"?>
<ds:datastoreItem xmlns:ds="http://schemas.openxmlformats.org/officeDocument/2006/customXml" ds:itemID="{5FFC3F9B-ADD6-4732-8AA5-C77F454C21CA}"/>
</file>

<file path=customXml/itemProps4.xml><?xml version="1.0" encoding="utf-8"?>
<ds:datastoreItem xmlns:ds="http://schemas.openxmlformats.org/officeDocument/2006/customXml" ds:itemID="{EDBFDA6F-5DA3-4FB5-9B3E-D8821504EB0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15314</TotalTime>
  <Words>4834</Words>
  <Application>Microsoft Office PowerPoint</Application>
  <PresentationFormat>On-screen Show (4:3)</PresentationFormat>
  <Paragraphs>669</Paragraphs>
  <Slides>47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 مدیـریت رفـتار سـازمانی پیشرفته 8. گروه ها و تیم 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varzeshkar</dc:creator>
  <cp:lastModifiedBy>azam rajabi</cp:lastModifiedBy>
  <cp:revision>1049</cp:revision>
  <dcterms:created xsi:type="dcterms:W3CDTF">2010-09-03T17:46:57Z</dcterms:created>
  <dcterms:modified xsi:type="dcterms:W3CDTF">2015-09-05T07:15:23Z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0x010100A29B889B8BE3B84FB981729BAE619554</vt:lpwstr>
  </property>
  <property fmtid="{D5CDD505-2E9C-101B-9397-08002B2CF9AE}" pid="3" name="_dlc_DocIdItemGuid">
    <vt:lpwstr>43293e05-497d-484b-8dbe-b8984c4ef1a5</vt:lpwstr>
  </property>
</Properties>
</file>