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17142-7430-451A-BC88-B7C0FAF74620}" type="datetimeFigureOut">
              <a:rPr lang="fa-IR" smtClean="0"/>
              <a:t>29/02/1443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07B9-0231-46ED-A4F4-FF92F22176B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341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17142-7430-451A-BC88-B7C0FAF74620}" type="datetimeFigureOut">
              <a:rPr lang="fa-IR" smtClean="0"/>
              <a:t>29/02/1443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207B9-0231-46ED-A4F4-FF92F22176B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0575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0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0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4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1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8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8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9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200" b="1" smtClean="0">
                <a:ln>
                  <a:solidFill>
                    <a:srgbClr val="FFFF00"/>
                  </a:solidFill>
                </a:ln>
                <a:solidFill>
                  <a:srgbClr val="002060"/>
                </a:solidFill>
                <a:cs typeface="B Nazanin" panose="00000400000000000000" pitchFamily="2" charset="-78"/>
              </a:rPr>
              <a:t>گزارش عملکرد هيئت مديره به مجمع عمومي صاحبان سهام</a:t>
            </a:r>
            <a:endParaRPr lang="en-US" sz="3200" b="1" dirty="0">
              <a:ln>
                <a:solidFill>
                  <a:srgbClr val="FFFF00"/>
                </a:solidFill>
              </a:ln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1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1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2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4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3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7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6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7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7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1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3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9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2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8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0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9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0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9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0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1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0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6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6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2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2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3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0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0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9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9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0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7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6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7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8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3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5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8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On-screen Show (4:3)</PresentationFormat>
  <Paragraphs>1</Paragraphs>
  <Slides>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PowerPoint Presentation</vt:lpstr>
      <vt:lpstr>گزارش عملکرد هيئت مديره به مجمع عمومي صاحبان سهام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Nateghi , Meysam</dc:creator>
  <cp:lastModifiedBy>Mahmoudi, Rasoul</cp:lastModifiedBy>
  <cp:revision>2</cp:revision>
  <dcterms:created xsi:type="dcterms:W3CDTF">2021-10-06T05:42:39Z</dcterms:created>
  <dcterms:modified xsi:type="dcterms:W3CDTF">2021-10-06T07:28:58Z</dcterms:modified>
</cp:coreProperties>
</file>