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8"/>
  </p:notesMasterIdLst>
  <p:handoutMasterIdLst>
    <p:handoutMasterId r:id="rId9"/>
  </p:handoutMasterIdLst>
  <p:sldIdLst>
    <p:sldId id="269" r:id="rId2"/>
    <p:sldId id="261" r:id="rId3"/>
    <p:sldId id="287" r:id="rId4"/>
    <p:sldId id="288" r:id="rId5"/>
    <p:sldId id="289" r:id="rId6"/>
    <p:sldId id="291" r:id="rId7"/>
  </p:sldIdLst>
  <p:sldSz cx="12192000" cy="6858000"/>
  <p:notesSz cx="6858000" cy="9144000"/>
  <p:defaultTextStyle>
    <a:defPPr rtl="0">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A8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83" d="100"/>
          <a:sy n="83" d="100"/>
        </p:scale>
        <p:origin x="45" y="561"/>
      </p:cViewPr>
      <p:guideLst/>
    </p:cSldViewPr>
  </p:slideViewPr>
  <p:notesTextViewPr>
    <p:cViewPr>
      <p:scale>
        <a:sx n="1" d="1"/>
        <a:sy n="1" d="1"/>
      </p:scale>
      <p:origin x="0" y="0"/>
    </p:cViewPr>
  </p:notesTextViewPr>
  <p:notesViewPr>
    <p:cSldViewPr snapToGrid="0">
      <p:cViewPr varScale="1">
        <p:scale>
          <a:sx n="100" d="100"/>
          <a:sy n="100" d="100"/>
        </p:scale>
        <p:origin x="355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23A8DBB9-FF4D-4FDA-AD34-27FA86519578}" type="datetime1">
              <a:rPr lang="zh-CN" altLang="en-US" smtClean="0"/>
              <a:t>2022/4/21</a:t>
            </a:fld>
            <a:endParaRPr 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ED92CB86-0DB9-4A70-B1CF-B23508471F6B}" type="slidenum">
              <a:rPr lang="en-US" smtClean="0"/>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8E1CCE20-FD2F-40C5-ABE3-3369F20AA0E6}" type="datetime1">
              <a:rPr lang="zh-CN" altLang="en-US" smtClean="0"/>
              <a:t>2022/4/21</a:t>
            </a:fld>
            <a:endParaRPr 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n-US"/>
              <a:t>单击此处编辑母版文本样式</a:t>
            </a:r>
          </a:p>
          <a:p>
            <a:pPr lvl="1" rtl="0"/>
            <a:r>
              <a:rPr lang="en-US"/>
              <a:t>第二级</a:t>
            </a:r>
          </a:p>
          <a:p>
            <a:pPr lvl="2" rtl="0"/>
            <a:r>
              <a:rPr lang="en-US"/>
              <a:t>第三级</a:t>
            </a:r>
          </a:p>
          <a:p>
            <a:pPr lvl="3" rtl="0"/>
            <a:r>
              <a:rPr lang="en-US"/>
              <a:t>第四级</a:t>
            </a:r>
          </a:p>
          <a:p>
            <a:pPr lvl="4" rtl="0"/>
            <a:r>
              <a:rPr 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C2B151B-D7D1-48E5-8230-5AADBC794F88}" type="slidenum">
              <a:rPr lang="en-US" smtClean="0"/>
              <a:t>‹#›</a:t>
            </a:fld>
            <a:endParaRPr lang="en-US"/>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10" name="长方形 9"/>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标题 1"/>
          <p:cNvSpPr>
            <a:spLocks noGrp="1"/>
          </p:cNvSpPr>
          <p:nvPr>
            <p:ph type="ctrTitle"/>
          </p:nvPr>
        </p:nvSpPr>
        <p:spPr>
          <a:xfrm>
            <a:off x="1097280" y="758952"/>
            <a:ext cx="10058400" cy="3566160"/>
          </a:xfrm>
        </p:spPr>
        <p:txBody>
          <a:bodyPr rtlCol="0" anchor="b">
            <a:normAutofit/>
          </a:bodyPr>
          <a:lstStyle>
            <a:lvl1pPr algn="l">
              <a:lnSpc>
                <a:spcPct val="90000"/>
              </a:lnSpc>
              <a:defRPr sz="8000" spc="-50" baseline="0">
                <a:solidFill>
                  <a:schemeClr val="tx1">
                    <a:lumMod val="85000"/>
                    <a:lumOff val="15000"/>
                  </a:schemeClr>
                </a:solidFill>
              </a:defRPr>
            </a:lvl1pPr>
          </a:lstStyle>
          <a:p>
            <a:pPr rtl="0"/>
            <a:r>
              <a:rPr lang="zh-CN" altLang="en-US"/>
              <a:t>单击此处编辑母版标题样式</a:t>
            </a:r>
            <a:endParaRPr lang="en-US" dirty="0"/>
          </a:p>
        </p:txBody>
      </p:sp>
      <p:sp>
        <p:nvSpPr>
          <p:cNvPr id="3" name="副标题 2"/>
          <p:cNvSpPr>
            <a:spLocks noGrp="1"/>
          </p:cNvSpPr>
          <p:nvPr>
            <p:ph type="subTitle" idx="1"/>
          </p:nvPr>
        </p:nvSpPr>
        <p:spPr>
          <a:xfrm>
            <a:off x="1100051" y="4645152"/>
            <a:ext cx="10058400" cy="1143000"/>
          </a:xfrm>
        </p:spPr>
        <p:txBody>
          <a:bodyPr lIns="91440" rIns="91440" rtlCol="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pPr rtl="0"/>
            <a:r>
              <a:rPr lang="zh-CN" altLang="en-US"/>
              <a:t>单击此处编辑母版副标题样式</a:t>
            </a:r>
            <a:endParaRPr lang="en-US" dirty="0"/>
          </a:p>
        </p:txBody>
      </p:sp>
      <p:cxnSp>
        <p:nvCxnSpPr>
          <p:cNvPr id="9" name="直接连接符​​(S) 8"/>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日期占位符 3"/>
          <p:cNvSpPr>
            <a:spLocks noGrp="1"/>
          </p:cNvSpPr>
          <p:nvPr>
            <p:ph type="dt" sz="half" idx="10"/>
          </p:nvPr>
        </p:nvSpPr>
        <p:spPr/>
        <p:txBody>
          <a:bodyPr rtlCol="0"/>
          <a:lstStyle/>
          <a:p>
            <a:pPr rtl="0"/>
            <a:fld id="{E203234F-2943-4AD6-8E73-34C216403FC9}" type="datetime1">
              <a:rPr lang="zh-CN" altLang="en-US" smtClean="0"/>
              <a:t>2022/4/21</a:t>
            </a:fld>
            <a:endParaRPr lang="en-US" dirty="0"/>
          </a:p>
        </p:txBody>
      </p:sp>
      <p:sp>
        <p:nvSpPr>
          <p:cNvPr id="5" name="页脚占位符 4"/>
          <p:cNvSpPr>
            <a:spLocks noGrp="1"/>
          </p:cNvSpPr>
          <p:nvPr>
            <p:ph type="ftr" sz="quarter" idx="11"/>
          </p:nvPr>
        </p:nvSpPr>
        <p:spPr/>
        <p:txBody>
          <a:bodyPr rtlCol="0"/>
          <a:lstStyle/>
          <a:p>
            <a:pPr rtl="0"/>
            <a:endParaRPr lang="en-US" dirty="0"/>
          </a:p>
        </p:txBody>
      </p:sp>
      <p:sp>
        <p:nvSpPr>
          <p:cNvPr id="6" name="灯片编号占位符 5"/>
          <p:cNvSpPr>
            <a:spLocks noGrp="1"/>
          </p:cNvSpPr>
          <p:nvPr>
            <p:ph type="sldNum" sz="quarter" idx="12"/>
          </p:nvPr>
        </p:nvSpPr>
        <p:spPr/>
        <p:txBody>
          <a:bodyPr rtlCol="0"/>
          <a:lstStyle/>
          <a:p>
            <a:pPr rtl="0"/>
            <a:fld id="{3A98EE3D-8CD1-4C3F-BD1C-C98C9596463C}"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pPr rtl="0"/>
            <a:r>
              <a:rPr lang="zh-CN" altLang="en-US"/>
              <a:t>单击此处编辑母版标题样式</a:t>
            </a:r>
            <a:endParaRPr lang="en-US" dirty="0"/>
          </a:p>
        </p:txBody>
      </p:sp>
      <p:sp>
        <p:nvSpPr>
          <p:cNvPr id="3" name="垂直文本占位符 2"/>
          <p:cNvSpPr>
            <a:spLocks noGrp="1"/>
          </p:cNvSpPr>
          <p:nvPr>
            <p:ph type="body" orient="vert" idx="1"/>
          </p:nvPr>
        </p:nvSpPr>
        <p:spPr/>
        <p:txBody>
          <a:bodyPr vert="eaVert" lIns="45720" tIns="0" rIns="45720" bIns="0" rtlCol="0"/>
          <a:lstStyle/>
          <a:p>
            <a:pPr lvl="0" rtl="0"/>
            <a:r>
              <a:rPr lang="zh-CN" altLang="en-US"/>
              <a:t>单击此处编辑母版文本样式</a:t>
            </a:r>
          </a:p>
          <a:p>
            <a:pPr lvl="1" rtl="0"/>
            <a:r>
              <a:rPr lang="zh-CN" altLang="en-US"/>
              <a:t>二级</a:t>
            </a:r>
          </a:p>
          <a:p>
            <a:pPr lvl="2" rtl="0"/>
            <a:r>
              <a:rPr lang="zh-CN" altLang="en-US"/>
              <a:t>三级</a:t>
            </a:r>
          </a:p>
          <a:p>
            <a:pPr lvl="3" rtl="0"/>
            <a:r>
              <a:rPr lang="zh-CN" altLang="en-US"/>
              <a:t>四级</a:t>
            </a:r>
          </a:p>
          <a:p>
            <a:pPr lvl="4" rtl="0"/>
            <a:r>
              <a:rPr lang="zh-CN" altLang="en-US"/>
              <a:t>五级</a:t>
            </a:r>
            <a:endParaRPr lang="en-US" dirty="0"/>
          </a:p>
        </p:txBody>
      </p:sp>
      <p:sp>
        <p:nvSpPr>
          <p:cNvPr id="7" name="日期占位符 6"/>
          <p:cNvSpPr>
            <a:spLocks noGrp="1"/>
          </p:cNvSpPr>
          <p:nvPr>
            <p:ph type="dt" sz="half" idx="10"/>
          </p:nvPr>
        </p:nvSpPr>
        <p:spPr/>
        <p:txBody>
          <a:bodyPr rtlCol="0"/>
          <a:lstStyle/>
          <a:p>
            <a:pPr rtl="0"/>
            <a:fld id="{6818B044-5115-4C63-8F06-0D627F0729F0}" type="datetime1">
              <a:rPr lang="zh-CN" altLang="en-US" smtClean="0"/>
              <a:t>2022/4/21</a:t>
            </a:fld>
            <a:endParaRPr lang="en-US" dirty="0"/>
          </a:p>
        </p:txBody>
      </p:sp>
      <p:sp>
        <p:nvSpPr>
          <p:cNvPr id="8" name="页脚占位符 7"/>
          <p:cNvSpPr>
            <a:spLocks noGrp="1"/>
          </p:cNvSpPr>
          <p:nvPr>
            <p:ph type="ftr" sz="quarter" idx="11"/>
          </p:nvPr>
        </p:nvSpPr>
        <p:spPr/>
        <p:txBody>
          <a:bodyPr rtlCol="0"/>
          <a:lstStyle/>
          <a:p>
            <a:pPr rtl="0"/>
            <a:endParaRPr lang="en-US" dirty="0"/>
          </a:p>
        </p:txBody>
      </p:sp>
      <p:sp>
        <p:nvSpPr>
          <p:cNvPr id="9" name="灯片编号占位符 8"/>
          <p:cNvSpPr>
            <a:spLocks noGrp="1"/>
          </p:cNvSpPr>
          <p:nvPr>
            <p:ph type="sldNum" sz="quarter" idx="12"/>
          </p:nvPr>
        </p:nvSpPr>
        <p:spPr/>
        <p:txBody>
          <a:bodyPr rtlCol="0"/>
          <a:lstStyle/>
          <a:p>
            <a:pPr rtl="0"/>
            <a:fld id="{3A98EE3D-8CD1-4C3F-BD1C-C98C9596463C}"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标题与文本">
    <p:spTree>
      <p:nvGrpSpPr>
        <p:cNvPr id="1" name=""/>
        <p:cNvGrpSpPr/>
        <p:nvPr/>
      </p:nvGrpSpPr>
      <p:grpSpPr>
        <a:xfrm>
          <a:off x="0" y="0"/>
          <a:ext cx="0" cy="0"/>
          <a:chOff x="0" y="0"/>
          <a:chExt cx="0" cy="0"/>
        </a:xfrm>
      </p:grpSpPr>
      <p:sp>
        <p:nvSpPr>
          <p:cNvPr id="9" name="长方形 8"/>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垂直标题 1"/>
          <p:cNvSpPr>
            <a:spLocks noGrp="1"/>
          </p:cNvSpPr>
          <p:nvPr>
            <p:ph type="title" orient="vert"/>
          </p:nvPr>
        </p:nvSpPr>
        <p:spPr>
          <a:xfrm>
            <a:off x="8724900" y="412302"/>
            <a:ext cx="2628900" cy="5759898"/>
          </a:xfrm>
        </p:spPr>
        <p:txBody>
          <a:bodyPr vert="eaVert" rtlCol="0"/>
          <a:lstStyle/>
          <a:p>
            <a:pPr rtl="0"/>
            <a:r>
              <a:rPr lang="zh-CN" altLang="en-US"/>
              <a:t>单击此处编辑母版标题样式</a:t>
            </a:r>
            <a:endParaRPr lang="en-US" dirty="0"/>
          </a:p>
        </p:txBody>
      </p:sp>
      <p:sp>
        <p:nvSpPr>
          <p:cNvPr id="3" name="垂直文本占位符 2"/>
          <p:cNvSpPr>
            <a:spLocks noGrp="1"/>
          </p:cNvSpPr>
          <p:nvPr>
            <p:ph type="body" orient="vert" idx="1"/>
          </p:nvPr>
        </p:nvSpPr>
        <p:spPr>
          <a:xfrm>
            <a:off x="838200" y="412302"/>
            <a:ext cx="7734300" cy="5759898"/>
          </a:xfrm>
        </p:spPr>
        <p:txBody>
          <a:bodyPr vert="eaVert" lIns="45720" tIns="0" rIns="45720" bIns="0" rtlCol="0"/>
          <a:lstStyle/>
          <a:p>
            <a:pPr lvl="0" rtl="0"/>
            <a:r>
              <a:rPr lang="zh-CN" altLang="en-US"/>
              <a:t>单击此处编辑母版文本样式</a:t>
            </a:r>
          </a:p>
          <a:p>
            <a:pPr lvl="1" rtl="0"/>
            <a:r>
              <a:rPr lang="zh-CN" altLang="en-US"/>
              <a:t>二级</a:t>
            </a:r>
          </a:p>
          <a:p>
            <a:pPr lvl="2" rtl="0"/>
            <a:r>
              <a:rPr lang="zh-CN" altLang="en-US"/>
              <a:t>三级</a:t>
            </a:r>
          </a:p>
          <a:p>
            <a:pPr lvl="3" rtl="0"/>
            <a:r>
              <a:rPr lang="zh-CN" altLang="en-US"/>
              <a:t>四级</a:t>
            </a:r>
          </a:p>
          <a:p>
            <a:pPr lvl="4" rtl="0"/>
            <a:r>
              <a:rPr lang="zh-CN" altLang="en-US"/>
              <a:t>五级</a:t>
            </a:r>
            <a:endParaRPr lang="en-US" dirty="0"/>
          </a:p>
        </p:txBody>
      </p:sp>
      <p:sp>
        <p:nvSpPr>
          <p:cNvPr id="7" name="日期占位符 6"/>
          <p:cNvSpPr>
            <a:spLocks noGrp="1"/>
          </p:cNvSpPr>
          <p:nvPr>
            <p:ph type="dt" sz="half" idx="10"/>
          </p:nvPr>
        </p:nvSpPr>
        <p:spPr/>
        <p:txBody>
          <a:bodyPr rtlCol="0"/>
          <a:lstStyle/>
          <a:p>
            <a:pPr rtl="0"/>
            <a:fld id="{C0E476C3-78BD-40CB-9C6F-0D41DD7E1D50}" type="datetime1">
              <a:rPr lang="zh-CN" altLang="en-US" smtClean="0"/>
              <a:t>2022/4/21</a:t>
            </a:fld>
            <a:endParaRPr lang="en-US" dirty="0"/>
          </a:p>
        </p:txBody>
      </p:sp>
      <p:sp>
        <p:nvSpPr>
          <p:cNvPr id="8" name="页脚占位符 7"/>
          <p:cNvSpPr>
            <a:spLocks noGrp="1"/>
          </p:cNvSpPr>
          <p:nvPr>
            <p:ph type="ftr" sz="quarter" idx="11"/>
          </p:nvPr>
        </p:nvSpPr>
        <p:spPr/>
        <p:txBody>
          <a:bodyPr rtlCol="0"/>
          <a:lstStyle/>
          <a:p>
            <a:pPr rtl="0"/>
            <a:endParaRPr lang="en-US" dirty="0"/>
          </a:p>
        </p:txBody>
      </p:sp>
      <p:sp>
        <p:nvSpPr>
          <p:cNvPr id="10" name="灯片编号占位符 9"/>
          <p:cNvSpPr>
            <a:spLocks noGrp="1"/>
          </p:cNvSpPr>
          <p:nvPr>
            <p:ph type="sldNum" sz="quarter" idx="12"/>
          </p:nvPr>
        </p:nvSpPr>
        <p:spPr/>
        <p:txBody>
          <a:bodyPr rtlCol="0"/>
          <a:lstStyle/>
          <a:p>
            <a:pPr rtl="0"/>
            <a:fld id="{3A98EE3D-8CD1-4C3F-BD1C-C98C9596463C}"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pPr rtl="0"/>
            <a:r>
              <a:rPr lang="zh-CN" altLang="en-US"/>
              <a:t>单击此处编辑母版标题样式</a:t>
            </a:r>
            <a:endParaRPr lang="en-US" dirty="0"/>
          </a:p>
        </p:txBody>
      </p:sp>
      <p:sp>
        <p:nvSpPr>
          <p:cNvPr id="3" name="内容占位符 2"/>
          <p:cNvSpPr>
            <a:spLocks noGrp="1"/>
          </p:cNvSpPr>
          <p:nvPr>
            <p:ph idx="1"/>
          </p:nvPr>
        </p:nvSpPr>
        <p:spPr/>
        <p:txBody>
          <a:bodyPr rtlCol="0"/>
          <a:lstStyle/>
          <a:p>
            <a:pPr lvl="0" rtl="0"/>
            <a:r>
              <a:rPr lang="zh-CN" altLang="en-US"/>
              <a:t>单击此处编辑母版文本样式</a:t>
            </a:r>
          </a:p>
          <a:p>
            <a:pPr lvl="1" rtl="0"/>
            <a:r>
              <a:rPr lang="zh-CN" altLang="en-US"/>
              <a:t>二级</a:t>
            </a:r>
          </a:p>
          <a:p>
            <a:pPr lvl="2" rtl="0"/>
            <a:r>
              <a:rPr lang="zh-CN" altLang="en-US"/>
              <a:t>三级</a:t>
            </a:r>
          </a:p>
          <a:p>
            <a:pPr lvl="3" rtl="0"/>
            <a:r>
              <a:rPr lang="zh-CN" altLang="en-US"/>
              <a:t>四级</a:t>
            </a:r>
          </a:p>
          <a:p>
            <a:pPr lvl="4" rtl="0"/>
            <a:r>
              <a:rPr lang="zh-CN" altLang="en-US"/>
              <a:t>五级</a:t>
            </a:r>
            <a:endParaRPr lang="en-US" dirty="0"/>
          </a:p>
        </p:txBody>
      </p:sp>
      <p:sp>
        <p:nvSpPr>
          <p:cNvPr id="7" name="日期占位符 6"/>
          <p:cNvSpPr>
            <a:spLocks noGrp="1"/>
          </p:cNvSpPr>
          <p:nvPr>
            <p:ph type="dt" sz="half" idx="10"/>
          </p:nvPr>
        </p:nvSpPr>
        <p:spPr/>
        <p:txBody>
          <a:bodyPr rtlCol="0"/>
          <a:lstStyle/>
          <a:p>
            <a:pPr rtl="0"/>
            <a:fld id="{A24A4C0A-F292-41BE-9CD1-530467B1B9F8}" type="datetime1">
              <a:rPr lang="zh-CN" altLang="en-US" smtClean="0"/>
              <a:t>2022/4/21</a:t>
            </a:fld>
            <a:endParaRPr lang="en-US" dirty="0"/>
          </a:p>
        </p:txBody>
      </p:sp>
      <p:sp>
        <p:nvSpPr>
          <p:cNvPr id="8" name="页脚占位符 7"/>
          <p:cNvSpPr>
            <a:spLocks noGrp="1"/>
          </p:cNvSpPr>
          <p:nvPr>
            <p:ph type="ftr" sz="quarter" idx="11"/>
          </p:nvPr>
        </p:nvSpPr>
        <p:spPr/>
        <p:txBody>
          <a:bodyPr rtlCol="0"/>
          <a:lstStyle/>
          <a:p>
            <a:pPr rtl="0"/>
            <a:endParaRPr lang="en-US" dirty="0"/>
          </a:p>
        </p:txBody>
      </p:sp>
      <p:sp>
        <p:nvSpPr>
          <p:cNvPr id="9" name="灯片编号占位符 8"/>
          <p:cNvSpPr>
            <a:spLocks noGrp="1"/>
          </p:cNvSpPr>
          <p:nvPr>
            <p:ph type="sldNum" sz="quarter" idx="12"/>
          </p:nvPr>
        </p:nvSpPr>
        <p:spPr/>
        <p:txBody>
          <a:bodyPr rtlCol="0"/>
          <a:lstStyle/>
          <a:p>
            <a:pPr rtl="0"/>
            <a:fld id="{3A98EE3D-8CD1-4C3F-BD1C-C98C9596463C}"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10" name="长方形 9"/>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标题 1"/>
          <p:cNvSpPr>
            <a:spLocks noGrp="1"/>
          </p:cNvSpPr>
          <p:nvPr>
            <p:ph type="title"/>
          </p:nvPr>
        </p:nvSpPr>
        <p:spPr>
          <a:xfrm>
            <a:off x="1097280" y="758952"/>
            <a:ext cx="10058400" cy="3566160"/>
          </a:xfrm>
        </p:spPr>
        <p:txBody>
          <a:bodyPr rtlCol="0" anchor="b" anchorCtr="0">
            <a:normAutofit/>
          </a:bodyPr>
          <a:lstStyle>
            <a:lvl1pPr>
              <a:lnSpc>
                <a:spcPct val="90000"/>
              </a:lnSpc>
              <a:defRPr sz="8000" b="0">
                <a:solidFill>
                  <a:schemeClr val="tx1">
                    <a:lumMod val="85000"/>
                    <a:lumOff val="15000"/>
                  </a:schemeClr>
                </a:solidFill>
              </a:defRPr>
            </a:lvl1pPr>
          </a:lstStyle>
          <a:p>
            <a:pPr rtl="0"/>
            <a:r>
              <a:rPr lang="zh-CN" altLang="en-US"/>
              <a:t>单击此处编辑母版标题样式</a:t>
            </a:r>
            <a:endParaRPr lang="en-US" dirty="0"/>
          </a:p>
        </p:txBody>
      </p:sp>
      <p:sp>
        <p:nvSpPr>
          <p:cNvPr id="3" name="文本占位符 2"/>
          <p:cNvSpPr>
            <a:spLocks noGrp="1"/>
          </p:cNvSpPr>
          <p:nvPr>
            <p:ph type="body" idx="1"/>
          </p:nvPr>
        </p:nvSpPr>
        <p:spPr>
          <a:xfrm>
            <a:off x="1097280" y="4663440"/>
            <a:ext cx="10058400" cy="1143000"/>
          </a:xfrm>
        </p:spPr>
        <p:txBody>
          <a:bodyPr lIns="91440" rIns="91440" rtlCol="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zh-CN" altLang="en-US"/>
              <a:t>单击此处编辑母版文本样式</a:t>
            </a:r>
          </a:p>
        </p:txBody>
      </p:sp>
      <p:cxnSp>
        <p:nvCxnSpPr>
          <p:cNvPr id="9" name="直接连接符​​(S) 8"/>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日期占位符 6"/>
          <p:cNvSpPr>
            <a:spLocks noGrp="1"/>
          </p:cNvSpPr>
          <p:nvPr>
            <p:ph type="dt" sz="half" idx="10"/>
          </p:nvPr>
        </p:nvSpPr>
        <p:spPr/>
        <p:txBody>
          <a:bodyPr rtlCol="0"/>
          <a:lstStyle/>
          <a:p>
            <a:pPr rtl="0"/>
            <a:fld id="{C31630FC-7090-4D1C-93D5-113C82941F4E}" type="datetime1">
              <a:rPr lang="zh-CN" altLang="en-US" smtClean="0"/>
              <a:t>2022/4/21</a:t>
            </a:fld>
            <a:endParaRPr lang="en-US" dirty="0"/>
          </a:p>
        </p:txBody>
      </p:sp>
      <p:sp>
        <p:nvSpPr>
          <p:cNvPr id="8" name="页脚占位符 7"/>
          <p:cNvSpPr>
            <a:spLocks noGrp="1"/>
          </p:cNvSpPr>
          <p:nvPr>
            <p:ph type="ftr" sz="quarter" idx="11"/>
          </p:nvPr>
        </p:nvSpPr>
        <p:spPr/>
        <p:txBody>
          <a:bodyPr rtlCol="0"/>
          <a:lstStyle/>
          <a:p>
            <a:pPr rtl="0"/>
            <a:endParaRPr lang="en-US" dirty="0"/>
          </a:p>
        </p:txBody>
      </p:sp>
      <p:sp>
        <p:nvSpPr>
          <p:cNvPr id="11" name="灯片编号占位符 10"/>
          <p:cNvSpPr>
            <a:spLocks noGrp="1"/>
          </p:cNvSpPr>
          <p:nvPr>
            <p:ph type="sldNum" sz="quarter" idx="12"/>
          </p:nvPr>
        </p:nvSpPr>
        <p:spPr/>
        <p:txBody>
          <a:bodyPr rtlCol="0"/>
          <a:lstStyle/>
          <a:p>
            <a:pPr rtl="0"/>
            <a:fld id="{3A98EE3D-8CD1-4C3F-BD1C-C98C9596463C}"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标题 7"/>
          <p:cNvSpPr>
            <a:spLocks noGrp="1"/>
          </p:cNvSpPr>
          <p:nvPr>
            <p:ph type="title"/>
          </p:nvPr>
        </p:nvSpPr>
        <p:spPr>
          <a:xfrm>
            <a:off x="1097280" y="286603"/>
            <a:ext cx="10058400" cy="1450757"/>
          </a:xfrm>
        </p:spPr>
        <p:txBody>
          <a:bodyPr rtlCol="0"/>
          <a:lstStyle/>
          <a:p>
            <a:pPr rtl="0"/>
            <a:r>
              <a:rPr lang="zh-CN" altLang="en-US"/>
              <a:t>单击此处编辑母版标题样式</a:t>
            </a:r>
            <a:endParaRPr lang="en-US" dirty="0"/>
          </a:p>
        </p:txBody>
      </p:sp>
      <p:sp>
        <p:nvSpPr>
          <p:cNvPr id="3" name="内容占位符 2"/>
          <p:cNvSpPr>
            <a:spLocks noGrp="1"/>
          </p:cNvSpPr>
          <p:nvPr>
            <p:ph sz="half" idx="1"/>
          </p:nvPr>
        </p:nvSpPr>
        <p:spPr>
          <a:xfrm>
            <a:off x="1097280" y="2120900"/>
            <a:ext cx="4639736" cy="3748193"/>
          </a:xfrm>
        </p:spPr>
        <p:txBody>
          <a:bodyPr rtlCol="0"/>
          <a:lstStyle/>
          <a:p>
            <a:pPr lvl="0" rtl="0"/>
            <a:r>
              <a:rPr lang="zh-CN" altLang="en-US"/>
              <a:t>单击此处编辑母版文本样式</a:t>
            </a:r>
          </a:p>
          <a:p>
            <a:pPr lvl="1" rtl="0"/>
            <a:r>
              <a:rPr lang="zh-CN" altLang="en-US"/>
              <a:t>二级</a:t>
            </a:r>
          </a:p>
          <a:p>
            <a:pPr lvl="2" rtl="0"/>
            <a:r>
              <a:rPr lang="zh-CN" altLang="en-US"/>
              <a:t>三级</a:t>
            </a:r>
          </a:p>
          <a:p>
            <a:pPr lvl="3" rtl="0"/>
            <a:r>
              <a:rPr lang="zh-CN" altLang="en-US"/>
              <a:t>四级</a:t>
            </a:r>
          </a:p>
          <a:p>
            <a:pPr lvl="4" rtl="0"/>
            <a:r>
              <a:rPr lang="zh-CN" altLang="en-US"/>
              <a:t>五级</a:t>
            </a:r>
            <a:endParaRPr lang="en-US" dirty="0"/>
          </a:p>
        </p:txBody>
      </p:sp>
      <p:sp>
        <p:nvSpPr>
          <p:cNvPr id="4" name="内容占位符 3"/>
          <p:cNvSpPr>
            <a:spLocks noGrp="1"/>
          </p:cNvSpPr>
          <p:nvPr>
            <p:ph sz="half" idx="2"/>
          </p:nvPr>
        </p:nvSpPr>
        <p:spPr>
          <a:xfrm>
            <a:off x="6515944" y="2120900"/>
            <a:ext cx="4639736" cy="3748194"/>
          </a:xfrm>
        </p:spPr>
        <p:txBody>
          <a:bodyPr rtlCol="0"/>
          <a:lstStyle/>
          <a:p>
            <a:pPr lvl="0" rtl="0"/>
            <a:r>
              <a:rPr lang="zh-CN" altLang="en-US"/>
              <a:t>单击此处编辑母版文本样式</a:t>
            </a:r>
          </a:p>
          <a:p>
            <a:pPr lvl="1" rtl="0"/>
            <a:r>
              <a:rPr lang="zh-CN" altLang="en-US"/>
              <a:t>二级</a:t>
            </a:r>
          </a:p>
          <a:p>
            <a:pPr lvl="2" rtl="0"/>
            <a:r>
              <a:rPr lang="zh-CN" altLang="en-US"/>
              <a:t>三级</a:t>
            </a:r>
          </a:p>
          <a:p>
            <a:pPr lvl="3" rtl="0"/>
            <a:r>
              <a:rPr lang="zh-CN" altLang="en-US"/>
              <a:t>四级</a:t>
            </a:r>
          </a:p>
          <a:p>
            <a:pPr lvl="4" rtl="0"/>
            <a:r>
              <a:rPr lang="zh-CN" altLang="en-US"/>
              <a:t>五级</a:t>
            </a:r>
            <a:endParaRPr lang="en-US" dirty="0"/>
          </a:p>
        </p:txBody>
      </p:sp>
      <p:sp>
        <p:nvSpPr>
          <p:cNvPr id="2" name="日期占位符 1"/>
          <p:cNvSpPr>
            <a:spLocks noGrp="1"/>
          </p:cNvSpPr>
          <p:nvPr>
            <p:ph type="dt" sz="half" idx="10"/>
          </p:nvPr>
        </p:nvSpPr>
        <p:spPr/>
        <p:txBody>
          <a:bodyPr rtlCol="0"/>
          <a:lstStyle/>
          <a:p>
            <a:pPr rtl="0"/>
            <a:fld id="{81EDFCFC-F8E9-4049-95DD-C79391CC7BFF}" type="datetime1">
              <a:rPr lang="zh-CN" altLang="en-US" smtClean="0"/>
              <a:t>2022/4/21</a:t>
            </a:fld>
            <a:endParaRPr lang="en-US" dirty="0"/>
          </a:p>
        </p:txBody>
      </p:sp>
      <p:sp>
        <p:nvSpPr>
          <p:cNvPr id="9" name="页脚占位符 8"/>
          <p:cNvSpPr>
            <a:spLocks noGrp="1"/>
          </p:cNvSpPr>
          <p:nvPr>
            <p:ph type="ftr" sz="quarter" idx="11"/>
          </p:nvPr>
        </p:nvSpPr>
        <p:spPr/>
        <p:txBody>
          <a:bodyPr rtlCol="0"/>
          <a:lstStyle/>
          <a:p>
            <a:pPr rtl="0"/>
            <a:endParaRPr lang="en-US" dirty="0"/>
          </a:p>
        </p:txBody>
      </p:sp>
      <p:sp>
        <p:nvSpPr>
          <p:cNvPr id="10" name="幻灯片编号占位符 9"/>
          <p:cNvSpPr>
            <a:spLocks noGrp="1"/>
          </p:cNvSpPr>
          <p:nvPr>
            <p:ph type="sldNum" sz="quarter" idx="12"/>
          </p:nvPr>
        </p:nvSpPr>
        <p:spPr/>
        <p:txBody>
          <a:bodyPr rtlCol="0"/>
          <a:lstStyle/>
          <a:p>
            <a:pPr rtl="0"/>
            <a:fld id="{3A98EE3D-8CD1-4C3F-BD1C-C98C9596463C}"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标题 9"/>
          <p:cNvSpPr>
            <a:spLocks noGrp="1"/>
          </p:cNvSpPr>
          <p:nvPr>
            <p:ph type="title"/>
          </p:nvPr>
        </p:nvSpPr>
        <p:spPr>
          <a:xfrm>
            <a:off x="1097280" y="286603"/>
            <a:ext cx="10058400" cy="1450757"/>
          </a:xfrm>
        </p:spPr>
        <p:txBody>
          <a:bodyPr rtlCol="0"/>
          <a:lstStyle/>
          <a:p>
            <a:pPr rtl="0"/>
            <a:r>
              <a:rPr lang="zh-CN" altLang="en-US"/>
              <a:t>单击此处编辑母版标题样式</a:t>
            </a:r>
            <a:endParaRPr lang="en-US" dirty="0"/>
          </a:p>
        </p:txBody>
      </p:sp>
      <p:sp>
        <p:nvSpPr>
          <p:cNvPr id="3" name="文本占位符 2"/>
          <p:cNvSpPr>
            <a:spLocks noGrp="1"/>
          </p:cNvSpPr>
          <p:nvPr>
            <p:ph type="body" idx="1"/>
          </p:nvPr>
        </p:nvSpPr>
        <p:spPr>
          <a:xfrm>
            <a:off x="1097280" y="2057400"/>
            <a:ext cx="4639736" cy="736282"/>
          </a:xfrm>
        </p:spPr>
        <p:txBody>
          <a:bodyPr lIns="91440" rIns="91440" rtlCol="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zh-CN" altLang="en-US"/>
              <a:t>单击此处编辑母版文本样式</a:t>
            </a:r>
          </a:p>
        </p:txBody>
      </p:sp>
      <p:sp>
        <p:nvSpPr>
          <p:cNvPr id="4" name="内容占位符 3"/>
          <p:cNvSpPr>
            <a:spLocks noGrp="1"/>
          </p:cNvSpPr>
          <p:nvPr>
            <p:ph sz="half" idx="2"/>
          </p:nvPr>
        </p:nvSpPr>
        <p:spPr>
          <a:xfrm>
            <a:off x="1097280" y="2958274"/>
            <a:ext cx="4639736" cy="2910821"/>
          </a:xfrm>
        </p:spPr>
        <p:txBody>
          <a:bodyPr rtlCol="0"/>
          <a:lstStyle/>
          <a:p>
            <a:pPr lvl="0" rtl="0"/>
            <a:r>
              <a:rPr lang="zh-CN" altLang="en-US"/>
              <a:t>单击此处编辑母版文本样式</a:t>
            </a:r>
          </a:p>
          <a:p>
            <a:pPr lvl="1" rtl="0"/>
            <a:r>
              <a:rPr lang="zh-CN" altLang="en-US"/>
              <a:t>二级</a:t>
            </a:r>
          </a:p>
          <a:p>
            <a:pPr lvl="2" rtl="0"/>
            <a:r>
              <a:rPr lang="zh-CN" altLang="en-US"/>
              <a:t>三级</a:t>
            </a:r>
          </a:p>
          <a:p>
            <a:pPr lvl="3" rtl="0"/>
            <a:r>
              <a:rPr lang="zh-CN" altLang="en-US"/>
              <a:t>四级</a:t>
            </a:r>
          </a:p>
          <a:p>
            <a:pPr lvl="4" rtl="0"/>
            <a:r>
              <a:rPr lang="zh-CN" altLang="en-US"/>
              <a:t>五级</a:t>
            </a:r>
            <a:endParaRPr lang="en-US" dirty="0"/>
          </a:p>
        </p:txBody>
      </p:sp>
      <p:sp>
        <p:nvSpPr>
          <p:cNvPr id="5" name="文本占位符 4"/>
          <p:cNvSpPr>
            <a:spLocks noGrp="1"/>
          </p:cNvSpPr>
          <p:nvPr>
            <p:ph type="body" sz="quarter" idx="3"/>
          </p:nvPr>
        </p:nvSpPr>
        <p:spPr>
          <a:xfrm>
            <a:off x="6515944" y="2057400"/>
            <a:ext cx="4639736" cy="736282"/>
          </a:xfrm>
        </p:spPr>
        <p:txBody>
          <a:bodyPr lIns="91440" rIns="91440" rtlCol="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zh-CN" altLang="en-US"/>
              <a:t>单击此处编辑母版文本样式</a:t>
            </a:r>
          </a:p>
        </p:txBody>
      </p:sp>
      <p:sp>
        <p:nvSpPr>
          <p:cNvPr id="6" name="内容占位符 5"/>
          <p:cNvSpPr>
            <a:spLocks noGrp="1"/>
          </p:cNvSpPr>
          <p:nvPr>
            <p:ph sz="quarter" idx="4"/>
          </p:nvPr>
        </p:nvSpPr>
        <p:spPr>
          <a:xfrm>
            <a:off x="6515944" y="2958273"/>
            <a:ext cx="4639736" cy="2910821"/>
          </a:xfrm>
        </p:spPr>
        <p:txBody>
          <a:bodyPr rtlCol="0"/>
          <a:lstStyle/>
          <a:p>
            <a:pPr lvl="0" rtl="0"/>
            <a:r>
              <a:rPr lang="zh-CN" altLang="en-US"/>
              <a:t>单击此处编辑母版文本样式</a:t>
            </a:r>
          </a:p>
          <a:p>
            <a:pPr lvl="1" rtl="0"/>
            <a:r>
              <a:rPr lang="zh-CN" altLang="en-US"/>
              <a:t>二级</a:t>
            </a:r>
          </a:p>
          <a:p>
            <a:pPr lvl="2" rtl="0"/>
            <a:r>
              <a:rPr lang="zh-CN" altLang="en-US"/>
              <a:t>三级</a:t>
            </a:r>
          </a:p>
          <a:p>
            <a:pPr lvl="3" rtl="0"/>
            <a:r>
              <a:rPr lang="zh-CN" altLang="en-US"/>
              <a:t>四级</a:t>
            </a:r>
          </a:p>
          <a:p>
            <a:pPr lvl="4" rtl="0"/>
            <a:r>
              <a:rPr lang="zh-CN" altLang="en-US"/>
              <a:t>五级</a:t>
            </a:r>
            <a:endParaRPr lang="en-US" dirty="0"/>
          </a:p>
        </p:txBody>
      </p:sp>
      <p:sp>
        <p:nvSpPr>
          <p:cNvPr id="2" name="日期占位符 1"/>
          <p:cNvSpPr>
            <a:spLocks noGrp="1"/>
          </p:cNvSpPr>
          <p:nvPr>
            <p:ph type="dt" sz="half" idx="10"/>
          </p:nvPr>
        </p:nvSpPr>
        <p:spPr/>
        <p:txBody>
          <a:bodyPr rtlCol="0"/>
          <a:lstStyle/>
          <a:p>
            <a:pPr rtl="0"/>
            <a:fld id="{EFBE5E81-E012-42C1-892B-1E2892457684}" type="datetime1">
              <a:rPr lang="zh-CN" altLang="en-US" smtClean="0"/>
              <a:t>2022/4/21</a:t>
            </a:fld>
            <a:endParaRPr lang="en-US" dirty="0"/>
          </a:p>
        </p:txBody>
      </p:sp>
      <p:sp>
        <p:nvSpPr>
          <p:cNvPr id="11" name="页脚占位符 10"/>
          <p:cNvSpPr>
            <a:spLocks noGrp="1"/>
          </p:cNvSpPr>
          <p:nvPr>
            <p:ph type="ftr" sz="quarter" idx="11"/>
          </p:nvPr>
        </p:nvSpPr>
        <p:spPr/>
        <p:txBody>
          <a:bodyPr rtlCol="0"/>
          <a:lstStyle/>
          <a:p>
            <a:pPr rtl="0"/>
            <a:endParaRPr lang="en-US" dirty="0"/>
          </a:p>
        </p:txBody>
      </p:sp>
      <p:sp>
        <p:nvSpPr>
          <p:cNvPr id="12" name="灯片编号占位符 11"/>
          <p:cNvSpPr>
            <a:spLocks noGrp="1"/>
          </p:cNvSpPr>
          <p:nvPr>
            <p:ph type="sldNum" sz="quarter" idx="12"/>
          </p:nvPr>
        </p:nvSpPr>
        <p:spPr/>
        <p:txBody>
          <a:bodyPr rtlCol="0"/>
          <a:lstStyle/>
          <a:p>
            <a:pPr rtl="0"/>
            <a:fld id="{3A98EE3D-8CD1-4C3F-BD1C-C98C9596463C}"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pPr rtl="0"/>
            <a:r>
              <a:rPr lang="zh-CN" altLang="en-US"/>
              <a:t>单击此处编辑母版标题样式</a:t>
            </a:r>
            <a:endParaRPr lang="en-US" dirty="0"/>
          </a:p>
        </p:txBody>
      </p:sp>
      <p:sp>
        <p:nvSpPr>
          <p:cNvPr id="6" name="日期占位符 5"/>
          <p:cNvSpPr>
            <a:spLocks noGrp="1"/>
          </p:cNvSpPr>
          <p:nvPr>
            <p:ph type="dt" sz="half" idx="10"/>
          </p:nvPr>
        </p:nvSpPr>
        <p:spPr/>
        <p:txBody>
          <a:bodyPr rtlCol="0"/>
          <a:lstStyle/>
          <a:p>
            <a:pPr rtl="0"/>
            <a:fld id="{DA05DBCF-E3D4-4FC7-9203-C0C05B2BAA55}" type="datetime1">
              <a:rPr lang="zh-CN" altLang="en-US" smtClean="0"/>
              <a:t>2022/4/21</a:t>
            </a:fld>
            <a:endParaRPr lang="en-US" dirty="0"/>
          </a:p>
        </p:txBody>
      </p:sp>
      <p:sp>
        <p:nvSpPr>
          <p:cNvPr id="7" name="页脚占位符 6"/>
          <p:cNvSpPr>
            <a:spLocks noGrp="1"/>
          </p:cNvSpPr>
          <p:nvPr>
            <p:ph type="ftr" sz="quarter" idx="11"/>
          </p:nvPr>
        </p:nvSpPr>
        <p:spPr/>
        <p:txBody>
          <a:bodyPr rtlCol="0"/>
          <a:lstStyle/>
          <a:p>
            <a:pPr rtl="0"/>
            <a:endParaRPr lang="en-US" dirty="0"/>
          </a:p>
        </p:txBody>
      </p:sp>
      <p:sp>
        <p:nvSpPr>
          <p:cNvPr id="8" name="灯片编号占位符 7"/>
          <p:cNvSpPr>
            <a:spLocks noGrp="1"/>
          </p:cNvSpPr>
          <p:nvPr>
            <p:ph type="sldNum" sz="quarter" idx="12"/>
          </p:nvPr>
        </p:nvSpPr>
        <p:spPr/>
        <p:txBody>
          <a:bodyPr rtlCol="0"/>
          <a:lstStyle/>
          <a:p>
            <a:pPr rtl="0"/>
            <a:fld id="{3A98EE3D-8CD1-4C3F-BD1C-C98C9596463C}"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10" name="长方形 9"/>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日期占位符 1"/>
          <p:cNvSpPr>
            <a:spLocks noGrp="1"/>
          </p:cNvSpPr>
          <p:nvPr>
            <p:ph type="dt" sz="half" idx="10"/>
          </p:nvPr>
        </p:nvSpPr>
        <p:spPr/>
        <p:txBody>
          <a:bodyPr rtlCol="0"/>
          <a:lstStyle/>
          <a:p>
            <a:pPr rtl="0"/>
            <a:fld id="{4910A522-F0F5-43AE-870D-B1652467F5E7}" type="datetime1">
              <a:rPr lang="zh-CN" altLang="en-US" smtClean="0"/>
              <a:t>2022/4/21</a:t>
            </a:fld>
            <a:endParaRPr lang="en-US" dirty="0"/>
          </a:p>
        </p:txBody>
      </p:sp>
      <p:sp>
        <p:nvSpPr>
          <p:cNvPr id="3" name="页脚占位符 2"/>
          <p:cNvSpPr>
            <a:spLocks noGrp="1"/>
          </p:cNvSpPr>
          <p:nvPr>
            <p:ph type="ftr" sz="quarter" idx="11"/>
          </p:nvPr>
        </p:nvSpPr>
        <p:spPr/>
        <p:txBody>
          <a:bodyPr rtlCol="0"/>
          <a:lstStyle/>
          <a:p>
            <a:pPr rtl="0"/>
            <a:endParaRPr lang="en-US" dirty="0"/>
          </a:p>
        </p:txBody>
      </p:sp>
      <p:sp>
        <p:nvSpPr>
          <p:cNvPr id="4" name="灯片编号占位符 3"/>
          <p:cNvSpPr>
            <a:spLocks noGrp="1"/>
          </p:cNvSpPr>
          <p:nvPr>
            <p:ph type="sldNum" sz="quarter" idx="12"/>
          </p:nvPr>
        </p:nvSpPr>
        <p:spPr/>
        <p:txBody>
          <a:bodyPr rtlCol="0"/>
          <a:lstStyle/>
          <a:p>
            <a:pPr rtl="0"/>
            <a:fld id="{3A98EE3D-8CD1-4C3F-BD1C-C98C9596463C}"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带标题的内容">
    <p:spTree>
      <p:nvGrpSpPr>
        <p:cNvPr id="1" name=""/>
        <p:cNvGrpSpPr/>
        <p:nvPr/>
      </p:nvGrpSpPr>
      <p:grpSpPr>
        <a:xfrm>
          <a:off x="0" y="0"/>
          <a:ext cx="0" cy="0"/>
          <a:chOff x="0" y="0"/>
          <a:chExt cx="0" cy="0"/>
        </a:xfrm>
      </p:grpSpPr>
      <p:sp>
        <p:nvSpPr>
          <p:cNvPr id="8" name="矩形 7"/>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标题 1"/>
          <p:cNvSpPr>
            <a:spLocks noGrp="1"/>
          </p:cNvSpPr>
          <p:nvPr>
            <p:ph type="title"/>
          </p:nvPr>
        </p:nvSpPr>
        <p:spPr>
          <a:xfrm>
            <a:off x="643466" y="786383"/>
            <a:ext cx="3517567" cy="2093975"/>
          </a:xfrm>
        </p:spPr>
        <p:txBody>
          <a:bodyPr rtlCol="0" anchor="b">
            <a:normAutofit/>
          </a:bodyPr>
          <a:lstStyle>
            <a:lvl1pPr>
              <a:lnSpc>
                <a:spcPct val="90000"/>
              </a:lnSpc>
              <a:defRPr sz="3600" b="0">
                <a:solidFill>
                  <a:srgbClr val="FFFFFF"/>
                </a:solidFill>
              </a:defRPr>
            </a:lvl1pPr>
          </a:lstStyle>
          <a:p>
            <a:pPr rtl="0"/>
            <a:r>
              <a:rPr lang="zh-CN" altLang="en-US"/>
              <a:t>单击此处编辑母版标题样式</a:t>
            </a:r>
            <a:endParaRPr lang="en-US" dirty="0"/>
          </a:p>
        </p:txBody>
      </p:sp>
      <p:sp>
        <p:nvSpPr>
          <p:cNvPr id="3" name="内容占位符 2"/>
          <p:cNvSpPr>
            <a:spLocks noGrp="1"/>
          </p:cNvSpPr>
          <p:nvPr>
            <p:ph idx="1"/>
          </p:nvPr>
        </p:nvSpPr>
        <p:spPr>
          <a:xfrm>
            <a:off x="5458984" y="812799"/>
            <a:ext cx="5928344" cy="5294757"/>
          </a:xfrm>
        </p:spPr>
        <p:txBody>
          <a:bodyPr rtlCol="0"/>
          <a:lstStyle/>
          <a:p>
            <a:pPr lvl="0" rtl="0"/>
            <a:r>
              <a:rPr lang="zh-CN" altLang="en-US"/>
              <a:t>单击此处编辑母版文本样式</a:t>
            </a:r>
          </a:p>
          <a:p>
            <a:pPr lvl="1" rtl="0"/>
            <a:r>
              <a:rPr lang="zh-CN" altLang="en-US"/>
              <a:t>二级</a:t>
            </a:r>
          </a:p>
          <a:p>
            <a:pPr lvl="2" rtl="0"/>
            <a:r>
              <a:rPr lang="zh-CN" altLang="en-US"/>
              <a:t>三级</a:t>
            </a:r>
          </a:p>
          <a:p>
            <a:pPr lvl="3" rtl="0"/>
            <a:r>
              <a:rPr lang="zh-CN" altLang="en-US"/>
              <a:t>四级</a:t>
            </a:r>
          </a:p>
          <a:p>
            <a:pPr lvl="4" rtl="0"/>
            <a:r>
              <a:rPr lang="zh-CN" altLang="en-US"/>
              <a:t>五级</a:t>
            </a:r>
            <a:endParaRPr lang="en-US" dirty="0"/>
          </a:p>
        </p:txBody>
      </p:sp>
      <p:sp>
        <p:nvSpPr>
          <p:cNvPr id="4" name="文本占位符 3"/>
          <p:cNvSpPr>
            <a:spLocks noGrp="1"/>
          </p:cNvSpPr>
          <p:nvPr>
            <p:ph type="body" sz="half" idx="2"/>
          </p:nvPr>
        </p:nvSpPr>
        <p:spPr>
          <a:xfrm>
            <a:off x="643465" y="3043050"/>
            <a:ext cx="3517567" cy="3064505"/>
          </a:xfrm>
        </p:spPr>
        <p:txBody>
          <a:bodyPr lIns="91440" rIns="91440" rtlCol="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zh-CN" altLang="en-US"/>
              <a:t>单击此处编辑母版文本样式</a:t>
            </a:r>
          </a:p>
        </p:txBody>
      </p:sp>
      <p:sp>
        <p:nvSpPr>
          <p:cNvPr id="5" name="日期占位符 4"/>
          <p:cNvSpPr>
            <a:spLocks noGrp="1"/>
          </p:cNvSpPr>
          <p:nvPr>
            <p:ph type="dt" sz="half" idx="10"/>
          </p:nvPr>
        </p:nvSpPr>
        <p:spPr>
          <a:xfrm>
            <a:off x="643464" y="6446520"/>
            <a:ext cx="3517568" cy="365125"/>
          </a:xfrm>
        </p:spPr>
        <p:txBody>
          <a:bodyPr rtlCol="0"/>
          <a:lstStyle>
            <a:lvl1pPr algn="l">
              <a:defRPr/>
            </a:lvl1pPr>
          </a:lstStyle>
          <a:p>
            <a:pPr rtl="0"/>
            <a:fld id="{4571CF06-CFCF-4651-AD58-EA72AF9A9AA5}" type="datetime1">
              <a:rPr lang="zh-CN" altLang="en-US" smtClean="0"/>
              <a:t>2022/4/21</a:t>
            </a:fld>
            <a:endParaRPr lang="en-US" dirty="0"/>
          </a:p>
        </p:txBody>
      </p:sp>
      <p:sp>
        <p:nvSpPr>
          <p:cNvPr id="6" name="页脚占位符 5"/>
          <p:cNvSpPr>
            <a:spLocks noGrp="1"/>
          </p:cNvSpPr>
          <p:nvPr>
            <p:ph type="ftr" sz="quarter" idx="11"/>
          </p:nvPr>
        </p:nvSpPr>
        <p:spPr>
          <a:xfrm>
            <a:off x="5458983" y="6446520"/>
            <a:ext cx="5334019" cy="365125"/>
          </a:xfrm>
        </p:spPr>
        <p:txBody>
          <a:bodyPr rtlCol="0"/>
          <a:lstStyle>
            <a:lvl1pPr algn="l">
              <a:defRPr>
                <a:solidFill>
                  <a:schemeClr val="tx2"/>
                </a:solidFill>
              </a:defRPr>
            </a:lvl1pPr>
          </a:lstStyle>
          <a:p>
            <a:pPr rtl="0"/>
            <a:endParaRPr lang="en-US" dirty="0"/>
          </a:p>
        </p:txBody>
      </p:sp>
      <p:sp>
        <p:nvSpPr>
          <p:cNvPr id="7" name="幻灯片编号占位符 6"/>
          <p:cNvSpPr>
            <a:spLocks noGrp="1"/>
          </p:cNvSpPr>
          <p:nvPr>
            <p:ph type="sldNum" sz="quarter" idx="12"/>
          </p:nvPr>
        </p:nvSpPr>
        <p:spPr/>
        <p:txBody>
          <a:bodyPr rtlCol="0"/>
          <a:lstStyle>
            <a:lvl1pPr>
              <a:defRPr>
                <a:solidFill>
                  <a:schemeClr val="tx2"/>
                </a:solidFill>
              </a:defRPr>
            </a:lvl1pPr>
          </a:lstStyle>
          <a:p>
            <a:pPr rtl="0"/>
            <a:fld id="{3A98EE3D-8CD1-4C3F-BD1C-C98C9596463C}"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带标题的图片">
    <p:spTree>
      <p:nvGrpSpPr>
        <p:cNvPr id="1" name=""/>
        <p:cNvGrpSpPr/>
        <p:nvPr/>
      </p:nvGrpSpPr>
      <p:grpSpPr>
        <a:xfrm>
          <a:off x="0" y="0"/>
          <a:ext cx="0" cy="0"/>
          <a:chOff x="0" y="0"/>
          <a:chExt cx="0" cy="0"/>
        </a:xfrm>
      </p:grpSpPr>
      <p:sp>
        <p:nvSpPr>
          <p:cNvPr id="8" name="矩形 7"/>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图片占位符 2"/>
          <p:cNvSpPr>
            <a:spLocks noGrp="1" noChangeAspect="1"/>
          </p:cNvSpPr>
          <p:nvPr>
            <p:ph type="pic" idx="1"/>
          </p:nvPr>
        </p:nvSpPr>
        <p:spPr>
          <a:xfrm>
            <a:off x="15" y="0"/>
            <a:ext cx="12191985" cy="4578350"/>
          </a:xfrm>
          <a:solidFill>
            <a:schemeClr val="bg1">
              <a:lumMod val="85000"/>
            </a:schemeClr>
          </a:solidFill>
        </p:spPr>
        <p:txBody>
          <a:bodyPr lIns="457200" tIns="457200"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zh-CN" altLang="en-US"/>
              <a:t>单击图标添加图片</a:t>
            </a:r>
            <a:endParaRPr lang="en-US" dirty="0"/>
          </a:p>
        </p:txBody>
      </p:sp>
      <p:sp>
        <p:nvSpPr>
          <p:cNvPr id="2" name="标题 1"/>
          <p:cNvSpPr>
            <a:spLocks noGrp="1"/>
          </p:cNvSpPr>
          <p:nvPr>
            <p:ph type="title"/>
          </p:nvPr>
        </p:nvSpPr>
        <p:spPr>
          <a:xfrm>
            <a:off x="1097279" y="4799362"/>
            <a:ext cx="10113645" cy="743682"/>
          </a:xfrm>
        </p:spPr>
        <p:txBody>
          <a:bodyPr tIns="0" bIns="0" rtlCol="0" anchor="b">
            <a:noAutofit/>
          </a:bodyPr>
          <a:lstStyle>
            <a:lvl1pPr>
              <a:defRPr sz="3600" b="0">
                <a:solidFill>
                  <a:srgbClr val="FFFFFF"/>
                </a:solidFill>
              </a:defRPr>
            </a:lvl1pPr>
          </a:lstStyle>
          <a:p>
            <a:pPr rtl="0"/>
            <a:r>
              <a:rPr lang="zh-CN" altLang="en-US"/>
              <a:t>单击此处编辑母版标题样式</a:t>
            </a:r>
            <a:endParaRPr lang="en-US" dirty="0"/>
          </a:p>
        </p:txBody>
      </p:sp>
      <p:sp>
        <p:nvSpPr>
          <p:cNvPr id="4" name="文本占位符 3"/>
          <p:cNvSpPr>
            <a:spLocks noGrp="1"/>
          </p:cNvSpPr>
          <p:nvPr>
            <p:ph type="body" sz="half" idx="2"/>
          </p:nvPr>
        </p:nvSpPr>
        <p:spPr>
          <a:xfrm>
            <a:off x="1097279" y="5715000"/>
            <a:ext cx="10113264" cy="609600"/>
          </a:xfrm>
        </p:spPr>
        <p:txBody>
          <a:bodyPr lIns="91440" tIns="0" rIns="91440" bIns="0" rtlCol="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zh-CN" altLang="en-US"/>
              <a:t>单击此处编辑母版文本样式</a:t>
            </a:r>
          </a:p>
        </p:txBody>
      </p:sp>
      <p:sp>
        <p:nvSpPr>
          <p:cNvPr id="5" name="日期占位符 4"/>
          <p:cNvSpPr>
            <a:spLocks noGrp="1"/>
          </p:cNvSpPr>
          <p:nvPr>
            <p:ph type="dt" sz="half" idx="10"/>
          </p:nvPr>
        </p:nvSpPr>
        <p:spPr/>
        <p:txBody>
          <a:bodyPr rtlCol="0"/>
          <a:lstStyle>
            <a:lvl1pPr>
              <a:defRPr/>
            </a:lvl1pPr>
          </a:lstStyle>
          <a:p>
            <a:pPr rtl="0"/>
            <a:fld id="{A78803E1-1726-4879-80E3-452B390141DD}" type="datetime1">
              <a:rPr lang="zh-CN" altLang="en-US" smtClean="0"/>
              <a:t>2022/4/21</a:t>
            </a:fld>
            <a:endParaRPr lang="en-US" dirty="0"/>
          </a:p>
        </p:txBody>
      </p:sp>
      <p:sp>
        <p:nvSpPr>
          <p:cNvPr id="6" name="页脚占位符 5"/>
          <p:cNvSpPr>
            <a:spLocks noGrp="1"/>
          </p:cNvSpPr>
          <p:nvPr>
            <p:ph type="ftr" sz="quarter" idx="11"/>
          </p:nvPr>
        </p:nvSpPr>
        <p:spPr>
          <a:xfrm>
            <a:off x="1097279" y="6446838"/>
            <a:ext cx="6818262" cy="365125"/>
          </a:xfrm>
        </p:spPr>
        <p:txBody>
          <a:bodyPr rtlCol="0"/>
          <a:lstStyle/>
          <a:p>
            <a:pPr algn="l" rtl="0"/>
            <a:endParaRPr lang="en-US" dirty="0"/>
          </a:p>
        </p:txBody>
      </p:sp>
      <p:sp>
        <p:nvSpPr>
          <p:cNvPr id="7" name="灯片编号占位符 6"/>
          <p:cNvSpPr>
            <a:spLocks noGrp="1"/>
          </p:cNvSpPr>
          <p:nvPr>
            <p:ph type="sldNum" sz="quarter" idx="12"/>
          </p:nvPr>
        </p:nvSpPr>
        <p:spPr/>
        <p:txBody>
          <a:bodyPr rtlCol="0"/>
          <a:lstStyle/>
          <a:p>
            <a:pPr rtl="0"/>
            <a:fld id="{3A98EE3D-8CD1-4C3F-BD1C-C98C9596463C}"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长方形 6"/>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标题占位符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pPr rtl="0"/>
            <a:r>
              <a:rPr lang="en-US" dirty="0"/>
              <a:t>单击此处编辑母版标题样式</a:t>
            </a:r>
          </a:p>
        </p:txBody>
      </p:sp>
      <p:sp>
        <p:nvSpPr>
          <p:cNvPr id="3" name="文本占位符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rtl="0"/>
            <a:r>
              <a:rPr lang="en-US" dirty="0"/>
              <a:t>单击此处编辑母版文本样式</a:t>
            </a:r>
          </a:p>
          <a:p>
            <a:pPr lvl="1" rtl="0"/>
            <a:r>
              <a:rPr lang="en-US" dirty="0"/>
              <a:t>第二级</a:t>
            </a:r>
          </a:p>
          <a:p>
            <a:pPr lvl="2" rtl="0"/>
            <a:r>
              <a:rPr lang="en-US" dirty="0"/>
              <a:t>第三级</a:t>
            </a:r>
          </a:p>
          <a:p>
            <a:pPr lvl="3" rtl="0"/>
            <a:r>
              <a:rPr lang="en-US" dirty="0"/>
              <a:t>第四级</a:t>
            </a:r>
          </a:p>
          <a:p>
            <a:pPr lvl="4" rtl="0"/>
            <a:r>
              <a:rPr lang="en-US" dirty="0"/>
              <a:t>第五级</a:t>
            </a:r>
          </a:p>
        </p:txBody>
      </p:sp>
      <p:sp>
        <p:nvSpPr>
          <p:cNvPr id="4" name="日期占位符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800">
                <a:solidFill>
                  <a:srgbClr val="FFFFFF"/>
                </a:solidFill>
                <a:latin typeface="Microsoft YaHei UI" panose="020B0503020204020204" pitchFamily="34" charset="-122"/>
                <a:ea typeface="Microsoft YaHei UI" panose="020B0503020204020204" pitchFamily="34" charset="-122"/>
              </a:defRPr>
            </a:lvl1pPr>
          </a:lstStyle>
          <a:p>
            <a:fld id="{4ECCA8BC-1B61-46E2-9581-00FC2FDA063C}" type="datetime1">
              <a:rPr lang="zh-CN" altLang="en-US" smtClean="0"/>
              <a:t>2022/4/21</a:t>
            </a:fld>
            <a:endParaRPr lang="en-US" dirty="0"/>
          </a:p>
        </p:txBody>
      </p:sp>
      <p:sp>
        <p:nvSpPr>
          <p:cNvPr id="5" name="页脚占位符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800" cap="all" baseline="0">
                <a:solidFill>
                  <a:srgbClr val="FFFFFF"/>
                </a:solidFill>
                <a:latin typeface="Microsoft YaHei UI" panose="020B0503020204020204" pitchFamily="34" charset="-122"/>
                <a:ea typeface="Microsoft YaHei UI" panose="020B0503020204020204" pitchFamily="34" charset="-122"/>
              </a:defRPr>
            </a:lvl1pPr>
          </a:lstStyle>
          <a:p>
            <a:endParaRPr lang="en-US" dirty="0"/>
          </a:p>
        </p:txBody>
      </p:sp>
      <p:sp>
        <p:nvSpPr>
          <p:cNvPr id="6" name="幻灯片编号占位符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800">
                <a:solidFill>
                  <a:srgbClr val="FFFFFF"/>
                </a:solidFill>
                <a:latin typeface="Microsoft YaHei UI" panose="020B0503020204020204" pitchFamily="34" charset="-122"/>
                <a:ea typeface="Microsoft YaHei UI" panose="020B0503020204020204" pitchFamily="34" charset="-122"/>
              </a:defRPr>
            </a:lvl1pPr>
          </a:lstStyle>
          <a:p>
            <a:fld id="{3A98EE3D-8CD1-4C3F-BD1C-C98C9596463C}" type="slidenum">
              <a:rPr lang="en-US" smtClean="0"/>
              <a:t>‹#›</a:t>
            </a:fld>
            <a:endParaRPr lang="en-US" dirty="0"/>
          </a:p>
        </p:txBody>
      </p:sp>
      <p:cxnSp>
        <p:nvCxnSpPr>
          <p:cNvPr id="10" name="直接连接符​​(S) 9"/>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l" defTabSz="914400" rtl="0" eaLnBrk="1" latinLnBrk="0" hangingPunct="1">
        <a:lnSpc>
          <a:spcPct val="90000"/>
        </a:lnSpc>
        <a:spcBef>
          <a:spcPct val="0"/>
        </a:spcBef>
        <a:buNone/>
        <a:defRPr sz="4700" i="0" kern="1200" spc="-50" baseline="0">
          <a:solidFill>
            <a:schemeClr val="tx1">
              <a:lumMod val="75000"/>
              <a:lumOff val="25000"/>
            </a:schemeClr>
          </a:solidFill>
          <a:latin typeface="新宋体" panose="02010609030101010101" pitchFamily="49" charset="-122"/>
          <a:ea typeface="新宋体" panose="02010609030101010101" pitchFamily="49" charset="-122"/>
          <a:cs typeface="+mj-cs"/>
        </a:defRPr>
      </a:lvl1pPr>
    </p:titleStyle>
    <p:body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1900" kern="1200">
          <a:solidFill>
            <a:schemeClr val="tx1">
              <a:lumMod val="75000"/>
              <a:lumOff val="25000"/>
            </a:schemeClr>
          </a:solidFill>
          <a:latin typeface="Microsoft YaHei UI" panose="020B0503020204020204" pitchFamily="34" charset="-122"/>
          <a:ea typeface="Microsoft YaHei UI" panose="020B0503020204020204" pitchFamily="34" charset="-122"/>
          <a:cs typeface="+mn-cs"/>
        </a:defRPr>
      </a:lvl1pPr>
      <a:lvl2pPr marL="384175" indent="-182880" algn="l" defTabSz="914400" rtl="0" eaLnBrk="1" latinLnBrk="0" hangingPunct="1">
        <a:lnSpc>
          <a:spcPct val="100000"/>
        </a:lnSpc>
        <a:spcBef>
          <a:spcPts val="200"/>
        </a:spcBef>
        <a:spcAft>
          <a:spcPts val="400"/>
        </a:spcAft>
        <a:buClrTx/>
        <a:buFont typeface="Calibri" panose="020F0502020204030204" pitchFamily="34" charset="0"/>
        <a:buChar char="◦"/>
        <a:defRPr sz="1700" kern="1200">
          <a:solidFill>
            <a:schemeClr val="tx1">
              <a:lumMod val="75000"/>
              <a:lumOff val="25000"/>
            </a:schemeClr>
          </a:solidFill>
          <a:latin typeface="Microsoft YaHei UI" panose="020B0503020204020204" pitchFamily="34" charset="-122"/>
          <a:ea typeface="Microsoft YaHei UI" panose="020B0503020204020204" pitchFamily="34" charset="-122"/>
          <a:cs typeface="+mn-cs"/>
        </a:defRPr>
      </a:lvl2pPr>
      <a:lvl3pPr marL="567055" indent="-182880" algn="l" defTabSz="914400" rtl="0" eaLnBrk="1" latinLnBrk="0" hangingPunct="1">
        <a:lnSpc>
          <a:spcPct val="100000"/>
        </a:lnSpc>
        <a:spcBef>
          <a:spcPts val="200"/>
        </a:spcBef>
        <a:spcAft>
          <a:spcPts val="400"/>
        </a:spcAft>
        <a:buClrTx/>
        <a:buFont typeface="Calibri" panose="020F0502020204030204" pitchFamily="34" charset="0"/>
        <a:buChar char="◦"/>
        <a:defRPr sz="1300" kern="1200">
          <a:solidFill>
            <a:schemeClr val="tx1">
              <a:lumMod val="75000"/>
              <a:lumOff val="25000"/>
            </a:schemeClr>
          </a:solidFill>
          <a:latin typeface="Microsoft YaHei UI" panose="020B0503020204020204" pitchFamily="34" charset="-122"/>
          <a:ea typeface="Microsoft YaHei UI" panose="020B0503020204020204" pitchFamily="34" charset="-122"/>
          <a:cs typeface="+mn-cs"/>
        </a:defRPr>
      </a:lvl3pPr>
      <a:lvl4pPr marL="749935" indent="-182880" algn="l" defTabSz="914400" rtl="0" eaLnBrk="1" latinLnBrk="0" hangingPunct="1">
        <a:lnSpc>
          <a:spcPct val="100000"/>
        </a:lnSpc>
        <a:spcBef>
          <a:spcPts val="200"/>
        </a:spcBef>
        <a:spcAft>
          <a:spcPts val="400"/>
        </a:spcAft>
        <a:buClrTx/>
        <a:buFont typeface="Calibri" panose="020F0502020204030204" pitchFamily="34" charset="0"/>
        <a:buChar char="◦"/>
        <a:defRPr sz="1300" kern="1200">
          <a:solidFill>
            <a:schemeClr val="tx1">
              <a:lumMod val="75000"/>
              <a:lumOff val="25000"/>
            </a:schemeClr>
          </a:solidFill>
          <a:latin typeface="Microsoft YaHei UI" panose="020B0503020204020204" pitchFamily="34" charset="-122"/>
          <a:ea typeface="Microsoft YaHei UI" panose="020B0503020204020204" pitchFamily="34" charset="-122"/>
          <a:cs typeface="+mn-cs"/>
        </a:defRPr>
      </a:lvl4pPr>
      <a:lvl5pPr marL="932815" indent="-182880" algn="l" defTabSz="914400" rtl="0" eaLnBrk="1" latinLnBrk="0" hangingPunct="1">
        <a:lnSpc>
          <a:spcPct val="100000"/>
        </a:lnSpc>
        <a:spcBef>
          <a:spcPts val="200"/>
        </a:spcBef>
        <a:spcAft>
          <a:spcPts val="400"/>
        </a:spcAft>
        <a:buClrTx/>
        <a:buFont typeface="Calibri" panose="020F0502020204030204" pitchFamily="34" charset="0"/>
        <a:buChar char="◦"/>
        <a:defRPr sz="1300" kern="1200">
          <a:solidFill>
            <a:schemeClr val="tx1">
              <a:lumMod val="75000"/>
              <a:lumOff val="25000"/>
            </a:schemeClr>
          </a:solidFill>
          <a:latin typeface="Microsoft YaHei UI" panose="020B0503020204020204" pitchFamily="34" charset="-122"/>
          <a:ea typeface="Microsoft YaHei UI" panose="020B0503020204020204" pitchFamily="34" charset="-122"/>
          <a:cs typeface="+mn-cs"/>
        </a:defRPr>
      </a:lvl5pPr>
      <a:lvl6pPr marL="1099820" indent="-228600" algn="l" defTabSz="914400" rtl="0" eaLnBrk="1" latinLnBrk="0" hangingPunct="1">
        <a:lnSpc>
          <a:spcPct val="90000"/>
        </a:lnSpc>
        <a:spcBef>
          <a:spcPts val="200"/>
        </a:spcBef>
        <a:spcAft>
          <a:spcPts val="400"/>
        </a:spcAft>
        <a:buClr>
          <a:schemeClr val="accent1"/>
        </a:buClr>
        <a:buFont typeface="Calibri" panose="020F0502020204030204" pitchFamily="34" charset="0"/>
        <a:buChar char="◦"/>
        <a:defRPr sz="1400" kern="1200">
          <a:solidFill>
            <a:schemeClr val="tx1">
              <a:lumMod val="75000"/>
              <a:lumOff val="25000"/>
            </a:schemeClr>
          </a:solidFill>
          <a:latin typeface="+mn-lt"/>
          <a:ea typeface="+mn-ea"/>
          <a:cs typeface="+mn-cs"/>
        </a:defRPr>
      </a:lvl6pPr>
      <a:lvl7pPr marL="1299845" indent="-228600" algn="l" defTabSz="914400" rtl="0" eaLnBrk="1" latinLnBrk="0" hangingPunct="1">
        <a:lnSpc>
          <a:spcPct val="90000"/>
        </a:lnSpc>
        <a:spcBef>
          <a:spcPts val="200"/>
        </a:spcBef>
        <a:spcAft>
          <a:spcPts val="400"/>
        </a:spcAft>
        <a:buClr>
          <a:schemeClr val="accent1"/>
        </a:buClr>
        <a:buFont typeface="Calibri" panose="020F0502020204030204" pitchFamily="34" charset="0"/>
        <a:buChar char="◦"/>
        <a:defRPr sz="1400" kern="1200">
          <a:solidFill>
            <a:schemeClr val="tx1">
              <a:lumMod val="75000"/>
              <a:lumOff val="25000"/>
            </a:schemeClr>
          </a:solidFill>
          <a:latin typeface="+mn-lt"/>
          <a:ea typeface="+mn-ea"/>
          <a:cs typeface="+mn-cs"/>
        </a:defRPr>
      </a:lvl7pPr>
      <a:lvl8pPr marL="1499870" indent="-228600" algn="l" defTabSz="914400" rtl="0" eaLnBrk="1" latinLnBrk="0" hangingPunct="1">
        <a:lnSpc>
          <a:spcPct val="90000"/>
        </a:lnSpc>
        <a:spcBef>
          <a:spcPts val="200"/>
        </a:spcBef>
        <a:spcAft>
          <a:spcPts val="400"/>
        </a:spcAft>
        <a:buClr>
          <a:schemeClr val="accent1"/>
        </a:buClr>
        <a:buFont typeface="Calibri" panose="020F0502020204030204" pitchFamily="34" charset="0"/>
        <a:buChar char="◦"/>
        <a:defRPr sz="1400" kern="1200">
          <a:solidFill>
            <a:schemeClr val="tx1">
              <a:lumMod val="75000"/>
              <a:lumOff val="25000"/>
            </a:schemeClr>
          </a:solidFill>
          <a:latin typeface="+mn-lt"/>
          <a:ea typeface="+mn-ea"/>
          <a:cs typeface="+mn-cs"/>
        </a:defRPr>
      </a:lvl8pPr>
      <a:lvl9pPr marL="1699895" indent="-228600" algn="l" defTabSz="914400" rtl="0" eaLnBrk="1" latinLnBrk="0" hangingPunct="1">
        <a:lnSpc>
          <a:spcPct val="90000"/>
        </a:lnSpc>
        <a:spcBef>
          <a:spcPts val="200"/>
        </a:spcBef>
        <a:spcAft>
          <a:spcPts val="400"/>
        </a:spcAft>
        <a:buClr>
          <a:schemeClr val="accent1"/>
        </a:buClr>
        <a:buFont typeface="Calibri" panose="020F0502020204030204"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110" kern="100" dirty="0">
                <a:solidFill>
                  <a:srgbClr val="000000"/>
                </a:solidFill>
                <a:effectLst/>
                <a:latin typeface="Calibri" panose="020F0502020204030204" pitchFamily="34" charset="0"/>
                <a:cs typeface="Times New Roman" panose="02020603050405020304" pitchFamily="18" charset="0"/>
                <a:sym typeface="+mn-ea"/>
              </a:rPr>
              <a:t>Subcommittee #8: Chemistry Performance Indicators(CPIs)</a:t>
            </a:r>
            <a:endParaRPr lang="zh-CN" altLang="en-US" sz="3110" dirty="0"/>
          </a:p>
        </p:txBody>
      </p:sp>
      <p:sp>
        <p:nvSpPr>
          <p:cNvPr id="3" name="内容占位符 2"/>
          <p:cNvSpPr>
            <a:spLocks noGrp="1"/>
          </p:cNvSpPr>
          <p:nvPr>
            <p:ph idx="1"/>
          </p:nvPr>
        </p:nvSpPr>
        <p:spPr/>
        <p:txBody>
          <a:bodyPr/>
          <a:lstStyle/>
          <a:p>
            <a:pPr marL="631825" indent="-457200">
              <a:buClr>
                <a:schemeClr val="bg1">
                  <a:lumMod val="75000"/>
                </a:schemeClr>
              </a:buClr>
              <a:buSzPct val="100000"/>
              <a:buFont typeface="Wingdings" panose="05000000000000000000" pitchFamily="2" charset="2"/>
              <a:buChar char="Ø"/>
            </a:pPr>
            <a:r>
              <a:rPr lang="en-US" altLang="zh-CN" sz="3200" dirty="0">
                <a:sym typeface="+mn-ea"/>
              </a:rPr>
              <a:t>Problem Statement</a:t>
            </a:r>
            <a:r>
              <a:rPr lang="en-US" altLang="zh-CN" sz="3200" dirty="0"/>
              <a:t> </a:t>
            </a:r>
          </a:p>
          <a:p>
            <a:pPr marL="631825" indent="-457200">
              <a:buClr>
                <a:schemeClr val="bg1">
                  <a:lumMod val="75000"/>
                </a:schemeClr>
              </a:buClr>
              <a:buSzPct val="100000"/>
              <a:buFont typeface="Wingdings" panose="05000000000000000000" pitchFamily="2" charset="2"/>
              <a:buChar char="Ø"/>
            </a:pPr>
            <a:r>
              <a:rPr lang="en-US" altLang="zh-CN" sz="3200" dirty="0">
                <a:sym typeface="+mn-ea"/>
              </a:rPr>
              <a:t>Areas for concern</a:t>
            </a:r>
            <a:endParaRPr lang="en-US" altLang="zh-CN" sz="3200" dirty="0"/>
          </a:p>
          <a:p>
            <a:pPr marL="631825" indent="-457200">
              <a:buClr>
                <a:schemeClr val="bg1">
                  <a:lumMod val="75000"/>
                </a:schemeClr>
              </a:buClr>
              <a:buSzPct val="100000"/>
              <a:buFont typeface="Wingdings" panose="05000000000000000000" pitchFamily="2" charset="2"/>
              <a:buChar char="Ø"/>
            </a:pPr>
            <a:r>
              <a:rPr lang="en-US" altLang="zh-CN" sz="3200" dirty="0">
                <a:sym typeface="+mn-ea"/>
              </a:rPr>
              <a:t>Possible solutions for further exploration</a:t>
            </a:r>
            <a:endParaRPr lang="en-US" altLang="zh-CN" sz="3200" dirty="0"/>
          </a:p>
          <a:p>
            <a:pPr marL="631825" indent="-457200">
              <a:buClr>
                <a:schemeClr val="bg1">
                  <a:lumMod val="75000"/>
                </a:schemeClr>
              </a:buClr>
              <a:buSzPct val="100000"/>
              <a:buFont typeface="Wingdings" panose="05000000000000000000" pitchFamily="2" charset="2"/>
              <a:buChar char="Ø"/>
            </a:pPr>
            <a:r>
              <a:rPr lang="en-US" altLang="zh-CN" sz="3200" dirty="0">
                <a:sym typeface="+mn-ea"/>
              </a:rPr>
              <a:t>Progress since October 2021 meeting</a:t>
            </a:r>
            <a:endParaRPr lang="en-US" altLang="zh-CN" sz="3200" dirty="0"/>
          </a:p>
          <a:p>
            <a:endParaRPr lang="zh-CN" altLang="en-US" dirty="0"/>
          </a:p>
        </p:txBody>
      </p:sp>
      <p:sp>
        <p:nvSpPr>
          <p:cNvPr id="4" name="日期占位符 3"/>
          <p:cNvSpPr>
            <a:spLocks noGrp="1"/>
          </p:cNvSpPr>
          <p:nvPr>
            <p:ph type="dt" sz="half" idx="10"/>
          </p:nvPr>
        </p:nvSpPr>
        <p:spPr/>
        <p:txBody>
          <a:bodyPr/>
          <a:lstStyle/>
          <a:p>
            <a:pPr rtl="0"/>
            <a:fld id="{A24A4C0A-F292-41BE-9CD1-530467B1B9F8}" type="datetime1">
              <a:rPr lang="zh-CN" altLang="en-US" smtClean="0"/>
              <a:t>2022/4/21</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71710" y="720654"/>
            <a:ext cx="10058400" cy="996432"/>
          </a:xfrm>
        </p:spPr>
        <p:txBody>
          <a:bodyPr/>
          <a:lstStyle/>
          <a:p>
            <a:r>
              <a:rPr lang="en-US" altLang="zh-CN" sz="4800" dirty="0"/>
              <a:t>Problem Statement</a:t>
            </a:r>
          </a:p>
        </p:txBody>
      </p:sp>
      <p:sp>
        <p:nvSpPr>
          <p:cNvPr id="3" name="内容占位符 2"/>
          <p:cNvSpPr>
            <a:spLocks noGrp="1"/>
          </p:cNvSpPr>
          <p:nvPr>
            <p:ph idx="1"/>
          </p:nvPr>
        </p:nvSpPr>
        <p:spPr>
          <a:xfrm>
            <a:off x="776377" y="1884045"/>
            <a:ext cx="10489722" cy="4641215"/>
          </a:xfrm>
        </p:spPr>
        <p:txBody>
          <a:bodyPr>
            <a:noAutofit/>
          </a:bodyPr>
          <a:lstStyle/>
          <a:p>
            <a:r>
              <a:rPr lang="en-US" altLang="zh-CN" sz="1800" b="1" dirty="0"/>
              <a:t>Ideal:</a:t>
            </a:r>
            <a:r>
              <a:rPr lang="en-US" altLang="zh-CN" sz="1800" dirty="0"/>
              <a:t> CPIs are accurately reported and used to make meaningful comparisons between utilities to drive continuous improvement and protect critical plant assets in long run.</a:t>
            </a:r>
          </a:p>
          <a:p>
            <a:r>
              <a:rPr lang="en-US" altLang="zh-CN" sz="1800" b="1" dirty="0"/>
              <a:t>Reality:</a:t>
            </a:r>
            <a:r>
              <a:rPr lang="en-US" altLang="zh-CN" sz="1800" dirty="0"/>
              <a:t> Many members have expressed their concerns regarding the current Chemistry (CPI) models in the existing PI DB application that they have been obsolete for years and needs to be revised.</a:t>
            </a:r>
          </a:p>
          <a:p>
            <a:r>
              <a:rPr lang="en-US" altLang="zh-CN" sz="1800" b="1" dirty="0"/>
              <a:t>Consequences:</a:t>
            </a:r>
          </a:p>
          <a:p>
            <a:pPr marL="201295" lvl="1" indent="0">
              <a:buNone/>
            </a:pPr>
            <a:r>
              <a:rPr lang="en-US" altLang="zh-CN" sz="1800" dirty="0"/>
              <a:t>•A significant reduction in the comparability of performance between utilities. (Around 60% of utilities have achieved the best performance on the WANO CPI indicator in recent years).</a:t>
            </a:r>
          </a:p>
          <a:p>
            <a:pPr marL="201295" lvl="1" indent="0">
              <a:buNone/>
            </a:pPr>
            <a:r>
              <a:rPr lang="en-US" altLang="zh-CN" sz="1800" dirty="0"/>
              <a:t>•Distrust and ineffectiveness of CPI metrics. (Several large fleets now use another state-of-art CPI than the WANO CPI for benchmarking in their utilities and in their own fleets).</a:t>
            </a:r>
          </a:p>
          <a:p>
            <a:r>
              <a:rPr lang="en-US" altLang="zh-CN" sz="1800" dirty="0"/>
              <a:t>Proposal: A working group subcommittee has been formed to establish and analyse the causes and devise and enact solutions.</a:t>
            </a:r>
          </a:p>
        </p:txBody>
      </p:sp>
      <p:sp>
        <p:nvSpPr>
          <p:cNvPr id="4" name="日期占位符 3"/>
          <p:cNvSpPr>
            <a:spLocks noGrp="1"/>
          </p:cNvSpPr>
          <p:nvPr>
            <p:ph type="dt" sz="half" idx="10"/>
          </p:nvPr>
        </p:nvSpPr>
        <p:spPr/>
        <p:txBody>
          <a:bodyPr/>
          <a:lstStyle/>
          <a:p>
            <a:pPr rtl="0"/>
            <a:fld id="{A24A4C0A-F292-41BE-9CD1-530467B1B9F8}" type="datetime1">
              <a:rPr lang="zh-CN" altLang="en-US" smtClean="0"/>
              <a:t>2022/4/21</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83788" y="637085"/>
            <a:ext cx="10058400" cy="996432"/>
          </a:xfrm>
        </p:spPr>
        <p:txBody>
          <a:bodyPr/>
          <a:lstStyle/>
          <a:p>
            <a:r>
              <a:rPr lang="en-US" altLang="zh-CN" sz="4800" dirty="0"/>
              <a:t>Areas for concern</a:t>
            </a:r>
          </a:p>
        </p:txBody>
      </p:sp>
      <p:sp>
        <p:nvSpPr>
          <p:cNvPr id="3" name="内容占位符 2"/>
          <p:cNvSpPr>
            <a:spLocks noGrp="1"/>
          </p:cNvSpPr>
          <p:nvPr>
            <p:ph idx="1"/>
          </p:nvPr>
        </p:nvSpPr>
        <p:spPr>
          <a:xfrm>
            <a:off x="831850" y="1805940"/>
            <a:ext cx="11078354" cy="4641215"/>
          </a:xfrm>
        </p:spPr>
        <p:txBody>
          <a:bodyPr>
            <a:noAutofit/>
          </a:bodyPr>
          <a:lstStyle/>
          <a:p>
            <a:r>
              <a:rPr lang="en-US" altLang="zh-CN" sz="1600" b="1" dirty="0"/>
              <a:t>Recognition of the issue</a:t>
            </a:r>
          </a:p>
          <a:p>
            <a:r>
              <a:rPr lang="en-US" altLang="zh-CN" sz="1600" dirty="0"/>
              <a:t>•Do enough utility senior managers recognize the current CPI indicators have been not effective in driving sustained progress?</a:t>
            </a:r>
          </a:p>
          <a:p>
            <a:r>
              <a:rPr lang="en-US" altLang="zh-CN" sz="1600" b="1" dirty="0"/>
              <a:t>The intent of CPI benchmarking</a:t>
            </a:r>
          </a:p>
          <a:p>
            <a:r>
              <a:rPr lang="en-US" altLang="zh-CN" sz="1600" dirty="0"/>
              <a:t>•If we extend the lifespan of our steam generators to 60 years without replacing SGs, which is an industry high value dream, we need a challenging CPI to help our global plant members move towards excellence, rather than staying at the current CPI that most members are comfortable with (&gt;20 years no technological change).</a:t>
            </a:r>
          </a:p>
          <a:p>
            <a:r>
              <a:rPr lang="en-US" altLang="zh-CN" sz="1600" b="1" dirty="0"/>
              <a:t>Evolution of the calculation model /reporting rules: </a:t>
            </a:r>
            <a:r>
              <a:rPr lang="en-US" altLang="zh-CN" sz="1600" dirty="0"/>
              <a:t>Recognition that there needs to be some uniformity in calculation model to ensure performance is comparable across the world.</a:t>
            </a:r>
          </a:p>
          <a:p>
            <a:r>
              <a:rPr lang="en-US" altLang="zh-CN" sz="1600" dirty="0"/>
              <a:t>•</a:t>
            </a:r>
            <a:r>
              <a:rPr lang="en-US" altLang="zh-CN" sz="1600" b="1" dirty="0"/>
              <a:t>Staff training and knowledge transfer</a:t>
            </a:r>
          </a:p>
          <a:p>
            <a:r>
              <a:rPr lang="en-US" altLang="zh-CN" sz="1600" dirty="0"/>
              <a:t>•Core chemistry  competence loss in the industry year on year.  </a:t>
            </a:r>
          </a:p>
          <a:p>
            <a:r>
              <a:rPr lang="en-US" altLang="zh-CN" sz="1600" dirty="0"/>
              <a:t>• Knowledge transfer at corporate centres and sites.</a:t>
            </a:r>
          </a:p>
        </p:txBody>
      </p:sp>
      <p:sp>
        <p:nvSpPr>
          <p:cNvPr id="4" name="日期占位符 3"/>
          <p:cNvSpPr>
            <a:spLocks noGrp="1"/>
          </p:cNvSpPr>
          <p:nvPr>
            <p:ph type="dt" sz="half" idx="10"/>
          </p:nvPr>
        </p:nvSpPr>
        <p:spPr/>
        <p:txBody>
          <a:bodyPr/>
          <a:lstStyle/>
          <a:p>
            <a:pPr rtl="0"/>
            <a:fld id="{A24A4C0A-F292-41BE-9CD1-530467B1B9F8}" type="datetime1">
              <a:rPr lang="zh-CN" altLang="en-US" smtClean="0"/>
              <a:t>2022/4/21</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79246" y="677881"/>
            <a:ext cx="10058400" cy="996432"/>
          </a:xfrm>
        </p:spPr>
        <p:txBody>
          <a:bodyPr>
            <a:normAutofit/>
          </a:bodyPr>
          <a:lstStyle/>
          <a:p>
            <a:r>
              <a:rPr lang="en-US" altLang="zh-CN" sz="2665" dirty="0"/>
              <a:t>Possible solutions for further exploration</a:t>
            </a:r>
          </a:p>
        </p:txBody>
      </p:sp>
      <p:sp>
        <p:nvSpPr>
          <p:cNvPr id="3" name="内容占位符 2"/>
          <p:cNvSpPr>
            <a:spLocks noGrp="1"/>
          </p:cNvSpPr>
          <p:nvPr>
            <p:ph idx="1"/>
          </p:nvPr>
        </p:nvSpPr>
        <p:spPr>
          <a:xfrm>
            <a:off x="850900" y="1884046"/>
            <a:ext cx="10996295" cy="4459246"/>
          </a:xfrm>
        </p:spPr>
        <p:txBody>
          <a:bodyPr>
            <a:noAutofit/>
          </a:bodyPr>
          <a:lstStyle/>
          <a:p>
            <a:r>
              <a:rPr lang="en-US" altLang="zh-CN" sz="1400" b="1" dirty="0"/>
              <a:t>Recognition of the issue</a:t>
            </a:r>
          </a:p>
          <a:p>
            <a:r>
              <a:rPr lang="en-US" altLang="zh-CN" sz="1400" dirty="0"/>
              <a:t>•Explain the problems with the representativeness of current CPI indicators and the impact on plant performance and safety. Seek sponsorship from senior management for accuracy improvements.</a:t>
            </a:r>
          </a:p>
          <a:p>
            <a:r>
              <a:rPr lang="en-US" altLang="zh-CN" sz="1400" b="1" dirty="0"/>
              <a:t>The intent / basis of CPI benchmarking</a:t>
            </a:r>
          </a:p>
          <a:p>
            <a:r>
              <a:rPr lang="en-US" altLang="zh-CN" sz="1400" dirty="0"/>
              <a:t>•Ensure the manual is very clear about the intent and subsequent rules of reporting, so users can understand the rationale for the intricate set of models and rules that follow.</a:t>
            </a:r>
          </a:p>
          <a:p>
            <a:r>
              <a:rPr lang="en-US" altLang="zh-CN" sz="1400" b="1" dirty="0">
                <a:sym typeface="+mn-ea"/>
              </a:rPr>
              <a:t>Evolution and ultimately innovation of the calculation model by WANO members’ team work.</a:t>
            </a:r>
            <a:endParaRPr lang="en-US" altLang="zh-CN" sz="1400" b="1" dirty="0"/>
          </a:p>
          <a:p>
            <a:r>
              <a:rPr lang="en-US" altLang="zh-CN" sz="1400" b="1" dirty="0"/>
              <a:t>Staff training and knowledge transfer</a:t>
            </a:r>
          </a:p>
          <a:p>
            <a:r>
              <a:rPr lang="en-US" altLang="zh-CN" sz="1400" dirty="0"/>
              <a:t>• Several pilot fleets (INPO, EDF, CGN) have state-of-the-art CPI and share their knowledge and application experience with members worldwide.</a:t>
            </a:r>
          </a:p>
          <a:p>
            <a:r>
              <a:rPr lang="en-US" altLang="zh-CN" sz="1400" dirty="0"/>
              <a:t>•Utilise the knowledge and expertise in chemistry area at AC.</a:t>
            </a:r>
          </a:p>
          <a:p>
            <a:r>
              <a:rPr lang="en-US" altLang="zh-CN" sz="1400" dirty="0"/>
              <a:t>• Pilot testing across CPI sub-groups, such as China having all types of operating </a:t>
            </a:r>
            <a:r>
              <a:rPr lang="en-US" altLang="zh-CN" sz="1400" dirty="0" err="1"/>
              <a:t>pressurised</a:t>
            </a:r>
            <a:r>
              <a:rPr lang="en-US" altLang="zh-CN" sz="1400" dirty="0"/>
              <a:t> water reactors in the world.</a:t>
            </a:r>
          </a:p>
        </p:txBody>
      </p:sp>
      <p:sp>
        <p:nvSpPr>
          <p:cNvPr id="4" name="日期占位符 3"/>
          <p:cNvSpPr>
            <a:spLocks noGrp="1"/>
          </p:cNvSpPr>
          <p:nvPr>
            <p:ph type="dt" sz="half" idx="10"/>
          </p:nvPr>
        </p:nvSpPr>
        <p:spPr/>
        <p:txBody>
          <a:bodyPr/>
          <a:lstStyle/>
          <a:p>
            <a:pPr rtl="0"/>
            <a:fld id="{A24A4C0A-F292-41BE-9CD1-530467B1B9F8}" type="datetime1">
              <a:rPr lang="zh-CN" altLang="en-US" smtClean="0"/>
              <a:t>2022/4/21</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50900" y="646191"/>
            <a:ext cx="10374630" cy="996315"/>
          </a:xfrm>
        </p:spPr>
        <p:txBody>
          <a:bodyPr>
            <a:normAutofit/>
          </a:bodyPr>
          <a:lstStyle/>
          <a:p>
            <a:r>
              <a:rPr lang="en-US" altLang="zh-CN" sz="2665" dirty="0"/>
              <a:t>Progress since October 2021 meeting</a:t>
            </a:r>
            <a:endParaRPr lang="en-US" altLang="zh-CN" sz="4800" dirty="0"/>
          </a:p>
        </p:txBody>
      </p:sp>
      <p:sp>
        <p:nvSpPr>
          <p:cNvPr id="3" name="内容占位符 2"/>
          <p:cNvSpPr>
            <a:spLocks noGrp="1"/>
          </p:cNvSpPr>
          <p:nvPr>
            <p:ph idx="1"/>
          </p:nvPr>
        </p:nvSpPr>
        <p:spPr>
          <a:xfrm>
            <a:off x="850900" y="1884045"/>
            <a:ext cx="10996295" cy="4641215"/>
          </a:xfrm>
        </p:spPr>
        <p:txBody>
          <a:bodyPr>
            <a:noAutofit/>
          </a:bodyPr>
          <a:lstStyle/>
          <a:p>
            <a:r>
              <a:rPr lang="en-US" altLang="zh-CN" sz="1600" b="1" dirty="0"/>
              <a:t>Initiate CPI sub-committee </a:t>
            </a:r>
          </a:p>
          <a:p>
            <a:r>
              <a:rPr lang="en-US" altLang="zh-CN" sz="1600" dirty="0"/>
              <a:t>•A working group has been set up in November 2021 and </a:t>
            </a:r>
            <a:r>
              <a:rPr lang="en-US" altLang="zh-CN" sz="1600" dirty="0">
                <a:sym typeface="+mn-ea"/>
              </a:rPr>
              <a:t>has been directing its attention to training and knowledge transfer and looking for best practice in this area from across the globe.</a:t>
            </a:r>
            <a:endParaRPr lang="en-US" altLang="zh-CN" sz="1600" dirty="0"/>
          </a:p>
          <a:p>
            <a:pPr marL="0" indent="0">
              <a:buNone/>
            </a:pPr>
            <a:r>
              <a:rPr lang="en-US" altLang="zh-CN" sz="1600" b="1" dirty="0"/>
              <a:t>Progress</a:t>
            </a:r>
          </a:p>
          <a:p>
            <a:r>
              <a:rPr lang="en-US" altLang="zh-CN" sz="1600" dirty="0"/>
              <a:t>•The CPI Sub-Committee </a:t>
            </a:r>
            <a:r>
              <a:rPr lang="en-US" altLang="zh-CN" sz="1600" dirty="0" err="1"/>
              <a:t>organised</a:t>
            </a:r>
            <a:r>
              <a:rPr lang="en-US" altLang="zh-CN" sz="1600" dirty="0"/>
              <a:t> three meetings and there was a good exchange at these meetings.</a:t>
            </a:r>
          </a:p>
          <a:p>
            <a:r>
              <a:rPr lang="en-US" altLang="zh-CN" sz="1600" dirty="0"/>
              <a:t>•However, available time has been short and more progress needs to be made during these meetings, , the WANO CPI is an engineering knowledge black box and the industry needs to understand the 'why' and 'how' in order to develop new CPIs globally, and export controls hinder the efficiency of team work.</a:t>
            </a:r>
          </a:p>
          <a:p>
            <a:r>
              <a:rPr lang="en-US" altLang="zh-CN" sz="1600" b="1" dirty="0"/>
              <a:t>Next steps</a:t>
            </a:r>
          </a:p>
          <a:p>
            <a:r>
              <a:rPr lang="en-US" altLang="zh-CN" sz="1600" dirty="0"/>
              <a:t>•Update the WANO CPI models in two steps and several subgroups.</a:t>
            </a:r>
          </a:p>
          <a:p>
            <a:r>
              <a:rPr lang="en-US" altLang="zh-CN" sz="1600" dirty="0"/>
              <a:t>•Produce a good practice document for WANO members that highlights the potential CPI models changes, training materials, and operating experience, all with the aim of improving key knowledge transfer in CPI.</a:t>
            </a:r>
          </a:p>
        </p:txBody>
      </p:sp>
      <p:sp>
        <p:nvSpPr>
          <p:cNvPr id="4" name="日期占位符 3"/>
          <p:cNvSpPr>
            <a:spLocks noGrp="1"/>
          </p:cNvSpPr>
          <p:nvPr>
            <p:ph type="dt" sz="half" idx="10"/>
          </p:nvPr>
        </p:nvSpPr>
        <p:spPr/>
        <p:txBody>
          <a:bodyPr/>
          <a:lstStyle/>
          <a:p>
            <a:pPr rtl="0"/>
            <a:fld id="{A24A4C0A-F292-41BE-9CD1-530467B1B9F8}" type="datetime1">
              <a:rPr lang="zh-CN" altLang="en-US" smtClean="0"/>
              <a:t>2022/4/21</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5302CA4-F1DE-4F5F-B12F-6B8A81E04A2D}"/>
              </a:ext>
            </a:extLst>
          </p:cNvPr>
          <p:cNvSpPr>
            <a:spLocks noGrp="1"/>
          </p:cNvSpPr>
          <p:nvPr>
            <p:ph type="title"/>
          </p:nvPr>
        </p:nvSpPr>
        <p:spPr/>
        <p:txBody>
          <a:bodyPr/>
          <a:lstStyle/>
          <a:p>
            <a:r>
              <a:rPr lang="en-US" altLang="zh-CN" dirty="0"/>
              <a:t>CPI history</a:t>
            </a:r>
            <a:endParaRPr lang="zh-CN" altLang="en-US" dirty="0"/>
          </a:p>
        </p:txBody>
      </p:sp>
      <p:sp>
        <p:nvSpPr>
          <p:cNvPr id="4" name="日期占位符 3">
            <a:extLst>
              <a:ext uri="{FF2B5EF4-FFF2-40B4-BE49-F238E27FC236}">
                <a16:creationId xmlns:a16="http://schemas.microsoft.com/office/drawing/2014/main" id="{5FDC644F-D552-4B44-BDDF-2FC918198C1B}"/>
              </a:ext>
            </a:extLst>
          </p:cNvPr>
          <p:cNvSpPr>
            <a:spLocks noGrp="1"/>
          </p:cNvSpPr>
          <p:nvPr>
            <p:ph type="dt" sz="half" idx="10"/>
          </p:nvPr>
        </p:nvSpPr>
        <p:spPr/>
        <p:txBody>
          <a:bodyPr/>
          <a:lstStyle/>
          <a:p>
            <a:pPr rtl="0"/>
            <a:fld id="{A24A4C0A-F292-41BE-9CD1-530467B1B9F8}" type="datetime1">
              <a:rPr lang="zh-CN" altLang="en-US" smtClean="0"/>
              <a:t>2022/4/21</a:t>
            </a:fld>
            <a:endParaRPr lang="en-US" dirty="0"/>
          </a:p>
        </p:txBody>
      </p:sp>
      <p:pic>
        <p:nvPicPr>
          <p:cNvPr id="6" name="图片 5">
            <a:extLst>
              <a:ext uri="{FF2B5EF4-FFF2-40B4-BE49-F238E27FC236}">
                <a16:creationId xmlns:a16="http://schemas.microsoft.com/office/drawing/2014/main" id="{53587668-EC42-4A06-8C11-D773278CFEE1}"/>
              </a:ext>
            </a:extLst>
          </p:cNvPr>
          <p:cNvPicPr>
            <a:picLocks noChangeAspect="1"/>
          </p:cNvPicPr>
          <p:nvPr/>
        </p:nvPicPr>
        <p:blipFill>
          <a:blip r:embed="rId2"/>
          <a:stretch>
            <a:fillRect/>
          </a:stretch>
        </p:blipFill>
        <p:spPr>
          <a:xfrm>
            <a:off x="502277" y="2540880"/>
            <a:ext cx="11545146" cy="2687011"/>
          </a:xfrm>
          <a:prstGeom prst="rect">
            <a:avLst/>
          </a:prstGeom>
        </p:spPr>
      </p:pic>
    </p:spTree>
    <p:extLst>
      <p:ext uri="{BB962C8B-B14F-4D97-AF65-F5344CB8AC3E}">
        <p14:creationId xmlns:p14="http://schemas.microsoft.com/office/powerpoint/2010/main" val="1682304766"/>
      </p:ext>
    </p:extLst>
  </p:cSld>
  <p:clrMapOvr>
    <a:masterClrMapping/>
  </p:clrMapOvr>
</p:sld>
</file>

<file path=ppt/theme/theme1.xml><?xml version="1.0" encoding="utf-8"?>
<a:theme xmlns:a="http://schemas.openxmlformats.org/drawingml/2006/main" name="1_RetrospectVTI">
  <a:themeElements>
    <a:clrScheme name="Custom 37">
      <a:dk1>
        <a:srgbClr val="000000"/>
      </a:dk1>
      <a:lt1>
        <a:srgbClr val="FFFFFF"/>
      </a:lt1>
      <a:dk2>
        <a:srgbClr val="4A5356"/>
      </a:dk2>
      <a:lt2>
        <a:srgbClr val="E8E3CE"/>
      </a:lt2>
      <a:accent1>
        <a:srgbClr val="9BA8B7"/>
      </a:accent1>
      <a:accent2>
        <a:srgbClr val="E6A02E"/>
      </a:accent2>
      <a:accent3>
        <a:srgbClr val="BF6A3B"/>
      </a:accent3>
      <a:accent4>
        <a:srgbClr val="92987A"/>
      </a:accent4>
      <a:accent5>
        <a:srgbClr val="857659"/>
      </a:accent5>
      <a:accent6>
        <a:srgbClr val="A0988C"/>
      </a:accent6>
      <a:hlink>
        <a:srgbClr val="00B0F0"/>
      </a:hlink>
      <a:folHlink>
        <a:srgbClr val="738F97"/>
      </a:folHlink>
    </a:clrScheme>
    <a:fontScheme name="Retrospect">
      <a:majorFont>
        <a:latin typeface="Bookman Old Style"/>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{2F0FC5CA-E836-4CBD-A692-51DB6FCC0275}tf56160789_win32</Template>
  <TotalTime>214</TotalTime>
  <Words>660</Words>
  <Application>Microsoft Office PowerPoint</Application>
  <PresentationFormat>宽屏</PresentationFormat>
  <Paragraphs>47</Paragraphs>
  <Slides>6</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6</vt:i4>
      </vt:variant>
    </vt:vector>
  </HeadingPairs>
  <TitlesOfParts>
    <vt:vector size="12" baseType="lpstr">
      <vt:lpstr>Microsoft YaHei UI</vt:lpstr>
      <vt:lpstr>新宋体</vt:lpstr>
      <vt:lpstr>Calibri</vt:lpstr>
      <vt:lpstr>Franklin Gothic Book</vt:lpstr>
      <vt:lpstr>Wingdings</vt:lpstr>
      <vt:lpstr>1_RetrospectVTI</vt:lpstr>
      <vt:lpstr>Subcommittee #8: Chemistry Performance Indicators(CPIs)</vt:lpstr>
      <vt:lpstr>Problem Statement</vt:lpstr>
      <vt:lpstr>Areas for concern</vt:lpstr>
      <vt:lpstr>Possible solutions for further exploration</vt:lpstr>
      <vt:lpstr>Progress since October 2021 meeting</vt:lpstr>
      <vt:lpstr>CPI history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Lorem Ipsum</dc:title>
  <dc:creator>zhang yu</dc:creator>
  <cp:lastModifiedBy>zhang yu</cp:lastModifiedBy>
  <cp:revision>35</cp:revision>
  <dcterms:created xsi:type="dcterms:W3CDTF">2022-01-24T07:20:00Z</dcterms:created>
  <dcterms:modified xsi:type="dcterms:W3CDTF">2022-04-21T13:30:53Z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2052-11.8.2.10321</vt:lpwstr>
  </property>
</Properties>
</file>