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69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0"/>
            <a:ext cx="4343400" cy="3886199"/>
          </a:xfrm>
        </p:spPr>
        <p:txBody>
          <a:bodyPr/>
          <a:lstStyle/>
          <a:p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86200"/>
            <a:ext cx="7772400" cy="2438400"/>
          </a:xfrm>
        </p:spPr>
        <p:txBody>
          <a:bodyPr>
            <a:normAutofit fontScale="92500"/>
          </a:bodyPr>
          <a:lstStyle/>
          <a:p>
            <a:r>
              <a:rPr lang="en-US" b="1" dirty="0" err="1" smtClean="0"/>
              <a:t>Sohrab</a:t>
            </a:r>
            <a:r>
              <a:rPr lang="en-US" b="1" dirty="0" smtClean="0"/>
              <a:t> </a:t>
            </a:r>
            <a:r>
              <a:rPr lang="en-US" b="1" dirty="0" err="1" smtClean="0"/>
              <a:t>Choupanzeydeh</a:t>
            </a:r>
            <a:endParaRPr lang="en-US" b="1" dirty="0" smtClean="0"/>
          </a:p>
          <a:p>
            <a:r>
              <a:rPr lang="en-US" b="1" smtClean="0"/>
              <a:t>IRAN</a:t>
            </a:r>
          </a:p>
          <a:p>
            <a:r>
              <a:rPr lang="en-US" b="1" smtClean="0"/>
              <a:t>Nuclear </a:t>
            </a:r>
            <a:r>
              <a:rPr lang="en-US" b="1" dirty="0" smtClean="0"/>
              <a:t>Power Production &amp; Development Co.</a:t>
            </a:r>
          </a:p>
          <a:p>
            <a:r>
              <a:rPr lang="en-US" b="1" dirty="0" smtClean="0"/>
              <a:t>Quality Manager of NPPD Co</a:t>
            </a:r>
            <a:r>
              <a:rPr lang="en-US" dirty="0" smtClean="0"/>
              <a:t>.  </a:t>
            </a:r>
            <a:endParaRPr lang="fa-I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0"/>
            <a:ext cx="4419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16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choopanzeideh</cp:lastModifiedBy>
  <cp:revision>11</cp:revision>
  <dcterms:created xsi:type="dcterms:W3CDTF">2006-08-16T00:00:00Z</dcterms:created>
  <dcterms:modified xsi:type="dcterms:W3CDTF">2016-05-21T08:21:18Z</dcterms:modified>
</cp:coreProperties>
</file>