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6" r:id="rId5"/>
  </p:sldMasterIdLst>
  <p:notesMasterIdLst>
    <p:notesMasterId r:id="rId12"/>
  </p:notesMasterIdLst>
  <p:handoutMasterIdLst>
    <p:handoutMasterId r:id="rId13"/>
  </p:handoutMasterIdLst>
  <p:sldIdLst>
    <p:sldId id="256" r:id="rId6"/>
    <p:sldId id="283" r:id="rId7"/>
    <p:sldId id="291" r:id="rId8"/>
    <p:sldId id="314" r:id="rId9"/>
    <p:sldId id="315" r:id="rId10"/>
    <p:sldId id="31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>
            <p14:sldId id="283"/>
            <p14:sldId id="291"/>
            <p14:sldId id="314"/>
            <p14:sldId id="315"/>
            <p14:sldId id="316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11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9/16/2021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D2E036F-D426-4B4A-8538-7330A6A98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EDB46E1-E9D4-4137-9C71-CE0A8B98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72FE10-2650-4774-A735-820A91A7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77A7-2740-4052-ACCD-3AC517993B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471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726C02-32E5-42FF-9691-3FE348DD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B808C0-B76C-486F-A467-02507ED99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B4540B-C437-44E2-B10E-A39DCE50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87D5-2AD4-4F18-BD32-CF98C1ED22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951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>
            <a:extLst>
              <a:ext uri="{FF2B5EF4-FFF2-40B4-BE49-F238E27FC236}">
                <a16:creationId xmlns:a16="http://schemas.microsoft.com/office/drawing/2014/main" id="{CC0AEF9F-09F7-4BFA-A9EF-0CB4690B8F8B}"/>
              </a:ext>
            </a:extLst>
          </p:cNvPr>
          <p:cNvGrpSpPr>
            <a:grpSpLocks/>
          </p:cNvGrpSpPr>
          <p:nvPr/>
        </p:nvGrpSpPr>
        <p:grpSpPr bwMode="auto">
          <a:xfrm>
            <a:off x="7477125" y="482600"/>
            <a:ext cx="4075113" cy="5148263"/>
            <a:chOff x="7477387" y="482170"/>
            <a:chExt cx="4074533" cy="51491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0DEC10D-7F71-4B31-AD3B-B81140E536E4}"/>
                </a:ext>
              </a:extLst>
            </p:cNvPr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080715-AF3E-44A4-94C2-D45E88666A2A}"/>
                </a:ext>
              </a:extLst>
            </p:cNvPr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>
              <a:defRPr lang="en-US" sz="32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692105C5-C76C-4FB5-833A-E70EE690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47800" y="5470525"/>
            <a:ext cx="5527675" cy="319088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28FECEE-79F2-46A2-955E-81514BAD4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7800" y="319088"/>
            <a:ext cx="5540375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784A660-0BC6-44F1-8E24-2D4A50179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B1712-DD03-487C-9655-B7B69E9693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3840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EA631-A00C-47D9-A1CC-75BED243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84733-99A2-470F-B05D-97A78BFB7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7FB2A-0F92-4F61-A24E-02A30DA76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562AE-41CA-4216-B70D-BBC6C5DD0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5026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D9AF1-AE52-4998-AFDD-32951727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F896A-1F59-482D-958B-4327F381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BEF05-8F36-4799-A4AB-32C08AD0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0078B-9D5D-456D-9379-E4DE122EAE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2665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767" y="98425"/>
            <a:ext cx="11379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6767" y="1524000"/>
            <a:ext cx="56261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068" y="1524000"/>
            <a:ext cx="5628217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D3F4BF-2D4B-4F32-AED5-F4E3DC761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CDB152-33E2-4F65-B28A-1249DACB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3D0014-C775-4B57-A15F-AA53C147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DEE5C-2D69-459B-8537-0C586F8656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7381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767" y="98425"/>
            <a:ext cx="11379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6767" y="1524000"/>
            <a:ext cx="56261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06068" y="1524000"/>
            <a:ext cx="5628217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06068" y="3886200"/>
            <a:ext cx="5628217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A0FA1B6-4301-4DFA-8766-F75DC537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11DC420-8CE4-4F48-AA8C-5487C277F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2D70F16-DFC8-4627-B462-D5650272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CEE51-959E-4D01-B66B-73EB8A20DC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264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5F4E1-E588-4905-A085-F2C019F71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DD9CA-888D-4069-88F1-6D1BDCF11C0D}" type="datetimeFigureOut">
              <a:rPr lang="en-US"/>
              <a:pPr>
                <a:defRPr/>
              </a:pPr>
              <a:t>9/16/2021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EAEE9-B0D4-46FA-921E-F526C317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0CFEB-7FCF-48AD-9A42-53A5012F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6250" y="798513"/>
            <a:ext cx="811213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B7766-DA98-43BE-B402-999DAE5DA2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6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4DE97-F542-4629-9A4D-C2434680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D6A4E-D22A-4858-AB6A-0B7B30845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04D8E-101F-4CD6-80CF-85AA89057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FF4D2-1A31-4DCB-8DB2-D5CCB2AEBC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311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17A1A-A1EE-41F2-B772-62764558F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A711C-1AE4-4C26-A8D3-88FAE834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C3A80-FD34-4265-8AF0-5745BE5B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BFA62-59E5-4E2B-A3EF-9487068879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680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DD0EE4-5762-4FEC-B227-264C97EE6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3835F9-E76A-4A5E-B864-09663809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1EB4F2-0471-40BB-982E-22BE538F1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DE14-9675-4A96-907F-72D8111EE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144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DC6F5F-689F-40E0-9EBE-5A671126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0FC18C-649B-416C-B1A6-2DA18B27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BA8673-947C-4FA5-8C75-35176EF5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1BCC4-AA8A-48B9-8336-D1A5A6370C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125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13E73F8-813B-4C17-BC21-981516C9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50060C-150F-4E8E-AD33-AFA71942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6168D29-28FC-4FF3-B692-8EB867F9B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63B33-B5B5-4739-BFE4-4D05E80D0A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85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3E359F-360C-4E67-91C5-08EE75462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9291638" cy="1049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143CE15-D6E7-457B-BB69-3D2B6051C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50975" y="2016125"/>
            <a:ext cx="9291638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B7F72-AC4C-474F-B556-E0202305C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42175" y="330200"/>
            <a:ext cx="3500438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EE739-8752-485B-BFCA-F1D1F5FAF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0975" y="328613"/>
            <a:ext cx="562768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3B8E4-9FF2-435C-A5E1-B863A1B29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425" y="798513"/>
            <a:ext cx="811213" cy="5048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B96D6620-9A4F-40FD-81AB-133A541073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E3DFE7-1C7F-423F-8022-D321038AAC7D}"/>
              </a:ext>
            </a:extLst>
          </p:cNvPr>
          <p:cNvSpPr/>
          <p:nvPr/>
        </p:nvSpPr>
        <p:spPr>
          <a:xfrm>
            <a:off x="0" y="3622675"/>
            <a:ext cx="12192000" cy="2505075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32" name="Picture 9">
            <a:extLst>
              <a:ext uri="{FF2B5EF4-FFF2-40B4-BE49-F238E27FC236}">
                <a16:creationId xmlns:a16="http://schemas.microsoft.com/office/drawing/2014/main" id="{AAF6BF50-ADDB-433B-A51C-39BD393BB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>
            <a:fillRect/>
          </a:stretch>
        </p:blipFill>
        <p:spPr bwMode="auto">
          <a:xfrm>
            <a:off x="0" y="6129338"/>
            <a:ext cx="12192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7F098E7-3DC4-47F7-81CD-86234A2FA44D}"/>
              </a:ext>
            </a:extLst>
          </p:cNvPr>
          <p:cNvCxnSpPr/>
          <p:nvPr/>
        </p:nvCxnSpPr>
        <p:spPr>
          <a:xfrm>
            <a:off x="0" y="613886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481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CONFIGURATION MANAGEMENT – ON LINE MEETING </a:t>
            </a:r>
            <a:br>
              <a:rPr lang="en-US" sz="4800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/>
        </p:blipFill>
        <p:spPr bwMode="invGray">
          <a:xfrm>
            <a:off x="670216" y="5193062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547D6-3482-402A-9F95-0D76B8DC2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0554230" cy="64008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Rockwell Nova" panose="02060503020205020403" pitchFamily="18" charset="0"/>
              </a:rPr>
              <a:t>SCHEDULE OF ON-LINE MEETING (Tehran time)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13371-ACD9-477D-8378-5C96D31E85E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4592341" cy="4778580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Rockwell Nova" panose="02060503020205020403" pitchFamily="18" charset="0"/>
              </a:rPr>
              <a:t>10:00 - 10:20 : Introduction Session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Rockwell Nova" panose="02060503020205020403" pitchFamily="18" charset="0"/>
              </a:rPr>
              <a:t>Opening Remarks from NPPD and Korea 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Rockwell Nova" panose="02060503020205020403" pitchFamily="18" charset="0"/>
              </a:rPr>
              <a:t>Introduction of Participants using Slides  </a:t>
            </a:r>
          </a:p>
          <a:p>
            <a:pPr marL="285750" indent="-285750">
              <a:buFontTx/>
              <a:buChar char="-"/>
            </a:pPr>
            <a:endParaRPr lang="en-US" sz="2000" dirty="0">
              <a:latin typeface="Rockwell Nova" panose="02060503020205020403" pitchFamily="18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FC9F173-39A3-4F14-AD66-6D7B49E0B135}"/>
              </a:ext>
            </a:extLst>
          </p:cNvPr>
          <p:cNvSpPr txBox="1">
            <a:spLocks/>
          </p:cNvSpPr>
          <p:nvPr/>
        </p:nvSpPr>
        <p:spPr>
          <a:xfrm>
            <a:off x="6096000" y="1435607"/>
            <a:ext cx="4979437" cy="5108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2000" smtClean="0">
                <a:solidFill>
                  <a:schemeClr val="tx1">
                    <a:lumMod val="75000"/>
                    <a:lumOff val="25000"/>
                  </a:schemeClr>
                </a:solidFill>
                <a:latin typeface="Rockwell Nova" panose="02060503020205020403" pitchFamily="18" charset="0"/>
              </a:defRPr>
            </a:lvl1pPr>
            <a:lvl2pPr marL="228600" indent="-22860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685800" indent="-22860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143000" indent="-22860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600200" indent="-22860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057400" indent="-22860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dirty="0" smtClean="0"/>
            </a:lvl6pPr>
            <a:lvl7pPr marL="2514600" indent="-22860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dirty="0" smtClean="0"/>
            </a:lvl7pPr>
            <a:lvl8pPr marL="2971800" indent="-22860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dirty="0" smtClean="0"/>
            </a:lvl8pPr>
            <a:lvl9pPr marL="3429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/>
            </a:lvl9pPr>
          </a:lstStyle>
          <a:p>
            <a:r>
              <a:rPr lang="en-US" sz="2200" dirty="0"/>
              <a:t>10:20 - 11:20 : Technical Session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Iran CM Status and Challenges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Korea</a:t>
            </a:r>
            <a:r>
              <a:rPr lang="en-US" dirty="0"/>
              <a:t> NPPs CMIS Installation and Experiences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Demonstration of SilkRoad </a:t>
            </a:r>
          </a:p>
          <a:p>
            <a:endParaRPr lang="en-US" dirty="0"/>
          </a:p>
          <a:p>
            <a:r>
              <a:rPr lang="en-US" dirty="0"/>
              <a:t>11:20 – 11:50 : </a:t>
            </a:r>
            <a:r>
              <a:rPr lang="en-US"/>
              <a:t>Discussion and Future </a:t>
            </a:r>
            <a:r>
              <a:rPr lang="en-US" dirty="0"/>
              <a:t>Activities 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916CFA-11BA-4941-9EEE-13B9C21346F4}"/>
              </a:ext>
            </a:extLst>
          </p:cNvPr>
          <p:cNvSpPr txBox="1"/>
          <p:nvPr/>
        </p:nvSpPr>
        <p:spPr>
          <a:xfrm>
            <a:off x="371918" y="6225278"/>
            <a:ext cx="60975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CMIS : Configuration Management Information System</a:t>
            </a:r>
          </a:p>
        </p:txBody>
      </p:sp>
    </p:spTree>
    <p:extLst>
      <p:ext uri="{BB962C8B-B14F-4D97-AF65-F5344CB8AC3E}">
        <p14:creationId xmlns:p14="http://schemas.microsoft.com/office/powerpoint/2010/main" val="315461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3" y="-27785"/>
            <a:ext cx="10221444" cy="9248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/>
            <a:r>
              <a:rPr lang="ro-RO" sz="2400" dirty="0">
                <a:solidFill>
                  <a:srgbClr val="FFFF00"/>
                </a:solidFill>
              </a:rPr>
              <a:t> </a:t>
            </a:r>
            <a:r>
              <a:rPr lang="ro-RO" sz="2400" dirty="0">
                <a:solidFill>
                  <a:srgbClr val="00B050"/>
                </a:solidFill>
              </a:rPr>
              <a:t>First name</a:t>
            </a:r>
            <a:r>
              <a:rPr lang="en-US" sz="2400" dirty="0">
                <a:solidFill>
                  <a:srgbClr val="00B050"/>
                </a:solidFill>
              </a:rPr>
              <a:t>: 		</a:t>
            </a:r>
            <a:r>
              <a:rPr lang="ro-RO" sz="2400" dirty="0">
                <a:solidFill>
                  <a:srgbClr val="00B050"/>
                </a:solidFill>
              </a:rPr>
              <a:t>family name: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9DDA4-58FF-4B1F-B6A4-AC34BC30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3698" y="322807"/>
            <a:ext cx="811019" cy="5035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56EFF4D2-1A31-4DCB-8DB2-D5CCB2AEBCEF}" type="slidenum"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B8C29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B8C29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905BDF79-CA29-4DA4-AB70-56FB1A689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7726" y="1598832"/>
            <a:ext cx="5359142" cy="4480560"/>
          </a:xfr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sz="2400" dirty="0">
                <a:solidFill>
                  <a:schemeClr val="bg1"/>
                </a:solidFill>
              </a:rPr>
              <a:t>Summary of your experiences  </a:t>
            </a:r>
            <a:endParaRPr lang="ro-RO" sz="2400" dirty="0">
              <a:solidFill>
                <a:schemeClr val="bg1"/>
              </a:solidFill>
            </a:endParaRP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9BCF40-CD0A-4DEE-9608-E93C9933D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5665" y="1666971"/>
            <a:ext cx="4560528" cy="449293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Photo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 txBox="1">
            <a:spLocks/>
          </p:cNvSpPr>
          <p:nvPr/>
        </p:nvSpPr>
        <p:spPr>
          <a:xfrm>
            <a:off x="246553" y="872761"/>
            <a:ext cx="10864792" cy="92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Current POSITION</a:t>
            </a: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:</a:t>
            </a:r>
            <a:endParaRPr kumimoji="0" lang="en-US" sz="24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Rockwell" panose="02060603020205020403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5320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3" y="-27785"/>
            <a:ext cx="10221444" cy="9248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/>
            <a:r>
              <a:rPr lang="ro-RO" sz="2400" dirty="0">
                <a:solidFill>
                  <a:srgbClr val="FFFF00"/>
                </a:solidFill>
              </a:rPr>
              <a:t> </a:t>
            </a:r>
            <a:r>
              <a:rPr lang="ro-RO" sz="2400" dirty="0">
                <a:solidFill>
                  <a:srgbClr val="00B050"/>
                </a:solidFill>
              </a:rPr>
              <a:t>First name</a:t>
            </a:r>
            <a:r>
              <a:rPr lang="en-US" sz="2400" dirty="0">
                <a:solidFill>
                  <a:srgbClr val="00B050"/>
                </a:solidFill>
              </a:rPr>
              <a:t>: 		</a:t>
            </a:r>
            <a:r>
              <a:rPr lang="ro-RO" sz="2400" dirty="0">
                <a:solidFill>
                  <a:srgbClr val="00B050"/>
                </a:solidFill>
              </a:rPr>
              <a:t>family name: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9DDA4-58FF-4B1F-B6A4-AC34BC30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3698" y="322807"/>
            <a:ext cx="811019" cy="5035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56EFF4D2-1A31-4DCB-8DB2-D5CCB2AEBCEF}" type="slidenum"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B8C29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B8C29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905BDF79-CA29-4DA4-AB70-56FB1A689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7726" y="1598832"/>
            <a:ext cx="5359142" cy="4480560"/>
          </a:xfr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sz="2400" dirty="0">
                <a:solidFill>
                  <a:schemeClr val="bg1"/>
                </a:solidFill>
              </a:rPr>
              <a:t>Summary of your experiences  </a:t>
            </a:r>
            <a:endParaRPr lang="ro-RO" sz="2400" dirty="0">
              <a:solidFill>
                <a:schemeClr val="bg1"/>
              </a:solidFill>
            </a:endParaRP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9BCF40-CD0A-4DEE-9608-E93C9933D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5665" y="1666971"/>
            <a:ext cx="4560528" cy="449293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Photo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 txBox="1">
            <a:spLocks/>
          </p:cNvSpPr>
          <p:nvPr/>
        </p:nvSpPr>
        <p:spPr>
          <a:xfrm>
            <a:off x="246553" y="872761"/>
            <a:ext cx="10864792" cy="92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Current POSITION</a:t>
            </a: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:</a:t>
            </a:r>
            <a:endParaRPr kumimoji="0" lang="en-US" sz="24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Rockwell" panose="02060603020205020403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1798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3" y="-27785"/>
            <a:ext cx="10221444" cy="9248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/>
            <a:r>
              <a:rPr lang="ro-RO" sz="2400" dirty="0">
                <a:solidFill>
                  <a:srgbClr val="FFFF00"/>
                </a:solidFill>
              </a:rPr>
              <a:t> </a:t>
            </a:r>
            <a:r>
              <a:rPr lang="ro-RO" sz="2400" dirty="0">
                <a:solidFill>
                  <a:srgbClr val="00B050"/>
                </a:solidFill>
              </a:rPr>
              <a:t>First name</a:t>
            </a:r>
            <a:r>
              <a:rPr lang="en-US" sz="2400" dirty="0">
                <a:solidFill>
                  <a:srgbClr val="00B050"/>
                </a:solidFill>
              </a:rPr>
              <a:t>: 		</a:t>
            </a:r>
            <a:r>
              <a:rPr lang="ro-RO" sz="2400" dirty="0">
                <a:solidFill>
                  <a:srgbClr val="00B050"/>
                </a:solidFill>
              </a:rPr>
              <a:t>family name: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9DDA4-58FF-4B1F-B6A4-AC34BC30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3698" y="322807"/>
            <a:ext cx="811019" cy="5035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56EFF4D2-1A31-4DCB-8DB2-D5CCB2AEBCEF}" type="slidenum"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B8C29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B8C29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905BDF79-CA29-4DA4-AB70-56FB1A689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7726" y="1598832"/>
            <a:ext cx="5359142" cy="4480560"/>
          </a:xfr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sz="2400" dirty="0">
                <a:solidFill>
                  <a:schemeClr val="bg1"/>
                </a:solidFill>
              </a:rPr>
              <a:t>Summary of your experiences  </a:t>
            </a:r>
            <a:endParaRPr lang="ro-RO" sz="2400" dirty="0">
              <a:solidFill>
                <a:schemeClr val="bg1"/>
              </a:solidFill>
            </a:endParaRP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9BCF40-CD0A-4DEE-9608-E93C9933D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5665" y="1666971"/>
            <a:ext cx="4560528" cy="449293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Photo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 txBox="1">
            <a:spLocks/>
          </p:cNvSpPr>
          <p:nvPr/>
        </p:nvSpPr>
        <p:spPr>
          <a:xfrm>
            <a:off x="246553" y="872761"/>
            <a:ext cx="10864792" cy="92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Current POSITION</a:t>
            </a: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:</a:t>
            </a:r>
            <a:endParaRPr kumimoji="0" lang="en-US" sz="24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Rockwell" panose="02060603020205020403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0267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83" y="-27785"/>
            <a:ext cx="10221444" cy="9248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/>
            <a:r>
              <a:rPr lang="ro-RO" sz="2400" dirty="0">
                <a:solidFill>
                  <a:srgbClr val="FFFF00"/>
                </a:solidFill>
              </a:rPr>
              <a:t> </a:t>
            </a:r>
            <a:r>
              <a:rPr lang="ro-RO" sz="2400" dirty="0">
                <a:solidFill>
                  <a:srgbClr val="00B050"/>
                </a:solidFill>
              </a:rPr>
              <a:t>First name</a:t>
            </a:r>
            <a:r>
              <a:rPr lang="en-US" sz="2400" dirty="0">
                <a:solidFill>
                  <a:srgbClr val="00B050"/>
                </a:solidFill>
              </a:rPr>
              <a:t>: 		</a:t>
            </a:r>
            <a:r>
              <a:rPr lang="ro-RO" sz="2400" dirty="0">
                <a:solidFill>
                  <a:srgbClr val="00B050"/>
                </a:solidFill>
              </a:rPr>
              <a:t>family name: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9DDA4-58FF-4B1F-B6A4-AC34BC30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3698" y="322807"/>
            <a:ext cx="811019" cy="5035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56EFF4D2-1A31-4DCB-8DB2-D5CCB2AEBCEF}" type="slidenum"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B8C29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B8C29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905BDF79-CA29-4DA4-AB70-56FB1A689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7726" y="1598832"/>
            <a:ext cx="5359142" cy="4480560"/>
          </a:xfr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/>
            <a:r>
              <a:rPr lang="en-US" sz="2400" dirty="0">
                <a:solidFill>
                  <a:schemeClr val="bg1"/>
                </a:solidFill>
              </a:rPr>
              <a:t>Summary of your experiences  </a:t>
            </a:r>
            <a:endParaRPr lang="ro-RO" sz="2400" dirty="0">
              <a:solidFill>
                <a:schemeClr val="bg1"/>
              </a:solidFill>
            </a:endParaRPr>
          </a:p>
          <a:p>
            <a:pPr eaLnBrk="1" hangingPunct="1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9BCF40-CD0A-4DEE-9608-E93C9933D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5665" y="1666971"/>
            <a:ext cx="4560528" cy="4492937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Photo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 txBox="1">
            <a:spLocks/>
          </p:cNvSpPr>
          <p:nvPr/>
        </p:nvSpPr>
        <p:spPr>
          <a:xfrm>
            <a:off x="246553" y="872761"/>
            <a:ext cx="10864792" cy="92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Current POSITION</a:t>
            </a: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:</a:t>
            </a:r>
            <a:endParaRPr kumimoji="0" lang="en-US" sz="2400" b="0" i="0" u="none" strike="noStrike" kern="1200" cap="all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Rockwell" panose="02060603020205020403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6732830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F25A0713-A64B-439B-91E9-551CE2BAEA8D}" vid="{FD9CE0B8-0910-4446-AF74-F335AEE71FFD}"/>
    </a:ext>
  </a:extLst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www.w3.org/XML/1998/namespace"/>
    <ds:schemaRef ds:uri="16c05727-aa75-4e4a-9b5f-8a80a1165891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71af3243-3dd4-4a8d-8c0d-dd76da1f02a5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{572B7D3D-8844-4563-AA0E-76F9418A98F0}tf10001108_win32</Template>
  <TotalTime>1064</TotalTime>
  <Words>141</Words>
  <Application>Microsoft Office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Rockwell</vt:lpstr>
      <vt:lpstr>Rockwell Nova</vt:lpstr>
      <vt:lpstr>Segoe UI</vt:lpstr>
      <vt:lpstr>Segoe UI Light</vt:lpstr>
      <vt:lpstr>WelcomeDoc</vt:lpstr>
      <vt:lpstr>Gallery</vt:lpstr>
      <vt:lpstr>CONFIGURATION MANAGEMENT – ON LINE MEETING    </vt:lpstr>
      <vt:lpstr>SCHEDULE OF ON-LINE MEETING (Tehran time)</vt:lpstr>
      <vt:lpstr> First name:   family name:</vt:lpstr>
      <vt:lpstr> First name:   family name:</vt:lpstr>
      <vt:lpstr> First name:   family name:</vt:lpstr>
      <vt:lpstr> First name:   family name: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Configuration management – on line meeting</dc:title>
  <dc:creator>KiSig Kang</dc:creator>
  <cp:keywords/>
  <cp:lastModifiedBy>Ki Sig</cp:lastModifiedBy>
  <cp:revision>74</cp:revision>
  <dcterms:created xsi:type="dcterms:W3CDTF">2021-04-20T06:13:32Z</dcterms:created>
  <dcterms:modified xsi:type="dcterms:W3CDTF">2021-09-16T03:40:12Z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