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1"/>
  </p:notesMasterIdLst>
  <p:sldIdLst>
    <p:sldId id="256" r:id="rId2"/>
    <p:sldId id="491" r:id="rId3"/>
    <p:sldId id="492" r:id="rId4"/>
    <p:sldId id="495" r:id="rId5"/>
    <p:sldId id="493" r:id="rId6"/>
    <p:sldId id="496" r:id="rId7"/>
    <p:sldId id="498" r:id="rId8"/>
    <p:sldId id="499" r:id="rId9"/>
    <p:sldId id="500" r:id="rId10"/>
    <p:sldId id="501" r:id="rId11"/>
    <p:sldId id="504" r:id="rId12"/>
    <p:sldId id="505" r:id="rId13"/>
    <p:sldId id="502" r:id="rId14"/>
    <p:sldId id="503" r:id="rId15"/>
    <p:sldId id="506" r:id="rId16"/>
    <p:sldId id="507" r:id="rId17"/>
    <p:sldId id="453" r:id="rId18"/>
    <p:sldId id="508" r:id="rId19"/>
    <p:sldId id="382" r:id="rId2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7" autoAdjust="0"/>
    <p:restoredTop sz="94434" autoAdjust="0"/>
  </p:normalViewPr>
  <p:slideViewPr>
    <p:cSldViewPr snapToGrid="0">
      <p:cViewPr varScale="1">
        <p:scale>
          <a:sx n="87" d="100"/>
          <a:sy n="87" d="100"/>
        </p:scale>
        <p:origin x="1380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9104320278580503"/>
          <c:y val="4.4057617797775277E-2"/>
          <c:w val="0.59876963984235276"/>
          <c:h val="0.74502312210973631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برنامه ای</c:v>
                </c:pt>
              </c:strCache>
            </c:strRef>
          </c:tx>
          <c:cat>
            <c:strRef>
              <c:f>Sheet1!$A$2:$A$20</c:f>
              <c:strCache>
                <c:ptCount val="19"/>
                <c:pt idx="0">
                  <c:v>فروردین 94</c:v>
                </c:pt>
                <c:pt idx="1">
                  <c:v>اردیبهشت 94</c:v>
                </c:pt>
                <c:pt idx="2">
                  <c:v>خرداد 94</c:v>
                </c:pt>
                <c:pt idx="3">
                  <c:v>تیر 94</c:v>
                </c:pt>
                <c:pt idx="4">
                  <c:v>مرداد 94</c:v>
                </c:pt>
                <c:pt idx="5">
                  <c:v>شهریور 94</c:v>
                </c:pt>
                <c:pt idx="6">
                  <c:v>مهر 94</c:v>
                </c:pt>
                <c:pt idx="7">
                  <c:v>آبان 94</c:v>
                </c:pt>
                <c:pt idx="8">
                  <c:v>آذر 94</c:v>
                </c:pt>
                <c:pt idx="9">
                  <c:v>دی 94</c:v>
                </c:pt>
                <c:pt idx="10">
                  <c:v>بهمن 94</c:v>
                </c:pt>
                <c:pt idx="11">
                  <c:v>اسفند 94</c:v>
                </c:pt>
                <c:pt idx="12">
                  <c:v>فروردین 95 </c:v>
                </c:pt>
                <c:pt idx="13">
                  <c:v>اردیبهشت 95</c:v>
                </c:pt>
                <c:pt idx="14">
                  <c:v>خرداد 95</c:v>
                </c:pt>
                <c:pt idx="15">
                  <c:v>تیر 95</c:v>
                </c:pt>
                <c:pt idx="16">
                  <c:v>مرداد 95</c:v>
                </c:pt>
                <c:pt idx="17">
                  <c:v>شهریور95  </c:v>
                </c:pt>
                <c:pt idx="18">
                  <c:v>مهر95</c:v>
                </c:pt>
              </c:strCache>
            </c:strRef>
          </c:cat>
          <c:val>
            <c:numRef>
              <c:f>Sheet1!$B$2:$B$20</c:f>
              <c:numCache>
                <c:formatCode>General</c:formatCode>
                <c:ptCount val="19"/>
                <c:pt idx="0">
                  <c:v>0</c:v>
                </c:pt>
                <c:pt idx="1">
                  <c:v>2</c:v>
                </c:pt>
                <c:pt idx="2">
                  <c:v>5</c:v>
                </c:pt>
                <c:pt idx="3">
                  <c:v>10</c:v>
                </c:pt>
                <c:pt idx="4">
                  <c:v>15</c:v>
                </c:pt>
                <c:pt idx="5">
                  <c:v>20</c:v>
                </c:pt>
                <c:pt idx="6">
                  <c:v>26</c:v>
                </c:pt>
                <c:pt idx="7">
                  <c:v>32</c:v>
                </c:pt>
                <c:pt idx="8">
                  <c:v>40</c:v>
                </c:pt>
                <c:pt idx="9">
                  <c:v>50</c:v>
                </c:pt>
                <c:pt idx="10">
                  <c:v>60</c:v>
                </c:pt>
                <c:pt idx="11">
                  <c:v>69</c:v>
                </c:pt>
                <c:pt idx="12">
                  <c:v>77</c:v>
                </c:pt>
                <c:pt idx="13">
                  <c:v>85</c:v>
                </c:pt>
                <c:pt idx="14">
                  <c:v>90</c:v>
                </c:pt>
                <c:pt idx="15">
                  <c:v>94</c:v>
                </c:pt>
                <c:pt idx="16">
                  <c:v>98</c:v>
                </c:pt>
                <c:pt idx="17">
                  <c:v>100</c:v>
                </c:pt>
                <c:pt idx="18">
                  <c:v>100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واقعی</c:v>
                </c:pt>
              </c:strCache>
            </c:strRef>
          </c:tx>
          <c:cat>
            <c:strRef>
              <c:f>Sheet1!$A$2:$A$20</c:f>
              <c:strCache>
                <c:ptCount val="19"/>
                <c:pt idx="0">
                  <c:v>فروردین 94</c:v>
                </c:pt>
                <c:pt idx="1">
                  <c:v>اردیبهشت 94</c:v>
                </c:pt>
                <c:pt idx="2">
                  <c:v>خرداد 94</c:v>
                </c:pt>
                <c:pt idx="3">
                  <c:v>تیر 94</c:v>
                </c:pt>
                <c:pt idx="4">
                  <c:v>مرداد 94</c:v>
                </c:pt>
                <c:pt idx="5">
                  <c:v>شهریور 94</c:v>
                </c:pt>
                <c:pt idx="6">
                  <c:v>مهر 94</c:v>
                </c:pt>
                <c:pt idx="7">
                  <c:v>آبان 94</c:v>
                </c:pt>
                <c:pt idx="8">
                  <c:v>آذر 94</c:v>
                </c:pt>
                <c:pt idx="9">
                  <c:v>دی 94</c:v>
                </c:pt>
                <c:pt idx="10">
                  <c:v>بهمن 94</c:v>
                </c:pt>
                <c:pt idx="11">
                  <c:v>اسفند 94</c:v>
                </c:pt>
                <c:pt idx="12">
                  <c:v>فروردین 95 </c:v>
                </c:pt>
                <c:pt idx="13">
                  <c:v>اردیبهشت 95</c:v>
                </c:pt>
                <c:pt idx="14">
                  <c:v>خرداد 95</c:v>
                </c:pt>
                <c:pt idx="15">
                  <c:v>تیر 95</c:v>
                </c:pt>
                <c:pt idx="16">
                  <c:v>مرداد 95</c:v>
                </c:pt>
                <c:pt idx="17">
                  <c:v>شهریور95  </c:v>
                </c:pt>
                <c:pt idx="18">
                  <c:v>مهر95</c:v>
                </c:pt>
              </c:strCache>
            </c:strRef>
          </c:cat>
          <c:val>
            <c:numRef>
              <c:f>Sheet1!$C$2:$C$20</c:f>
              <c:numCache>
                <c:formatCode>General</c:formatCode>
                <c:ptCount val="19"/>
                <c:pt idx="0">
                  <c:v>2</c:v>
                </c:pt>
                <c:pt idx="1">
                  <c:v>5</c:v>
                </c:pt>
                <c:pt idx="2">
                  <c:v>9</c:v>
                </c:pt>
                <c:pt idx="3">
                  <c:v>10.6</c:v>
                </c:pt>
                <c:pt idx="4">
                  <c:v>11.74</c:v>
                </c:pt>
                <c:pt idx="5">
                  <c:v>13</c:v>
                </c:pt>
                <c:pt idx="6">
                  <c:v>14.7</c:v>
                </c:pt>
                <c:pt idx="7">
                  <c:v>15.4</c:v>
                </c:pt>
                <c:pt idx="8">
                  <c:v>16.2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5629672"/>
        <c:axId val="120324176"/>
      </c:lineChart>
      <c:catAx>
        <c:axId val="175629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20324176"/>
        <c:crosses val="autoZero"/>
        <c:auto val="1"/>
        <c:lblAlgn val="ctr"/>
        <c:lblOffset val="100"/>
        <c:noMultiLvlLbl val="0"/>
      </c:catAx>
      <c:valAx>
        <c:axId val="1203241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7562967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065532519444244"/>
          <c:y val="4.4057634918922804E-2"/>
          <c:w val="0.67968528016566732"/>
          <c:h val="0.7522660508782556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برنامه کل</c:v>
                </c:pt>
              </c:strCache>
            </c:strRef>
          </c:tx>
          <c:cat>
            <c:strRef>
              <c:f>Sheet1!$A$2:$A$29</c:f>
              <c:strCache>
                <c:ptCount val="28"/>
                <c:pt idx="0">
                  <c:v>فروردین 94</c:v>
                </c:pt>
                <c:pt idx="1">
                  <c:v>اردیبهشت 94</c:v>
                </c:pt>
                <c:pt idx="2">
                  <c:v>خرداد 94</c:v>
                </c:pt>
                <c:pt idx="3">
                  <c:v>تیر 94</c:v>
                </c:pt>
                <c:pt idx="4">
                  <c:v>مرداد 94</c:v>
                </c:pt>
                <c:pt idx="5">
                  <c:v>شهریور 94</c:v>
                </c:pt>
                <c:pt idx="6">
                  <c:v>مهر 94</c:v>
                </c:pt>
                <c:pt idx="7">
                  <c:v>آبان 94</c:v>
                </c:pt>
                <c:pt idx="8">
                  <c:v>آذر 94</c:v>
                </c:pt>
                <c:pt idx="9">
                  <c:v>دی 94</c:v>
                </c:pt>
                <c:pt idx="10">
                  <c:v>بهمن 94</c:v>
                </c:pt>
                <c:pt idx="11">
                  <c:v>اسفند 94</c:v>
                </c:pt>
                <c:pt idx="12">
                  <c:v>فروردین 95 </c:v>
                </c:pt>
                <c:pt idx="13">
                  <c:v>اردیبهشت 95</c:v>
                </c:pt>
                <c:pt idx="14">
                  <c:v>خرداد 95</c:v>
                </c:pt>
                <c:pt idx="15">
                  <c:v>تیر 95</c:v>
                </c:pt>
                <c:pt idx="16">
                  <c:v>مرداد 95</c:v>
                </c:pt>
                <c:pt idx="17">
                  <c:v>شهریور95  </c:v>
                </c:pt>
                <c:pt idx="18">
                  <c:v>مهر 94</c:v>
                </c:pt>
                <c:pt idx="19">
                  <c:v>آبان 95</c:v>
                </c:pt>
                <c:pt idx="20">
                  <c:v>آذر 95</c:v>
                </c:pt>
                <c:pt idx="21">
                  <c:v>دی 95 </c:v>
                </c:pt>
                <c:pt idx="22">
                  <c:v>بهمن 95</c:v>
                </c:pt>
                <c:pt idx="23">
                  <c:v>اسفند 95</c:v>
                </c:pt>
                <c:pt idx="24">
                  <c:v>فروردین 96</c:v>
                </c:pt>
                <c:pt idx="25">
                  <c:v>اردیبهشت 96</c:v>
                </c:pt>
                <c:pt idx="26">
                  <c:v>خرداد 96</c:v>
                </c:pt>
                <c:pt idx="27">
                  <c:v>تیر 96</c:v>
                </c:pt>
              </c:strCache>
            </c:strRef>
          </c:cat>
          <c:val>
            <c:numRef>
              <c:f>Sheet1!$B$2:$B$29</c:f>
              <c:numCache>
                <c:formatCode>General</c:formatCode>
                <c:ptCount val="28"/>
                <c:pt idx="0">
                  <c:v>18</c:v>
                </c:pt>
                <c:pt idx="1">
                  <c:v>21</c:v>
                </c:pt>
                <c:pt idx="2">
                  <c:v>26</c:v>
                </c:pt>
                <c:pt idx="3">
                  <c:v>27</c:v>
                </c:pt>
                <c:pt idx="4">
                  <c:v>31</c:v>
                </c:pt>
                <c:pt idx="5">
                  <c:v>35</c:v>
                </c:pt>
                <c:pt idx="6">
                  <c:v>39</c:v>
                </c:pt>
                <c:pt idx="7">
                  <c:v>45</c:v>
                </c:pt>
                <c:pt idx="8">
                  <c:v>52</c:v>
                </c:pt>
                <c:pt idx="9">
                  <c:v>59</c:v>
                </c:pt>
                <c:pt idx="10">
                  <c:v>66</c:v>
                </c:pt>
                <c:pt idx="11">
                  <c:v>72</c:v>
                </c:pt>
                <c:pt idx="12">
                  <c:v>78</c:v>
                </c:pt>
                <c:pt idx="13">
                  <c:v>82</c:v>
                </c:pt>
                <c:pt idx="14">
                  <c:v>84</c:v>
                </c:pt>
                <c:pt idx="15">
                  <c:v>86</c:v>
                </c:pt>
                <c:pt idx="16">
                  <c:v>90</c:v>
                </c:pt>
                <c:pt idx="17">
                  <c:v>93</c:v>
                </c:pt>
                <c:pt idx="18">
                  <c:v>94</c:v>
                </c:pt>
                <c:pt idx="19">
                  <c:v>95</c:v>
                </c:pt>
                <c:pt idx="20">
                  <c:v>96</c:v>
                </c:pt>
                <c:pt idx="21">
                  <c:v>97</c:v>
                </c:pt>
                <c:pt idx="22">
                  <c:v>97.5</c:v>
                </c:pt>
                <c:pt idx="23">
                  <c:v>98</c:v>
                </c:pt>
                <c:pt idx="24">
                  <c:v>98.5</c:v>
                </c:pt>
                <c:pt idx="25">
                  <c:v>99</c:v>
                </c:pt>
                <c:pt idx="26">
                  <c:v>99.5</c:v>
                </c:pt>
                <c:pt idx="27">
                  <c:v>100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واقعی کل</c:v>
                </c:pt>
              </c:strCache>
            </c:strRef>
          </c:tx>
          <c:cat>
            <c:strRef>
              <c:f>Sheet1!$A$2:$A$29</c:f>
              <c:strCache>
                <c:ptCount val="28"/>
                <c:pt idx="0">
                  <c:v>فروردین 94</c:v>
                </c:pt>
                <c:pt idx="1">
                  <c:v>اردیبهشت 94</c:v>
                </c:pt>
                <c:pt idx="2">
                  <c:v>خرداد 94</c:v>
                </c:pt>
                <c:pt idx="3">
                  <c:v>تیر 94</c:v>
                </c:pt>
                <c:pt idx="4">
                  <c:v>مرداد 94</c:v>
                </c:pt>
                <c:pt idx="5">
                  <c:v>شهریور 94</c:v>
                </c:pt>
                <c:pt idx="6">
                  <c:v>مهر 94</c:v>
                </c:pt>
                <c:pt idx="7">
                  <c:v>آبان 94</c:v>
                </c:pt>
                <c:pt idx="8">
                  <c:v>آذر 94</c:v>
                </c:pt>
                <c:pt idx="9">
                  <c:v>دی 94</c:v>
                </c:pt>
                <c:pt idx="10">
                  <c:v>بهمن 94</c:v>
                </c:pt>
                <c:pt idx="11">
                  <c:v>اسفند 94</c:v>
                </c:pt>
                <c:pt idx="12">
                  <c:v>فروردین 95 </c:v>
                </c:pt>
                <c:pt idx="13">
                  <c:v>اردیبهشت 95</c:v>
                </c:pt>
                <c:pt idx="14">
                  <c:v>خرداد 95</c:v>
                </c:pt>
                <c:pt idx="15">
                  <c:v>تیر 95</c:v>
                </c:pt>
                <c:pt idx="16">
                  <c:v>مرداد 95</c:v>
                </c:pt>
                <c:pt idx="17">
                  <c:v>شهریور95  </c:v>
                </c:pt>
                <c:pt idx="18">
                  <c:v>مهر 94</c:v>
                </c:pt>
                <c:pt idx="19">
                  <c:v>آبان 95</c:v>
                </c:pt>
                <c:pt idx="20">
                  <c:v>آذر 95</c:v>
                </c:pt>
                <c:pt idx="21">
                  <c:v>دی 95 </c:v>
                </c:pt>
                <c:pt idx="22">
                  <c:v>بهمن 95</c:v>
                </c:pt>
                <c:pt idx="23">
                  <c:v>اسفند 95</c:v>
                </c:pt>
                <c:pt idx="24">
                  <c:v>فروردین 96</c:v>
                </c:pt>
                <c:pt idx="25">
                  <c:v>اردیبهشت 96</c:v>
                </c:pt>
                <c:pt idx="26">
                  <c:v>خرداد 96</c:v>
                </c:pt>
                <c:pt idx="27">
                  <c:v>تیر 96</c:v>
                </c:pt>
              </c:strCache>
            </c:strRef>
          </c:cat>
          <c:val>
            <c:numRef>
              <c:f>Sheet1!$C$2:$C$29</c:f>
              <c:numCache>
                <c:formatCode>General</c:formatCode>
                <c:ptCount val="28"/>
                <c:pt idx="0">
                  <c:v>18</c:v>
                </c:pt>
                <c:pt idx="1">
                  <c:v>21</c:v>
                </c:pt>
                <c:pt idx="2">
                  <c:v>23.3</c:v>
                </c:pt>
                <c:pt idx="3">
                  <c:v>24.5</c:v>
                </c:pt>
                <c:pt idx="4">
                  <c:v>25.22</c:v>
                </c:pt>
                <c:pt idx="5">
                  <c:v>26</c:v>
                </c:pt>
                <c:pt idx="6">
                  <c:v>27.3</c:v>
                </c:pt>
                <c:pt idx="7">
                  <c:v>27.8</c:v>
                </c:pt>
                <c:pt idx="8">
                  <c:v>28.3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5844616"/>
        <c:axId val="175845008"/>
      </c:lineChart>
      <c:catAx>
        <c:axId val="1758446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175845008"/>
        <c:crosses val="autoZero"/>
        <c:auto val="1"/>
        <c:lblAlgn val="ctr"/>
        <c:lblOffset val="100"/>
        <c:noMultiLvlLbl val="0"/>
      </c:catAx>
      <c:valAx>
        <c:axId val="1758450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17584461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38053673336704469"/>
          <c:y val="9.7984216014094128E-2"/>
          <c:w val="0.20222928555948855"/>
          <c:h val="4.1285190378599936E-2"/>
        </c:manualLayout>
      </c:layout>
      <c:overlay val="0"/>
      <c:txPr>
        <a:bodyPr/>
        <a:lstStyle/>
        <a:p>
          <a:pPr>
            <a:defRPr lang="en-US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F64CFF-1F5D-4C74-852D-AE0DF421CB01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fa-IR"/>
        </a:p>
      </dgm:t>
    </dgm:pt>
    <dgm:pt modelId="{B2B1DC43-4AF8-4FFB-86BC-D5E38DEC6BAB}">
      <dgm:prSet phldrT="[Text]" custT="1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 rtl="1"/>
          <a:r>
            <a:rPr lang="fa-IR" sz="1600" b="0" dirty="0" smtClean="0">
              <a:solidFill>
                <a:schemeClr val="tx1"/>
              </a:solidFill>
            </a:rPr>
            <a:t>کمیته راهبری- دانشگاه </a:t>
          </a:r>
          <a:r>
            <a:rPr lang="fa-IR" sz="1600" b="0" dirty="0">
              <a:solidFill>
                <a:schemeClr val="tx1"/>
              </a:solidFill>
            </a:rPr>
            <a:t>صنعتی </a:t>
          </a:r>
          <a:r>
            <a:rPr lang="fa-IR" sz="1600" b="0" dirty="0" smtClean="0">
              <a:solidFill>
                <a:schemeClr val="tx1"/>
              </a:solidFill>
            </a:rPr>
            <a:t>امیرکبیر</a:t>
          </a:r>
          <a:endParaRPr lang="fa-IR" sz="1600" b="0" dirty="0">
            <a:solidFill>
              <a:schemeClr val="tx1"/>
            </a:solidFill>
          </a:endParaRPr>
        </a:p>
      </dgm:t>
    </dgm:pt>
    <dgm:pt modelId="{5A4E38D6-1749-428F-827F-B60D0042A3BA}" type="parTrans" cxnId="{B683DBBB-C362-420C-98A0-58AD3E84A772}">
      <dgm:prSet/>
      <dgm:spPr/>
      <dgm:t>
        <a:bodyPr/>
        <a:lstStyle/>
        <a:p>
          <a:pPr algn="ctr" rtl="1"/>
          <a:endParaRPr lang="fa-IR"/>
        </a:p>
      </dgm:t>
    </dgm:pt>
    <dgm:pt modelId="{14FCD469-6226-431F-9028-F8C55EB3040D}" type="sibTrans" cxnId="{B683DBBB-C362-420C-98A0-58AD3E84A772}">
      <dgm:prSet/>
      <dgm:spPr/>
      <dgm:t>
        <a:bodyPr/>
        <a:lstStyle/>
        <a:p>
          <a:pPr rtl="1"/>
          <a:endParaRPr lang="fa-IR"/>
        </a:p>
      </dgm:t>
    </dgm:pt>
    <dgm:pt modelId="{6F20A1ED-2F4B-41B0-B632-B4E4C6740142}">
      <dgm:prSet custT="1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 rtl="1"/>
          <a:r>
            <a:rPr lang="fa-IR" sz="1200" dirty="0">
              <a:solidFill>
                <a:schemeClr val="tx1"/>
              </a:solidFill>
            </a:rPr>
            <a:t> </a:t>
          </a:r>
          <a:r>
            <a:rPr lang="fa-IR" sz="1400" b="0" dirty="0">
              <a:solidFill>
                <a:schemeClr val="tx1"/>
              </a:solidFill>
            </a:rPr>
            <a:t>مدیر طرح کلان ملی: پروفسور حسین آفریده</a:t>
          </a:r>
        </a:p>
        <a:p>
          <a:pPr algn="ctr" rtl="1"/>
          <a:r>
            <a:rPr lang="fa-IR" sz="1400" b="0" dirty="0">
              <a:solidFill>
                <a:schemeClr val="tx1"/>
              </a:solidFill>
            </a:rPr>
            <a:t>عنوان طرح:"طراحی و ساخت سیکلوترون کوچک برای مصارف پزشکی"</a:t>
          </a:r>
        </a:p>
      </dgm:t>
    </dgm:pt>
    <dgm:pt modelId="{5E8A9282-8A03-46BF-B4A1-58BB5FE71966}" type="parTrans" cxnId="{E0085044-39EC-4035-860F-366F3D114B51}">
      <dgm:prSet/>
      <dgm:spPr/>
      <dgm:t>
        <a:bodyPr/>
        <a:lstStyle/>
        <a:p>
          <a:pPr algn="ctr" rtl="1"/>
          <a:endParaRPr lang="fa-IR"/>
        </a:p>
      </dgm:t>
    </dgm:pt>
    <dgm:pt modelId="{202DAAB8-7BF8-42F9-99AE-CB322D6A29B5}" type="sibTrans" cxnId="{E0085044-39EC-4035-860F-366F3D114B51}">
      <dgm:prSet/>
      <dgm:spPr/>
      <dgm:t>
        <a:bodyPr/>
        <a:lstStyle/>
        <a:p>
          <a:pPr rtl="1"/>
          <a:endParaRPr lang="fa-IR"/>
        </a:p>
      </dgm:t>
    </dgm:pt>
    <dgm:pt modelId="{AE4F23C6-E784-4F9B-BED6-2F6719A4E3AD}">
      <dgm:prSet custT="1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scene3d>
          <a:camera prst="orthographicFront"/>
          <a:lightRig rig="threePt" dir="t"/>
        </a:scene3d>
        <a:sp3d>
          <a:bevelT/>
        </a:sp3d>
      </dgm:spPr>
      <dgm:t>
        <a:bodyPr vert="horz" anchor="ctr" anchorCtr="1"/>
        <a:lstStyle/>
        <a:p>
          <a:pPr algn="ctr" rtl="1"/>
          <a:r>
            <a:rPr lang="fa-IR" sz="1200" dirty="0">
              <a:solidFill>
                <a:schemeClr val="tx1"/>
              </a:solidFill>
            </a:rPr>
            <a:t>دانشگاه شهید بهشتی (همکار داخلی)</a:t>
          </a:r>
        </a:p>
      </dgm:t>
    </dgm:pt>
    <dgm:pt modelId="{16150C9E-460D-44DE-864E-9E969875A487}" type="parTrans" cxnId="{12F53058-F91C-4004-A4E4-C25903F9E481}">
      <dgm:prSet/>
      <dgm:spPr/>
      <dgm:t>
        <a:bodyPr/>
        <a:lstStyle/>
        <a:p>
          <a:pPr algn="ctr" rtl="1"/>
          <a:endParaRPr lang="fa-IR"/>
        </a:p>
      </dgm:t>
    </dgm:pt>
    <dgm:pt modelId="{A4E283F4-D29C-42CD-91CD-65B9FAD6CD95}" type="sibTrans" cxnId="{12F53058-F91C-4004-A4E4-C25903F9E481}">
      <dgm:prSet/>
      <dgm:spPr/>
      <dgm:t>
        <a:bodyPr/>
        <a:lstStyle/>
        <a:p>
          <a:pPr rtl="1"/>
          <a:endParaRPr lang="fa-IR"/>
        </a:p>
      </dgm:t>
    </dgm:pt>
    <dgm:pt modelId="{0F52BAB4-36F3-4DEA-8E5C-E849D087A432}">
      <dgm:prSet custT="1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cap="sq">
          <a:solidFill>
            <a:schemeClr val="lt1">
              <a:hueOff val="0"/>
              <a:satOff val="0"/>
              <a:lumOff val="0"/>
            </a:schemeClr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 rtl="1"/>
          <a:r>
            <a:rPr lang="fa-IR" sz="1200" dirty="0">
              <a:solidFill>
                <a:schemeClr val="tx1"/>
              </a:solidFill>
            </a:rPr>
            <a:t>دانشگاه </a:t>
          </a:r>
          <a:r>
            <a:rPr lang="en-US" sz="1200" dirty="0">
              <a:solidFill>
                <a:schemeClr val="tx1"/>
              </a:solidFill>
            </a:rPr>
            <a:t>SKKU</a:t>
          </a:r>
          <a:r>
            <a:rPr lang="fa-IR" sz="1200" dirty="0">
              <a:solidFill>
                <a:schemeClr val="tx1"/>
              </a:solidFill>
            </a:rPr>
            <a:t> کره جنوبی (همکار خارجی</a:t>
          </a:r>
          <a:r>
            <a:rPr lang="fa-IR" sz="1400" dirty="0">
              <a:solidFill>
                <a:schemeClr val="tx1"/>
              </a:solidFill>
            </a:rPr>
            <a:t>)</a:t>
          </a:r>
        </a:p>
      </dgm:t>
    </dgm:pt>
    <dgm:pt modelId="{0592CA09-3F52-4005-ADF1-0AB62E7BB43B}" type="parTrans" cxnId="{EF12CAAB-A9CE-4EEF-8220-5123C372C2A1}">
      <dgm:prSet/>
      <dgm:spPr/>
      <dgm:t>
        <a:bodyPr/>
        <a:lstStyle/>
        <a:p>
          <a:pPr algn="ctr" rtl="1"/>
          <a:endParaRPr lang="fa-IR"/>
        </a:p>
      </dgm:t>
    </dgm:pt>
    <dgm:pt modelId="{1CC2D878-6013-43AA-AF0B-90207ED705C4}" type="sibTrans" cxnId="{EF12CAAB-A9CE-4EEF-8220-5123C372C2A1}">
      <dgm:prSet/>
      <dgm:spPr/>
      <dgm:t>
        <a:bodyPr/>
        <a:lstStyle/>
        <a:p>
          <a:pPr rtl="1"/>
          <a:endParaRPr lang="fa-IR"/>
        </a:p>
      </dgm:t>
    </dgm:pt>
    <dgm:pt modelId="{3EDB8A9B-7B9D-4109-A047-6534233754CF}" type="asst">
      <dgm:prSet custT="1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 rtl="1"/>
          <a:r>
            <a:rPr lang="fa-IR" sz="1600">
              <a:solidFill>
                <a:schemeClr val="tx1"/>
              </a:solidFill>
            </a:rPr>
            <a:t>کنترل پروژه</a:t>
          </a:r>
        </a:p>
      </dgm:t>
    </dgm:pt>
    <dgm:pt modelId="{A61C3CC8-B795-401F-92FA-7E75D505E9F1}" type="parTrans" cxnId="{06236960-DA2F-4FA8-9EB6-A5AB046753A8}">
      <dgm:prSet/>
      <dgm:spPr/>
      <dgm:t>
        <a:bodyPr/>
        <a:lstStyle/>
        <a:p>
          <a:pPr algn="ctr" rtl="1"/>
          <a:endParaRPr lang="fa-IR"/>
        </a:p>
      </dgm:t>
    </dgm:pt>
    <dgm:pt modelId="{C892831A-B33F-4AE0-AC49-330125A80E33}" type="sibTrans" cxnId="{06236960-DA2F-4FA8-9EB6-A5AB046753A8}">
      <dgm:prSet/>
      <dgm:spPr/>
      <dgm:t>
        <a:bodyPr/>
        <a:lstStyle/>
        <a:p>
          <a:pPr rtl="1"/>
          <a:endParaRPr lang="fa-IR"/>
        </a:p>
      </dgm:t>
    </dgm:pt>
    <dgm:pt modelId="{EAF43FC4-A067-45AB-B64A-42BD38A7F2C3}">
      <dgm:prSet custT="1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 rtl="1"/>
          <a:r>
            <a:rPr lang="fa-IR" sz="1200" i="0" u="none">
              <a:solidFill>
                <a:schemeClr val="tx1"/>
              </a:solidFill>
            </a:rPr>
            <a:t>سیستم تقویت </a:t>
          </a:r>
          <a:r>
            <a:rPr lang="en-US" sz="1200">
              <a:solidFill>
                <a:schemeClr val="tx1"/>
              </a:solidFill>
            </a:rPr>
            <a:t>RF</a:t>
          </a:r>
          <a:r>
            <a:rPr lang="fa-IR" sz="1200">
              <a:solidFill>
                <a:schemeClr val="tx1"/>
              </a:solidFill>
            </a:rPr>
            <a:t> و لامپ</a:t>
          </a:r>
        </a:p>
      </dgm:t>
    </dgm:pt>
    <dgm:pt modelId="{818E60A5-7DC1-43B5-AC73-65DEDBB634C6}" type="parTrans" cxnId="{7009C861-5F99-4C66-8388-1A7C122C03C9}">
      <dgm:prSet/>
      <dgm:spPr/>
      <dgm:t>
        <a:bodyPr/>
        <a:lstStyle/>
        <a:p>
          <a:pPr algn="ctr" rtl="1"/>
          <a:endParaRPr lang="fa-IR"/>
        </a:p>
      </dgm:t>
    </dgm:pt>
    <dgm:pt modelId="{4B9DE52F-F5F9-45E5-BE34-C1EBB47145F1}" type="sibTrans" cxnId="{7009C861-5F99-4C66-8388-1A7C122C03C9}">
      <dgm:prSet/>
      <dgm:spPr/>
      <dgm:t>
        <a:bodyPr/>
        <a:lstStyle/>
        <a:p>
          <a:pPr rtl="1"/>
          <a:endParaRPr lang="fa-IR"/>
        </a:p>
      </dgm:t>
    </dgm:pt>
    <dgm:pt modelId="{B4BDD879-F117-4F0D-9F7B-63C994E26B1D}">
      <dgm:prSet custT="1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 rtl="1"/>
          <a:r>
            <a:rPr lang="fa-IR" sz="1200" i="0" u="none" dirty="0">
              <a:solidFill>
                <a:schemeClr val="tx1"/>
              </a:solidFill>
            </a:rPr>
            <a:t>سیستم منابع تغذیه</a:t>
          </a:r>
          <a:endParaRPr lang="fa-IR" sz="1200" dirty="0">
            <a:solidFill>
              <a:schemeClr val="tx1"/>
            </a:solidFill>
          </a:endParaRPr>
        </a:p>
      </dgm:t>
    </dgm:pt>
    <dgm:pt modelId="{98EBC57A-C29F-4A26-8D89-4FD3B0528CB7}" type="parTrans" cxnId="{E72A6859-0683-4810-BA39-C47859335C09}">
      <dgm:prSet/>
      <dgm:spPr/>
      <dgm:t>
        <a:bodyPr/>
        <a:lstStyle/>
        <a:p>
          <a:pPr algn="ctr" rtl="1"/>
          <a:endParaRPr lang="fa-IR"/>
        </a:p>
      </dgm:t>
    </dgm:pt>
    <dgm:pt modelId="{93C54D57-C70C-4ACB-866E-BB6F6E3C99CE}" type="sibTrans" cxnId="{E72A6859-0683-4810-BA39-C47859335C09}">
      <dgm:prSet/>
      <dgm:spPr/>
      <dgm:t>
        <a:bodyPr/>
        <a:lstStyle/>
        <a:p>
          <a:pPr rtl="1"/>
          <a:endParaRPr lang="fa-IR"/>
        </a:p>
      </dgm:t>
    </dgm:pt>
    <dgm:pt modelId="{714B5583-40EE-4DB3-A1D5-C8FEF9B7B353}">
      <dgm:prSet custT="1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 rtl="1"/>
          <a:r>
            <a:rPr lang="fa-IR" sz="1200" i="0" u="none" dirty="0">
              <a:solidFill>
                <a:schemeClr val="tx1"/>
              </a:solidFill>
            </a:rPr>
            <a:t>سیستم محفظه خلا سیکلوترون</a:t>
          </a:r>
          <a:endParaRPr lang="fa-IR" sz="1200" dirty="0">
            <a:solidFill>
              <a:schemeClr val="tx1"/>
            </a:solidFill>
          </a:endParaRPr>
        </a:p>
      </dgm:t>
    </dgm:pt>
    <dgm:pt modelId="{5C1F1735-635A-4C51-AF71-D417A884F262}" type="parTrans" cxnId="{ED975CDA-4E3A-4B49-B357-6A90F7656BCA}">
      <dgm:prSet/>
      <dgm:spPr/>
      <dgm:t>
        <a:bodyPr/>
        <a:lstStyle/>
        <a:p>
          <a:pPr algn="ctr" rtl="1"/>
          <a:endParaRPr lang="fa-IR"/>
        </a:p>
      </dgm:t>
    </dgm:pt>
    <dgm:pt modelId="{C21853A2-5274-4BD9-AD82-54826F60BA60}" type="sibTrans" cxnId="{ED975CDA-4E3A-4B49-B357-6A90F7656BCA}">
      <dgm:prSet/>
      <dgm:spPr/>
      <dgm:t>
        <a:bodyPr/>
        <a:lstStyle/>
        <a:p>
          <a:pPr rtl="1"/>
          <a:endParaRPr lang="fa-IR"/>
        </a:p>
      </dgm:t>
    </dgm:pt>
    <dgm:pt modelId="{38EF3B95-65B4-4B4A-80F8-A17626829D19}">
      <dgm:prSet custT="1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 rtl="1"/>
          <a:r>
            <a:rPr lang="fa-IR" sz="1400" dirty="0">
              <a:solidFill>
                <a:sysClr val="windowText" lastClr="000000"/>
              </a:solidFill>
              <a:cs typeface="+mn-cs"/>
            </a:rPr>
            <a:t>شورای </a:t>
          </a:r>
          <a:r>
            <a:rPr lang="fa-IR" sz="1400" dirty="0" smtClean="0">
              <a:solidFill>
                <a:sysClr val="windowText" lastClr="000000"/>
              </a:solidFill>
              <a:cs typeface="+mn-cs"/>
            </a:rPr>
            <a:t>عالی عتف </a:t>
          </a:r>
          <a:r>
            <a:rPr lang="fa-IR" sz="1400" dirty="0">
              <a:solidFill>
                <a:sysClr val="windowText" lastClr="000000"/>
              </a:solidFill>
              <a:cs typeface="+mn-cs"/>
            </a:rPr>
            <a:t>(کمیسیون انرژی)</a:t>
          </a:r>
        </a:p>
      </dgm:t>
    </dgm:pt>
    <dgm:pt modelId="{A2605701-FF1E-4A08-9086-2198731C4B3A}" type="parTrans" cxnId="{9A7FE391-9650-4AA2-AFAF-ACB19152896C}">
      <dgm:prSet/>
      <dgm:spPr/>
      <dgm:t>
        <a:bodyPr/>
        <a:lstStyle/>
        <a:p>
          <a:pPr algn="ctr" rtl="1"/>
          <a:endParaRPr lang="fa-IR"/>
        </a:p>
      </dgm:t>
    </dgm:pt>
    <dgm:pt modelId="{D7FDB14D-AB9F-4801-B6A5-C887157D6806}" type="sibTrans" cxnId="{9A7FE391-9650-4AA2-AFAF-ACB19152896C}">
      <dgm:prSet/>
      <dgm:spPr/>
      <dgm:t>
        <a:bodyPr/>
        <a:lstStyle/>
        <a:p>
          <a:pPr rtl="1"/>
          <a:endParaRPr lang="fa-IR"/>
        </a:p>
      </dgm:t>
    </dgm:pt>
    <dgm:pt modelId="{4319D90F-9CBC-46D3-9D28-EADC013F6F22}" type="asst">
      <dgm:prSet custT="1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 rtl="1"/>
          <a:r>
            <a:rPr lang="fa-IR" sz="1400">
              <a:solidFill>
                <a:sysClr val="windowText" lastClr="000000"/>
              </a:solidFill>
            </a:rPr>
            <a:t>دبیرخانه </a:t>
          </a:r>
        </a:p>
      </dgm:t>
    </dgm:pt>
    <dgm:pt modelId="{D419596C-7450-4EDA-A1D7-E9D6863AAB77}" type="parTrans" cxnId="{71D4A021-A810-4BFE-B581-F78E6EF8068F}">
      <dgm:prSet/>
      <dgm:spPr/>
      <dgm:t>
        <a:bodyPr/>
        <a:lstStyle/>
        <a:p>
          <a:pPr algn="ctr" rtl="1"/>
          <a:endParaRPr lang="fa-IR"/>
        </a:p>
      </dgm:t>
    </dgm:pt>
    <dgm:pt modelId="{ABA1B17F-6E84-47B9-AEE8-31CE69F90EB7}" type="sibTrans" cxnId="{71D4A021-A810-4BFE-B581-F78E6EF8068F}">
      <dgm:prSet/>
      <dgm:spPr/>
      <dgm:t>
        <a:bodyPr/>
        <a:lstStyle/>
        <a:p>
          <a:pPr rtl="1"/>
          <a:endParaRPr lang="fa-IR"/>
        </a:p>
      </dgm:t>
    </dgm:pt>
    <dgm:pt modelId="{62DC845B-C9D9-46BD-8C82-D035F96410D9}" type="asst">
      <dgm:prSet custT="1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 rtl="1"/>
          <a:r>
            <a:rPr lang="fa-IR" sz="1400" dirty="0">
              <a:solidFill>
                <a:sysClr val="windowText" lastClr="000000"/>
              </a:solidFill>
            </a:rPr>
            <a:t>پشتیبانی</a:t>
          </a:r>
        </a:p>
      </dgm:t>
    </dgm:pt>
    <dgm:pt modelId="{A57021C1-CBD5-44F6-A698-0BB0FAB749B1}" type="parTrans" cxnId="{E8412983-A5D0-49D9-A0B1-6E681BD16E18}">
      <dgm:prSet/>
      <dgm:spPr/>
      <dgm:t>
        <a:bodyPr/>
        <a:lstStyle/>
        <a:p>
          <a:pPr algn="ctr" rtl="1"/>
          <a:endParaRPr lang="fa-IR"/>
        </a:p>
      </dgm:t>
    </dgm:pt>
    <dgm:pt modelId="{0B82252F-E28B-495C-B3E0-2018DEEA1193}" type="sibTrans" cxnId="{E8412983-A5D0-49D9-A0B1-6E681BD16E18}">
      <dgm:prSet/>
      <dgm:spPr/>
      <dgm:t>
        <a:bodyPr/>
        <a:lstStyle/>
        <a:p>
          <a:pPr rtl="1"/>
          <a:endParaRPr lang="fa-IR"/>
        </a:p>
      </dgm:t>
    </dgm:pt>
    <dgm:pt modelId="{AB8CEAD5-432B-4FF9-B09C-E50C4C0D01FC}">
      <dgm:prSet custT="1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 rtl="1"/>
          <a:r>
            <a:rPr lang="fa-IR" sz="1200" dirty="0">
              <a:solidFill>
                <a:sysClr val="windowText" lastClr="000000"/>
              </a:solidFill>
            </a:rPr>
            <a:t>دانشگاه صنعتی امیرکبیر </a:t>
          </a:r>
          <a:r>
            <a:rPr lang="fa-IR" sz="1200" dirty="0" smtClean="0">
              <a:solidFill>
                <a:sysClr val="windowText" lastClr="000000"/>
              </a:solidFill>
            </a:rPr>
            <a:t>(مجری محوری)</a:t>
          </a:r>
          <a:endParaRPr lang="fa-IR" sz="1200" dirty="0">
            <a:solidFill>
              <a:sysClr val="windowText" lastClr="000000"/>
            </a:solidFill>
          </a:endParaRPr>
        </a:p>
      </dgm:t>
    </dgm:pt>
    <dgm:pt modelId="{AE8E2C2C-916B-44E4-81F7-BE096769A13D}" type="parTrans" cxnId="{E1080113-1322-4044-85FE-DF85D565B6E6}">
      <dgm:prSet/>
      <dgm:spPr/>
      <dgm:t>
        <a:bodyPr/>
        <a:lstStyle/>
        <a:p>
          <a:pPr algn="ctr" rtl="1"/>
          <a:endParaRPr lang="fa-IR"/>
        </a:p>
      </dgm:t>
    </dgm:pt>
    <dgm:pt modelId="{A583C971-D54E-4B0B-BE30-E2C3E9E01BF7}" type="sibTrans" cxnId="{E1080113-1322-4044-85FE-DF85D565B6E6}">
      <dgm:prSet/>
      <dgm:spPr/>
      <dgm:t>
        <a:bodyPr/>
        <a:lstStyle/>
        <a:p>
          <a:pPr rtl="1"/>
          <a:endParaRPr lang="fa-IR"/>
        </a:p>
      </dgm:t>
    </dgm:pt>
    <dgm:pt modelId="{710E9A04-8953-4869-8D78-70092A087605}">
      <dgm:prSet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 rtl="1"/>
          <a:r>
            <a:rPr lang="fa-IR" dirty="0">
              <a:solidFill>
                <a:sysClr val="windowText" lastClr="000000"/>
              </a:solidFill>
            </a:rPr>
            <a:t>سیستم طراحی مگنت</a:t>
          </a:r>
        </a:p>
      </dgm:t>
    </dgm:pt>
    <dgm:pt modelId="{18AE80EE-A6D0-44E3-AFF7-C597BE232415}" type="parTrans" cxnId="{9646DFA1-6D88-42D1-94EE-99631A89029E}">
      <dgm:prSet/>
      <dgm:spPr/>
      <dgm:t>
        <a:bodyPr/>
        <a:lstStyle/>
        <a:p>
          <a:pPr algn="ctr" rtl="1"/>
          <a:endParaRPr lang="fa-IR"/>
        </a:p>
      </dgm:t>
    </dgm:pt>
    <dgm:pt modelId="{D5990EBD-3994-466B-9E14-0D98B5F6B8C3}" type="sibTrans" cxnId="{9646DFA1-6D88-42D1-94EE-99631A89029E}">
      <dgm:prSet/>
      <dgm:spPr/>
      <dgm:t>
        <a:bodyPr/>
        <a:lstStyle/>
        <a:p>
          <a:pPr rtl="1"/>
          <a:endParaRPr lang="fa-IR"/>
        </a:p>
      </dgm:t>
    </dgm:pt>
    <dgm:pt modelId="{B7980E12-B1F0-4892-82F0-2B44A3BC5EA0}">
      <dgm:prSet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 rtl="1"/>
          <a:r>
            <a:rPr lang="fa-IR">
              <a:solidFill>
                <a:sysClr val="windowText" lastClr="000000"/>
              </a:solidFill>
            </a:rPr>
            <a:t>سیستم طراحی </a:t>
          </a:r>
          <a:r>
            <a:rPr lang="en-US">
              <a:solidFill>
                <a:sysClr val="windowText" lastClr="000000"/>
              </a:solidFill>
            </a:rPr>
            <a:t>RF , Cavity</a:t>
          </a:r>
          <a:r>
            <a:rPr lang="fa-IR">
              <a:solidFill>
                <a:sysClr val="windowText" lastClr="000000"/>
              </a:solidFill>
            </a:rPr>
            <a:t> </a:t>
          </a:r>
        </a:p>
      </dgm:t>
    </dgm:pt>
    <dgm:pt modelId="{2C49DB27-CB64-467A-9AA3-5BBEA99D1123}" type="parTrans" cxnId="{5D0CB8AD-38BB-4CA2-9A0A-29819C9B0AD3}">
      <dgm:prSet/>
      <dgm:spPr/>
      <dgm:t>
        <a:bodyPr/>
        <a:lstStyle/>
        <a:p>
          <a:pPr algn="ctr" rtl="1"/>
          <a:endParaRPr lang="fa-IR"/>
        </a:p>
      </dgm:t>
    </dgm:pt>
    <dgm:pt modelId="{4D061BF6-5EB0-4669-AADB-D50866F5AEE0}" type="sibTrans" cxnId="{5D0CB8AD-38BB-4CA2-9A0A-29819C9B0AD3}">
      <dgm:prSet/>
      <dgm:spPr/>
      <dgm:t>
        <a:bodyPr/>
        <a:lstStyle/>
        <a:p>
          <a:pPr rtl="1"/>
          <a:endParaRPr lang="fa-IR"/>
        </a:p>
      </dgm:t>
    </dgm:pt>
    <dgm:pt modelId="{7F682229-30E5-491B-B177-94BCD6E69893}">
      <dgm:prSet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 rtl="1"/>
          <a:r>
            <a:rPr lang="fa-IR">
              <a:solidFill>
                <a:sysClr val="windowText" lastClr="000000"/>
              </a:solidFill>
            </a:rPr>
            <a:t>سیستم کنترل سیکلوترون</a:t>
          </a:r>
        </a:p>
      </dgm:t>
    </dgm:pt>
    <dgm:pt modelId="{2CF85BAB-AD50-4BE0-8D6D-461743A63C3C}" type="parTrans" cxnId="{454F3C28-67E3-4E4E-9494-3D009143A8D5}">
      <dgm:prSet/>
      <dgm:spPr/>
      <dgm:t>
        <a:bodyPr/>
        <a:lstStyle/>
        <a:p>
          <a:pPr algn="ctr" rtl="1"/>
          <a:endParaRPr lang="fa-IR"/>
        </a:p>
      </dgm:t>
    </dgm:pt>
    <dgm:pt modelId="{D168665B-A0CA-4EA4-8335-B3C59C2C4FFC}" type="sibTrans" cxnId="{454F3C28-67E3-4E4E-9494-3D009143A8D5}">
      <dgm:prSet/>
      <dgm:spPr/>
      <dgm:t>
        <a:bodyPr/>
        <a:lstStyle/>
        <a:p>
          <a:pPr rtl="1"/>
          <a:endParaRPr lang="fa-IR"/>
        </a:p>
      </dgm:t>
    </dgm:pt>
    <dgm:pt modelId="{63B398EA-1CA8-4263-AA6E-4EF8F9AC7486}">
      <dgm:prSet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 rtl="1"/>
          <a:r>
            <a:rPr lang="fa-IR">
              <a:solidFill>
                <a:sysClr val="windowText" lastClr="000000"/>
              </a:solidFill>
            </a:rPr>
            <a:t>طراحی مدار </a:t>
          </a:r>
          <a:r>
            <a:rPr lang="en-US">
              <a:solidFill>
                <a:sysClr val="windowText" lastClr="000000"/>
              </a:solidFill>
            </a:rPr>
            <a:t>LLRF</a:t>
          </a:r>
          <a:endParaRPr lang="fa-IR">
            <a:solidFill>
              <a:sysClr val="windowText" lastClr="000000"/>
            </a:solidFill>
          </a:endParaRPr>
        </a:p>
      </dgm:t>
    </dgm:pt>
    <dgm:pt modelId="{516619C0-B3C8-4BC3-A017-1B913A5538A1}" type="parTrans" cxnId="{2D51923F-ACF8-4CC3-9FD5-026D0ACD3EC9}">
      <dgm:prSet/>
      <dgm:spPr/>
      <dgm:t>
        <a:bodyPr/>
        <a:lstStyle/>
        <a:p>
          <a:pPr algn="ctr" rtl="1"/>
          <a:endParaRPr lang="fa-IR"/>
        </a:p>
      </dgm:t>
    </dgm:pt>
    <dgm:pt modelId="{8D629DAA-4575-46A3-BB4B-5DD17584D7C3}" type="sibTrans" cxnId="{2D51923F-ACF8-4CC3-9FD5-026D0ACD3EC9}">
      <dgm:prSet/>
      <dgm:spPr/>
      <dgm:t>
        <a:bodyPr/>
        <a:lstStyle/>
        <a:p>
          <a:pPr rtl="1"/>
          <a:endParaRPr lang="fa-IR"/>
        </a:p>
      </dgm:t>
    </dgm:pt>
    <dgm:pt modelId="{9B319A94-6A88-4D11-8BC6-0B53C8AE569F}">
      <dgm:prSet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 rtl="1"/>
          <a:r>
            <a:rPr lang="fa-IR">
              <a:solidFill>
                <a:sysClr val="windowText" lastClr="000000"/>
              </a:solidFill>
            </a:rPr>
            <a:t>چشمه یونی </a:t>
          </a:r>
          <a:r>
            <a:rPr lang="en-US">
              <a:solidFill>
                <a:sysClr val="windowText" lastClr="000000"/>
              </a:solidFill>
            </a:rPr>
            <a:t>PIG</a:t>
          </a:r>
          <a:endParaRPr lang="fa-IR">
            <a:solidFill>
              <a:sysClr val="windowText" lastClr="000000"/>
            </a:solidFill>
          </a:endParaRPr>
        </a:p>
      </dgm:t>
    </dgm:pt>
    <dgm:pt modelId="{3DC2D57B-41C3-49AA-86C8-909C5E767592}" type="parTrans" cxnId="{DE8529D6-1FF8-4787-AAE6-9448E74BB06D}">
      <dgm:prSet/>
      <dgm:spPr/>
      <dgm:t>
        <a:bodyPr/>
        <a:lstStyle/>
        <a:p>
          <a:pPr algn="ctr" rtl="1"/>
          <a:endParaRPr lang="fa-IR"/>
        </a:p>
      </dgm:t>
    </dgm:pt>
    <dgm:pt modelId="{4772F866-BE7B-4A00-B0F3-DFA0B6FF554E}" type="sibTrans" cxnId="{DE8529D6-1FF8-4787-AAE6-9448E74BB06D}">
      <dgm:prSet/>
      <dgm:spPr/>
      <dgm:t>
        <a:bodyPr/>
        <a:lstStyle/>
        <a:p>
          <a:pPr rtl="1"/>
          <a:endParaRPr lang="fa-IR"/>
        </a:p>
      </dgm:t>
    </dgm:pt>
    <dgm:pt modelId="{C047E5A2-4DCC-43C5-93C3-43A433259ED9}">
      <dgm:prSet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 rtl="1"/>
          <a:r>
            <a:rPr lang="fa-IR">
              <a:solidFill>
                <a:sysClr val="windowText" lastClr="000000"/>
              </a:solidFill>
            </a:rPr>
            <a:t>سیستم طراحی باریکه</a:t>
          </a:r>
        </a:p>
      </dgm:t>
    </dgm:pt>
    <dgm:pt modelId="{DBE333D6-CE19-4278-8A96-AE9E6628A622}" type="parTrans" cxnId="{3FD64DD7-E60F-4706-ADC9-27AA9929073B}">
      <dgm:prSet/>
      <dgm:spPr/>
      <dgm:t>
        <a:bodyPr/>
        <a:lstStyle/>
        <a:p>
          <a:pPr algn="ctr" rtl="1"/>
          <a:endParaRPr lang="fa-IR"/>
        </a:p>
      </dgm:t>
    </dgm:pt>
    <dgm:pt modelId="{CF7BB768-74FA-4AD4-B9F3-132D702B0B99}" type="sibTrans" cxnId="{3FD64DD7-E60F-4706-ADC9-27AA9929073B}">
      <dgm:prSet/>
      <dgm:spPr/>
      <dgm:t>
        <a:bodyPr/>
        <a:lstStyle/>
        <a:p>
          <a:pPr rtl="1"/>
          <a:endParaRPr lang="fa-IR"/>
        </a:p>
      </dgm:t>
    </dgm:pt>
    <dgm:pt modelId="{2A020565-B10A-42B3-B580-83F53007A93F}">
      <dgm:prSet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 rtl="1"/>
          <a:r>
            <a:rPr lang="fa-IR">
              <a:solidFill>
                <a:sysClr val="windowText" lastClr="000000"/>
              </a:solidFill>
            </a:rPr>
            <a:t>سیستم تولید </a:t>
          </a:r>
          <a:r>
            <a:rPr lang="en-US">
              <a:solidFill>
                <a:sysClr val="windowText" lastClr="000000"/>
              </a:solidFill>
            </a:rPr>
            <a:t>FDG</a:t>
          </a:r>
          <a:endParaRPr lang="fa-IR">
            <a:solidFill>
              <a:sysClr val="windowText" lastClr="000000"/>
            </a:solidFill>
          </a:endParaRPr>
        </a:p>
      </dgm:t>
    </dgm:pt>
    <dgm:pt modelId="{D2F4D2F2-8D3C-4EEF-9EF0-6CEECBFB74AB}" type="parTrans" cxnId="{E007967F-9C37-46E6-85FD-9E55D53EBC6B}">
      <dgm:prSet/>
      <dgm:spPr/>
      <dgm:t>
        <a:bodyPr/>
        <a:lstStyle/>
        <a:p>
          <a:pPr algn="ctr" rtl="1"/>
          <a:endParaRPr lang="fa-IR"/>
        </a:p>
      </dgm:t>
    </dgm:pt>
    <dgm:pt modelId="{68CF3585-00F9-4933-8D05-428671C1B655}" type="sibTrans" cxnId="{E007967F-9C37-46E6-85FD-9E55D53EBC6B}">
      <dgm:prSet/>
      <dgm:spPr/>
      <dgm:t>
        <a:bodyPr/>
        <a:lstStyle/>
        <a:p>
          <a:pPr rtl="1"/>
          <a:endParaRPr lang="fa-IR"/>
        </a:p>
      </dgm:t>
    </dgm:pt>
    <dgm:pt modelId="{0945660F-287B-4EBC-ADB5-ADD7774E856A}">
      <dgm:prSet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 rtl="1"/>
          <a:r>
            <a:rPr lang="fa-IR">
              <a:solidFill>
                <a:sysClr val="windowText" lastClr="000000"/>
              </a:solidFill>
            </a:rPr>
            <a:t>سیستم انتقال حرارت</a:t>
          </a:r>
        </a:p>
      </dgm:t>
    </dgm:pt>
    <dgm:pt modelId="{6C14D2E9-6CD8-4A9B-BE77-A5F17385E700}" type="parTrans" cxnId="{8A04197E-009E-4638-B1B6-CB5C63184137}">
      <dgm:prSet/>
      <dgm:spPr/>
      <dgm:t>
        <a:bodyPr/>
        <a:lstStyle/>
        <a:p>
          <a:pPr algn="ctr" rtl="1"/>
          <a:endParaRPr lang="fa-IR"/>
        </a:p>
      </dgm:t>
    </dgm:pt>
    <dgm:pt modelId="{F2CED673-5CC6-4A9E-880A-4B6FD6EE2A1D}" type="sibTrans" cxnId="{8A04197E-009E-4638-B1B6-CB5C63184137}">
      <dgm:prSet/>
      <dgm:spPr/>
      <dgm:t>
        <a:bodyPr/>
        <a:lstStyle/>
        <a:p>
          <a:pPr rtl="1"/>
          <a:endParaRPr lang="fa-IR"/>
        </a:p>
      </dgm:t>
    </dgm:pt>
    <dgm:pt modelId="{55E0A76A-A525-4C93-B0E4-299D77ED64F7}">
      <dgm:prSet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 rtl="1"/>
          <a:r>
            <a:rPr lang="fa-IR">
              <a:solidFill>
                <a:sysClr val="windowText" lastClr="000000"/>
              </a:solidFill>
            </a:rPr>
            <a:t>حفاظ سربی</a:t>
          </a:r>
        </a:p>
      </dgm:t>
    </dgm:pt>
    <dgm:pt modelId="{9134357C-8E46-4E41-9843-7E46A69413F7}" type="parTrans" cxnId="{1522DA5B-B86A-4145-8FFC-5CD2EB166EFD}">
      <dgm:prSet/>
      <dgm:spPr/>
      <dgm:t>
        <a:bodyPr/>
        <a:lstStyle/>
        <a:p>
          <a:pPr algn="ctr" rtl="1"/>
          <a:endParaRPr lang="fa-IR"/>
        </a:p>
      </dgm:t>
    </dgm:pt>
    <dgm:pt modelId="{D94C2E91-7B6F-4CBA-B8FD-0BE98407F2D1}" type="sibTrans" cxnId="{1522DA5B-B86A-4145-8FFC-5CD2EB166EFD}">
      <dgm:prSet/>
      <dgm:spPr/>
      <dgm:t>
        <a:bodyPr/>
        <a:lstStyle/>
        <a:p>
          <a:pPr rtl="1"/>
          <a:endParaRPr lang="fa-IR"/>
        </a:p>
      </dgm:t>
    </dgm:pt>
    <dgm:pt modelId="{D6EFB71D-0F5B-4D2A-92B7-5569B1297FEE}">
      <dgm:prSet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 rtl="1"/>
          <a:r>
            <a:rPr lang="fa-IR">
              <a:solidFill>
                <a:sysClr val="windowText" lastClr="000000"/>
              </a:solidFill>
            </a:rPr>
            <a:t> نظارت بر مونتاژ و استخراج باریکه</a:t>
          </a:r>
          <a:endParaRPr lang="en-US">
            <a:solidFill>
              <a:sysClr val="windowText" lastClr="000000"/>
            </a:solidFill>
          </a:endParaRPr>
        </a:p>
      </dgm:t>
    </dgm:pt>
    <dgm:pt modelId="{F82443DC-EEE1-4C55-B02B-CD43F4CC1F3F}" type="parTrans" cxnId="{5985D84A-3303-4C93-8912-6932F41A960C}">
      <dgm:prSet/>
      <dgm:spPr/>
      <dgm:t>
        <a:bodyPr/>
        <a:lstStyle/>
        <a:p>
          <a:pPr algn="ctr" rtl="1"/>
          <a:endParaRPr lang="en-US"/>
        </a:p>
      </dgm:t>
    </dgm:pt>
    <dgm:pt modelId="{CDC07DE1-0123-4695-A969-D9A720D0C90C}" type="sibTrans" cxnId="{5985D84A-3303-4C93-8912-6932F41A960C}">
      <dgm:prSet/>
      <dgm:spPr/>
      <dgm:t>
        <a:bodyPr/>
        <a:lstStyle/>
        <a:p>
          <a:pPr rtl="1"/>
          <a:endParaRPr lang="en-US"/>
        </a:p>
      </dgm:t>
    </dgm:pt>
    <dgm:pt modelId="{CD44D490-6B33-4D83-AAFA-282D7E8A9153}">
      <dgm:prSet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 rtl="1"/>
          <a:r>
            <a:rPr lang="fa-IR" dirty="0">
              <a:solidFill>
                <a:sysClr val="windowText" lastClr="000000"/>
              </a:solidFill>
            </a:rPr>
            <a:t>ارائه جزئیات مهندسی اجزای شتابدهنده</a:t>
          </a:r>
          <a:endParaRPr lang="en-US" dirty="0">
            <a:solidFill>
              <a:sysClr val="windowText" lastClr="000000"/>
            </a:solidFill>
          </a:endParaRPr>
        </a:p>
      </dgm:t>
    </dgm:pt>
    <dgm:pt modelId="{CD9D8B09-DF02-4D6E-9D3D-1433C9DA143B}" type="parTrans" cxnId="{1587BA67-DB9D-4338-AB87-D77EFD2AA55B}">
      <dgm:prSet/>
      <dgm:spPr/>
      <dgm:t>
        <a:bodyPr/>
        <a:lstStyle/>
        <a:p>
          <a:pPr algn="ctr" rtl="1"/>
          <a:endParaRPr lang="en-US"/>
        </a:p>
      </dgm:t>
    </dgm:pt>
    <dgm:pt modelId="{54ECCACB-F783-47AC-9DA9-B6B7A61A68C0}" type="sibTrans" cxnId="{1587BA67-DB9D-4338-AB87-D77EFD2AA55B}">
      <dgm:prSet/>
      <dgm:spPr/>
      <dgm:t>
        <a:bodyPr/>
        <a:lstStyle/>
        <a:p>
          <a:pPr rtl="1"/>
          <a:endParaRPr lang="en-US"/>
        </a:p>
      </dgm:t>
    </dgm:pt>
    <dgm:pt modelId="{A15A4C97-C225-4833-8437-F4B403186251}">
      <dgm:prSet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 rtl="1"/>
          <a:r>
            <a:rPr lang="ar-SA" dirty="0">
              <a:solidFill>
                <a:sysClr val="windowText" lastClr="000000"/>
              </a:solidFill>
            </a:rPr>
            <a:t>نظارت بر امكان سنجي ساخت</a:t>
          </a:r>
          <a:r>
            <a:rPr lang="fa-IR" dirty="0">
              <a:solidFill>
                <a:sysClr val="windowText" lastClr="000000"/>
              </a:solidFill>
            </a:rPr>
            <a:t> تجهیزات</a:t>
          </a:r>
          <a:r>
            <a:rPr lang="ar-SA" dirty="0">
              <a:solidFill>
                <a:sysClr val="windowText" lastClr="000000"/>
              </a:solidFill>
            </a:rPr>
            <a:t> </a:t>
          </a:r>
          <a:endParaRPr lang="en-US" dirty="0">
            <a:solidFill>
              <a:sysClr val="windowText" lastClr="000000"/>
            </a:solidFill>
          </a:endParaRPr>
        </a:p>
      </dgm:t>
    </dgm:pt>
    <dgm:pt modelId="{A4C5D20F-5793-47F0-9BDB-D5AD661089EE}" type="parTrans" cxnId="{017A9B9F-1472-4917-991E-15336E590BF8}">
      <dgm:prSet/>
      <dgm:spPr/>
      <dgm:t>
        <a:bodyPr/>
        <a:lstStyle/>
        <a:p>
          <a:pPr algn="ctr" rtl="1"/>
          <a:endParaRPr lang="en-US"/>
        </a:p>
      </dgm:t>
    </dgm:pt>
    <dgm:pt modelId="{220DAD3A-EC0C-4AFC-9811-CADEC743C37C}" type="sibTrans" cxnId="{017A9B9F-1472-4917-991E-15336E590BF8}">
      <dgm:prSet/>
      <dgm:spPr/>
      <dgm:t>
        <a:bodyPr/>
        <a:lstStyle/>
        <a:p>
          <a:pPr rtl="1"/>
          <a:endParaRPr lang="en-US"/>
        </a:p>
      </dgm:t>
    </dgm:pt>
    <dgm:pt modelId="{2F70F36F-4D11-4E86-A99A-069A3F9DB811}">
      <dgm:prSet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 rtl="1"/>
          <a:r>
            <a:rPr lang="fa-IR">
              <a:solidFill>
                <a:schemeClr val="tx1"/>
              </a:solidFill>
            </a:rPr>
            <a:t>استخراج کننده باریکه</a:t>
          </a:r>
          <a:endParaRPr lang="en-US">
            <a:solidFill>
              <a:schemeClr val="tx1"/>
            </a:solidFill>
          </a:endParaRPr>
        </a:p>
      </dgm:t>
    </dgm:pt>
    <dgm:pt modelId="{25BF67D4-6650-4B06-A601-E72145202C6A}" type="parTrans" cxnId="{8470C98C-4F76-462A-85CB-719D5365C615}">
      <dgm:prSet/>
      <dgm:spPr/>
      <dgm:t>
        <a:bodyPr/>
        <a:lstStyle/>
        <a:p>
          <a:pPr algn="ctr"/>
          <a:endParaRPr lang="en-US"/>
        </a:p>
      </dgm:t>
    </dgm:pt>
    <dgm:pt modelId="{E8C0E85A-44B8-4ED6-A955-CAD72876A161}" type="sibTrans" cxnId="{8470C98C-4F76-462A-85CB-719D5365C615}">
      <dgm:prSet/>
      <dgm:spPr/>
      <dgm:t>
        <a:bodyPr/>
        <a:lstStyle/>
        <a:p>
          <a:endParaRPr lang="en-US"/>
        </a:p>
      </dgm:t>
    </dgm:pt>
    <dgm:pt modelId="{89F5AC8F-E8D6-451E-9FBE-40C4EC6675C1}">
      <dgm:prSet custT="1"/>
      <dgm:spPr>
        <a:solidFill>
          <a:schemeClr val="accent1">
            <a:lumMod val="40000"/>
            <a:lumOff val="60000"/>
          </a:scheme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/>
          <a:r>
            <a:rPr lang="fa-IR" sz="1200" dirty="0">
              <a:solidFill>
                <a:sysClr val="windowText" lastClr="000000"/>
              </a:solidFill>
            </a:rPr>
            <a:t>دانشگاه تهران</a:t>
          </a:r>
        </a:p>
        <a:p>
          <a:pPr algn="ctr"/>
          <a:r>
            <a:rPr lang="fa-IR" sz="1200" dirty="0">
              <a:solidFill>
                <a:sysClr val="windowText" lastClr="000000"/>
              </a:solidFill>
            </a:rPr>
            <a:t>(همکار داخلی)</a:t>
          </a:r>
          <a:endParaRPr lang="en-US" sz="1200" dirty="0">
            <a:solidFill>
              <a:sysClr val="windowText" lastClr="000000"/>
            </a:solidFill>
          </a:endParaRPr>
        </a:p>
      </dgm:t>
    </dgm:pt>
    <dgm:pt modelId="{07FFF3CD-C975-4181-AF3B-99B4807B6107}" type="parTrans" cxnId="{E4702BDB-48C2-47AA-A10C-5B4976BB3FA0}">
      <dgm:prSet/>
      <dgm:spPr/>
      <dgm:t>
        <a:bodyPr/>
        <a:lstStyle/>
        <a:p>
          <a:pPr algn="ctr"/>
          <a:endParaRPr lang="en-US"/>
        </a:p>
      </dgm:t>
    </dgm:pt>
    <dgm:pt modelId="{DDAA8B6B-035A-40C2-92A1-7FE307E598C4}" type="sibTrans" cxnId="{E4702BDB-48C2-47AA-A10C-5B4976BB3FA0}">
      <dgm:prSet/>
      <dgm:spPr/>
      <dgm:t>
        <a:bodyPr/>
        <a:lstStyle/>
        <a:p>
          <a:endParaRPr lang="en-US"/>
        </a:p>
      </dgm:t>
    </dgm:pt>
    <dgm:pt modelId="{81573B2A-C752-4E8C-9008-18276BDF5146}">
      <dgm:prSet custT="1"/>
      <dgm:spPr>
        <a:solidFill>
          <a:schemeClr val="accent1">
            <a:lumMod val="40000"/>
            <a:lumOff val="60000"/>
          </a:schemeClr>
        </a:solidFill>
        <a:effectLst>
          <a:innerShdw blurRad="63500" dist="50800" dir="16200000">
            <a:prstClr val="black">
              <a:alpha val="50000"/>
            </a:prstClr>
          </a:innerShdw>
        </a:effectLst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/>
          <a:r>
            <a:rPr lang="fa-IR" sz="1200" dirty="0">
              <a:solidFill>
                <a:sysClr val="windowText" lastClr="000000"/>
              </a:solidFill>
            </a:rPr>
            <a:t>ساخت چشمه یونی </a:t>
          </a:r>
          <a:endParaRPr lang="en-US" sz="1200" dirty="0">
            <a:solidFill>
              <a:sysClr val="windowText" lastClr="000000"/>
            </a:solidFill>
          </a:endParaRPr>
        </a:p>
      </dgm:t>
    </dgm:pt>
    <dgm:pt modelId="{F2A0BFE5-2427-434E-8822-86F4C28D896B}" type="parTrans" cxnId="{12C09229-4171-48F5-BC0D-AAE624FCA62E}">
      <dgm:prSet/>
      <dgm:spPr/>
      <dgm:t>
        <a:bodyPr/>
        <a:lstStyle/>
        <a:p>
          <a:pPr algn="ctr"/>
          <a:endParaRPr lang="en-US"/>
        </a:p>
      </dgm:t>
    </dgm:pt>
    <dgm:pt modelId="{AEDDE052-6BED-43B7-B23C-4E6221583482}" type="sibTrans" cxnId="{12C09229-4171-48F5-BC0D-AAE624FCA62E}">
      <dgm:prSet/>
      <dgm:spPr/>
      <dgm:t>
        <a:bodyPr/>
        <a:lstStyle/>
        <a:p>
          <a:endParaRPr lang="en-US"/>
        </a:p>
      </dgm:t>
    </dgm:pt>
    <dgm:pt modelId="{E8939CB7-C777-4949-95A4-34A5D6D2F008}" type="pres">
      <dgm:prSet presAssocID="{ACF64CFF-1F5D-4C74-852D-AE0DF421CB0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4A890F5-DA91-47AA-BCA4-98F94D1F94DA}" type="pres">
      <dgm:prSet presAssocID="{B2B1DC43-4AF8-4FFB-86BC-D5E38DEC6BAB}" presName="hierRoot1" presStyleCnt="0">
        <dgm:presLayoutVars>
          <dgm:hierBranch val="init"/>
        </dgm:presLayoutVars>
      </dgm:prSet>
      <dgm:spPr/>
    </dgm:pt>
    <dgm:pt modelId="{FB563D64-AEA0-4175-81AA-E90F20CC6031}" type="pres">
      <dgm:prSet presAssocID="{B2B1DC43-4AF8-4FFB-86BC-D5E38DEC6BAB}" presName="rootComposite1" presStyleCnt="0"/>
      <dgm:spPr/>
    </dgm:pt>
    <dgm:pt modelId="{C4CAAF66-C717-49C0-ACF2-C1252A01D5A5}" type="pres">
      <dgm:prSet presAssocID="{B2B1DC43-4AF8-4FFB-86BC-D5E38DEC6BAB}" presName="rootText1" presStyleLbl="node0" presStyleIdx="0" presStyleCnt="1" custScaleX="1539180" custScaleY="235300" custLinFactY="-100000" custLinFactNeighborX="61992" custLinFactNeighborY="-17657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3366267-95DE-47B6-BAFE-67DA6A954A39}" type="pres">
      <dgm:prSet presAssocID="{B2B1DC43-4AF8-4FFB-86BC-D5E38DEC6BAB}" presName="rootConnector1" presStyleLbl="node1" presStyleIdx="0" presStyleCnt="0"/>
      <dgm:spPr/>
      <dgm:t>
        <a:bodyPr/>
        <a:lstStyle/>
        <a:p>
          <a:endParaRPr lang="en-US"/>
        </a:p>
      </dgm:t>
    </dgm:pt>
    <dgm:pt modelId="{276C0DB1-3D12-48E0-B197-971951E5F004}" type="pres">
      <dgm:prSet presAssocID="{B2B1DC43-4AF8-4FFB-86BC-D5E38DEC6BAB}" presName="hierChild2" presStyleCnt="0"/>
      <dgm:spPr/>
    </dgm:pt>
    <dgm:pt modelId="{28921462-05A1-442C-93C1-387FDE725B82}" type="pres">
      <dgm:prSet presAssocID="{5E8A9282-8A03-46BF-B4A1-58BB5FE71966}" presName="Name37" presStyleLbl="parChTrans1D2" presStyleIdx="0" presStyleCnt="2"/>
      <dgm:spPr/>
      <dgm:t>
        <a:bodyPr/>
        <a:lstStyle/>
        <a:p>
          <a:endParaRPr lang="en-US"/>
        </a:p>
      </dgm:t>
    </dgm:pt>
    <dgm:pt modelId="{2DA0F19D-B8C5-42DE-943A-B3A77E132E03}" type="pres">
      <dgm:prSet presAssocID="{6F20A1ED-2F4B-41B0-B632-B4E4C6740142}" presName="hierRoot2" presStyleCnt="0">
        <dgm:presLayoutVars>
          <dgm:hierBranch val="init"/>
        </dgm:presLayoutVars>
      </dgm:prSet>
      <dgm:spPr/>
    </dgm:pt>
    <dgm:pt modelId="{A37470E2-8246-49C4-ADAF-1ADA01D8EFA3}" type="pres">
      <dgm:prSet presAssocID="{6F20A1ED-2F4B-41B0-B632-B4E4C6740142}" presName="rootComposite" presStyleCnt="0"/>
      <dgm:spPr/>
    </dgm:pt>
    <dgm:pt modelId="{164A7093-10DB-45AB-95BF-0FE6D2164B93}" type="pres">
      <dgm:prSet presAssocID="{6F20A1ED-2F4B-41B0-B632-B4E4C6740142}" presName="rootText" presStyleLbl="node2" presStyleIdx="0" presStyleCnt="2" custScaleX="2000000" custScaleY="710786" custLinFactX="400000" custLinFactNeighborX="424064" custLinFactNeighborY="-56547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177084F1-7482-4567-8549-DC189320AF0F}" type="pres">
      <dgm:prSet presAssocID="{6F20A1ED-2F4B-41B0-B632-B4E4C6740142}" presName="rootConnector" presStyleLbl="node2" presStyleIdx="0" presStyleCnt="2"/>
      <dgm:spPr/>
      <dgm:t>
        <a:bodyPr/>
        <a:lstStyle/>
        <a:p>
          <a:endParaRPr lang="en-US"/>
        </a:p>
      </dgm:t>
    </dgm:pt>
    <dgm:pt modelId="{2DF6F0A3-8CB5-4A82-AE93-D8DACD566DC0}" type="pres">
      <dgm:prSet presAssocID="{6F20A1ED-2F4B-41B0-B632-B4E4C6740142}" presName="hierChild4" presStyleCnt="0"/>
      <dgm:spPr/>
    </dgm:pt>
    <dgm:pt modelId="{CC4B0B8A-C84C-412D-87E6-D6942641BBA7}" type="pres">
      <dgm:prSet presAssocID="{16150C9E-460D-44DE-864E-9E969875A487}" presName="Name37" presStyleLbl="parChTrans1D3" presStyleIdx="0" presStyleCnt="7"/>
      <dgm:spPr/>
      <dgm:t>
        <a:bodyPr/>
        <a:lstStyle/>
        <a:p>
          <a:endParaRPr lang="en-US"/>
        </a:p>
      </dgm:t>
    </dgm:pt>
    <dgm:pt modelId="{11045C51-4B19-410D-9118-14E161FBD6D0}" type="pres">
      <dgm:prSet presAssocID="{AE4F23C6-E784-4F9B-BED6-2F6719A4E3AD}" presName="hierRoot2" presStyleCnt="0">
        <dgm:presLayoutVars>
          <dgm:hierBranch val="init"/>
        </dgm:presLayoutVars>
      </dgm:prSet>
      <dgm:spPr/>
    </dgm:pt>
    <dgm:pt modelId="{35970E8E-8CD2-4728-977D-05933A19CFB1}" type="pres">
      <dgm:prSet presAssocID="{AE4F23C6-E784-4F9B-BED6-2F6719A4E3AD}" presName="rootComposite" presStyleCnt="0"/>
      <dgm:spPr/>
    </dgm:pt>
    <dgm:pt modelId="{14D24821-E430-497F-9B8A-EBDF48E63FDC}" type="pres">
      <dgm:prSet presAssocID="{AE4F23C6-E784-4F9B-BED6-2F6719A4E3AD}" presName="rootText" presStyleLbl="node3" presStyleIdx="0" presStyleCnt="4" custScaleX="621022" custScaleY="623455" custLinFactX="7387" custLinFactY="173442" custLinFactNeighborX="100000" custLinFactNeighborY="200000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EBC720A9-EC21-49E0-969E-4E9161320DB2}" type="pres">
      <dgm:prSet presAssocID="{AE4F23C6-E784-4F9B-BED6-2F6719A4E3AD}" presName="rootConnector" presStyleLbl="node3" presStyleIdx="0" presStyleCnt="4"/>
      <dgm:spPr/>
      <dgm:t>
        <a:bodyPr/>
        <a:lstStyle/>
        <a:p>
          <a:pPr rtl="1"/>
          <a:endParaRPr lang="fa-IR"/>
        </a:p>
      </dgm:t>
    </dgm:pt>
    <dgm:pt modelId="{3F9C9199-61CD-45BD-9799-FA6D224EBD1D}" type="pres">
      <dgm:prSet presAssocID="{AE4F23C6-E784-4F9B-BED6-2F6719A4E3AD}" presName="hierChild4" presStyleCnt="0"/>
      <dgm:spPr/>
    </dgm:pt>
    <dgm:pt modelId="{68D8EE1C-D1C1-4F0A-9E9A-50F0D1C2BA48}" type="pres">
      <dgm:prSet presAssocID="{818E60A5-7DC1-43B5-AC73-65DEDBB634C6}" presName="Name37" presStyleLbl="parChTrans1D4" presStyleIdx="0" presStyleCnt="17"/>
      <dgm:spPr/>
      <dgm:t>
        <a:bodyPr/>
        <a:lstStyle/>
        <a:p>
          <a:endParaRPr lang="en-US"/>
        </a:p>
      </dgm:t>
    </dgm:pt>
    <dgm:pt modelId="{8C3A60A1-F2F1-4C64-9789-80DE1AEC26BA}" type="pres">
      <dgm:prSet presAssocID="{EAF43FC4-A067-45AB-B64A-42BD38A7F2C3}" presName="hierRoot2" presStyleCnt="0">
        <dgm:presLayoutVars>
          <dgm:hierBranch val="init"/>
        </dgm:presLayoutVars>
      </dgm:prSet>
      <dgm:spPr/>
    </dgm:pt>
    <dgm:pt modelId="{8499C2BA-4F05-401D-8099-4F0659CAC86F}" type="pres">
      <dgm:prSet presAssocID="{EAF43FC4-A067-45AB-B64A-42BD38A7F2C3}" presName="rootComposite" presStyleCnt="0"/>
      <dgm:spPr/>
    </dgm:pt>
    <dgm:pt modelId="{26BE9500-062C-4E31-A9BF-BA9285BDF41D}" type="pres">
      <dgm:prSet presAssocID="{EAF43FC4-A067-45AB-B64A-42BD38A7F2C3}" presName="rootText" presStyleLbl="node4" presStyleIdx="0" presStyleCnt="17" custScaleX="366560" custScaleY="602918" custLinFactX="36538" custLinFactY="583351" custLinFactNeighborX="100000" custLinFactNeighborY="6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285E807-78D5-4765-8EF2-759D5DE32FDD}" type="pres">
      <dgm:prSet presAssocID="{EAF43FC4-A067-45AB-B64A-42BD38A7F2C3}" presName="rootConnector" presStyleLbl="node4" presStyleIdx="0" presStyleCnt="17"/>
      <dgm:spPr/>
      <dgm:t>
        <a:bodyPr/>
        <a:lstStyle/>
        <a:p>
          <a:endParaRPr lang="en-US"/>
        </a:p>
      </dgm:t>
    </dgm:pt>
    <dgm:pt modelId="{7601CEEE-88A1-47C9-A734-E5D6123CCEF8}" type="pres">
      <dgm:prSet presAssocID="{EAF43FC4-A067-45AB-B64A-42BD38A7F2C3}" presName="hierChild4" presStyleCnt="0"/>
      <dgm:spPr/>
    </dgm:pt>
    <dgm:pt modelId="{D0678CBB-12B6-43EA-884D-207D62DB2122}" type="pres">
      <dgm:prSet presAssocID="{EAF43FC4-A067-45AB-B64A-42BD38A7F2C3}" presName="hierChild5" presStyleCnt="0"/>
      <dgm:spPr/>
    </dgm:pt>
    <dgm:pt modelId="{01468686-2456-4ED4-8E05-EE0D835F54F5}" type="pres">
      <dgm:prSet presAssocID="{5C1F1735-635A-4C51-AF71-D417A884F262}" presName="Name37" presStyleLbl="parChTrans1D4" presStyleIdx="1" presStyleCnt="17"/>
      <dgm:spPr/>
      <dgm:t>
        <a:bodyPr/>
        <a:lstStyle/>
        <a:p>
          <a:endParaRPr lang="en-US"/>
        </a:p>
      </dgm:t>
    </dgm:pt>
    <dgm:pt modelId="{A38C6BE8-FFAC-441C-9B35-6D36001F351C}" type="pres">
      <dgm:prSet presAssocID="{714B5583-40EE-4DB3-A1D5-C8FEF9B7B353}" presName="hierRoot2" presStyleCnt="0">
        <dgm:presLayoutVars>
          <dgm:hierBranch val="init"/>
        </dgm:presLayoutVars>
      </dgm:prSet>
      <dgm:spPr/>
    </dgm:pt>
    <dgm:pt modelId="{C8EB923D-F96F-4214-A6FB-56CC8B98D195}" type="pres">
      <dgm:prSet presAssocID="{714B5583-40EE-4DB3-A1D5-C8FEF9B7B353}" presName="rootComposite" presStyleCnt="0"/>
      <dgm:spPr/>
    </dgm:pt>
    <dgm:pt modelId="{CEA39A77-AFED-40EB-9409-007F9312EFAC}" type="pres">
      <dgm:prSet presAssocID="{714B5583-40EE-4DB3-A1D5-C8FEF9B7B353}" presName="rootText" presStyleLbl="node4" presStyleIdx="1" presStyleCnt="17" custScaleX="389257" custScaleY="524659" custLinFactX="29118" custLinFactNeighborX="100000" custLinFactNeighborY="-99846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FD77554A-046D-4B8A-B271-1FBF09A35A00}" type="pres">
      <dgm:prSet presAssocID="{714B5583-40EE-4DB3-A1D5-C8FEF9B7B353}" presName="rootConnector" presStyleLbl="node4" presStyleIdx="1" presStyleCnt="17"/>
      <dgm:spPr/>
      <dgm:t>
        <a:bodyPr/>
        <a:lstStyle/>
        <a:p>
          <a:endParaRPr lang="en-US"/>
        </a:p>
      </dgm:t>
    </dgm:pt>
    <dgm:pt modelId="{A981B23C-17B1-4567-805F-0A1BC433DBE1}" type="pres">
      <dgm:prSet presAssocID="{714B5583-40EE-4DB3-A1D5-C8FEF9B7B353}" presName="hierChild4" presStyleCnt="0"/>
      <dgm:spPr/>
    </dgm:pt>
    <dgm:pt modelId="{2ED8EC60-2529-4F52-9BB6-51D5B43FE248}" type="pres">
      <dgm:prSet presAssocID="{714B5583-40EE-4DB3-A1D5-C8FEF9B7B353}" presName="hierChild5" presStyleCnt="0"/>
      <dgm:spPr/>
    </dgm:pt>
    <dgm:pt modelId="{EF14703E-1D32-4982-AFED-C61E6FA9528F}" type="pres">
      <dgm:prSet presAssocID="{98EBC57A-C29F-4A26-8D89-4FD3B0528CB7}" presName="Name37" presStyleLbl="parChTrans1D4" presStyleIdx="2" presStyleCnt="17"/>
      <dgm:spPr/>
      <dgm:t>
        <a:bodyPr/>
        <a:lstStyle/>
        <a:p>
          <a:endParaRPr lang="en-US"/>
        </a:p>
      </dgm:t>
    </dgm:pt>
    <dgm:pt modelId="{ACBE8026-B376-4458-BA0A-0F5E222ACC4D}" type="pres">
      <dgm:prSet presAssocID="{B4BDD879-F117-4F0D-9F7B-63C994E26B1D}" presName="hierRoot2" presStyleCnt="0">
        <dgm:presLayoutVars>
          <dgm:hierBranch val="init"/>
        </dgm:presLayoutVars>
      </dgm:prSet>
      <dgm:spPr/>
    </dgm:pt>
    <dgm:pt modelId="{22BA721A-D5EB-4C48-A794-FC8AF5473428}" type="pres">
      <dgm:prSet presAssocID="{B4BDD879-F117-4F0D-9F7B-63C994E26B1D}" presName="rootComposite" presStyleCnt="0"/>
      <dgm:spPr/>
    </dgm:pt>
    <dgm:pt modelId="{E6E2BC59-6F59-4848-A65D-DEC30F3A4FDC}" type="pres">
      <dgm:prSet presAssocID="{B4BDD879-F117-4F0D-9F7B-63C994E26B1D}" presName="rootText" presStyleLbl="node4" presStyleIdx="2" presStyleCnt="17" custScaleX="386021" custScaleY="651056" custLinFactX="50454" custLinFactY="385329" custLinFactNeighborX="100000" custLinFactNeighborY="4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B8FD755-9D52-4984-9B61-E2B488C28A69}" type="pres">
      <dgm:prSet presAssocID="{B4BDD879-F117-4F0D-9F7B-63C994E26B1D}" presName="rootConnector" presStyleLbl="node4" presStyleIdx="2" presStyleCnt="17"/>
      <dgm:spPr/>
      <dgm:t>
        <a:bodyPr/>
        <a:lstStyle/>
        <a:p>
          <a:endParaRPr lang="en-US"/>
        </a:p>
      </dgm:t>
    </dgm:pt>
    <dgm:pt modelId="{C1F6E522-76CF-4A97-BF62-75FAB57EF801}" type="pres">
      <dgm:prSet presAssocID="{B4BDD879-F117-4F0D-9F7B-63C994E26B1D}" presName="hierChild4" presStyleCnt="0"/>
      <dgm:spPr/>
    </dgm:pt>
    <dgm:pt modelId="{3E2A7664-9A53-4E13-933C-18164E5AA717}" type="pres">
      <dgm:prSet presAssocID="{B4BDD879-F117-4F0D-9F7B-63C994E26B1D}" presName="hierChild5" presStyleCnt="0"/>
      <dgm:spPr/>
    </dgm:pt>
    <dgm:pt modelId="{34C5E5B8-7E85-4BB1-A12B-BA6F5EDD55FB}" type="pres">
      <dgm:prSet presAssocID="{AE4F23C6-E784-4F9B-BED6-2F6719A4E3AD}" presName="hierChild5" presStyleCnt="0"/>
      <dgm:spPr/>
    </dgm:pt>
    <dgm:pt modelId="{559A27CA-6A15-46B4-82E6-F62653B774CF}" type="pres">
      <dgm:prSet presAssocID="{AE8E2C2C-916B-44E4-81F7-BE096769A13D}" presName="Name37" presStyleLbl="parChTrans1D3" presStyleIdx="1" presStyleCnt="7"/>
      <dgm:spPr/>
      <dgm:t>
        <a:bodyPr/>
        <a:lstStyle/>
        <a:p>
          <a:pPr rtl="1"/>
          <a:endParaRPr lang="fa-IR"/>
        </a:p>
      </dgm:t>
    </dgm:pt>
    <dgm:pt modelId="{D18E23C0-BA52-4F06-BCFD-9772BDA46905}" type="pres">
      <dgm:prSet presAssocID="{AB8CEAD5-432B-4FF9-B09C-E50C4C0D01FC}" presName="hierRoot2" presStyleCnt="0">
        <dgm:presLayoutVars>
          <dgm:hierBranch val="init"/>
        </dgm:presLayoutVars>
      </dgm:prSet>
      <dgm:spPr/>
    </dgm:pt>
    <dgm:pt modelId="{FF89C34F-9C21-4B3E-A1B8-0AB72A95FDAB}" type="pres">
      <dgm:prSet presAssocID="{AB8CEAD5-432B-4FF9-B09C-E50C4C0D01FC}" presName="rootComposite" presStyleCnt="0"/>
      <dgm:spPr/>
    </dgm:pt>
    <dgm:pt modelId="{F21D6693-F459-48B7-A583-211ADDB201E6}" type="pres">
      <dgm:prSet presAssocID="{AB8CEAD5-432B-4FF9-B09C-E50C4C0D01FC}" presName="rootText" presStyleLbl="node3" presStyleIdx="1" presStyleCnt="4" custScaleX="823342" custScaleY="502155" custLinFactX="655381" custLinFactY="121398" custLinFactNeighborX="700000" custLinFactNeighborY="200000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35FAF0C0-F80F-48AC-9521-E17F9C94A78D}" type="pres">
      <dgm:prSet presAssocID="{AB8CEAD5-432B-4FF9-B09C-E50C4C0D01FC}" presName="rootConnector" presStyleLbl="node3" presStyleIdx="1" presStyleCnt="4"/>
      <dgm:spPr/>
      <dgm:t>
        <a:bodyPr/>
        <a:lstStyle/>
        <a:p>
          <a:pPr rtl="1"/>
          <a:endParaRPr lang="fa-IR"/>
        </a:p>
      </dgm:t>
    </dgm:pt>
    <dgm:pt modelId="{88692A91-6857-4697-B2D2-51779565C742}" type="pres">
      <dgm:prSet presAssocID="{AB8CEAD5-432B-4FF9-B09C-E50C4C0D01FC}" presName="hierChild4" presStyleCnt="0"/>
      <dgm:spPr/>
    </dgm:pt>
    <dgm:pt modelId="{C7917FB5-A1F8-44F6-84DD-2AA40471944F}" type="pres">
      <dgm:prSet presAssocID="{18AE80EE-A6D0-44E3-AFF7-C597BE232415}" presName="Name37" presStyleLbl="parChTrans1D4" presStyleIdx="3" presStyleCnt="17"/>
      <dgm:spPr/>
      <dgm:t>
        <a:bodyPr/>
        <a:lstStyle/>
        <a:p>
          <a:pPr rtl="1"/>
          <a:endParaRPr lang="fa-IR"/>
        </a:p>
      </dgm:t>
    </dgm:pt>
    <dgm:pt modelId="{9599586F-37CE-4C12-ABC8-BBAD9F08BC5D}" type="pres">
      <dgm:prSet presAssocID="{710E9A04-8953-4869-8D78-70092A087605}" presName="hierRoot2" presStyleCnt="0">
        <dgm:presLayoutVars>
          <dgm:hierBranch val="init"/>
        </dgm:presLayoutVars>
      </dgm:prSet>
      <dgm:spPr/>
    </dgm:pt>
    <dgm:pt modelId="{6FF89425-FFA2-4CD2-A3E5-EB36017BB079}" type="pres">
      <dgm:prSet presAssocID="{710E9A04-8953-4869-8D78-70092A087605}" presName="rootComposite" presStyleCnt="0"/>
      <dgm:spPr/>
    </dgm:pt>
    <dgm:pt modelId="{F81A101A-B076-48B0-895C-213AB46B0F06}" type="pres">
      <dgm:prSet presAssocID="{710E9A04-8953-4869-8D78-70092A087605}" presName="rootText" presStyleLbl="node4" presStyleIdx="3" presStyleCnt="17" custScaleX="351618" custScaleY="244844" custLinFactX="600000" custLinFactY="148518" custLinFactNeighborX="638826" custLinFactNeighborY="200000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1BB17AF6-6695-4B95-86C8-26A93FEA148D}" type="pres">
      <dgm:prSet presAssocID="{710E9A04-8953-4869-8D78-70092A087605}" presName="rootConnector" presStyleLbl="node4" presStyleIdx="3" presStyleCnt="17"/>
      <dgm:spPr/>
      <dgm:t>
        <a:bodyPr/>
        <a:lstStyle/>
        <a:p>
          <a:pPr rtl="1"/>
          <a:endParaRPr lang="fa-IR"/>
        </a:p>
      </dgm:t>
    </dgm:pt>
    <dgm:pt modelId="{60AF9075-3101-41EE-9450-61F7A020272E}" type="pres">
      <dgm:prSet presAssocID="{710E9A04-8953-4869-8D78-70092A087605}" presName="hierChild4" presStyleCnt="0"/>
      <dgm:spPr/>
    </dgm:pt>
    <dgm:pt modelId="{658915A2-FEC9-400A-89E5-920BEE0AC159}" type="pres">
      <dgm:prSet presAssocID="{710E9A04-8953-4869-8D78-70092A087605}" presName="hierChild5" presStyleCnt="0"/>
      <dgm:spPr/>
    </dgm:pt>
    <dgm:pt modelId="{4DE996C7-6271-4B82-A798-A78477293C94}" type="pres">
      <dgm:prSet presAssocID="{2C49DB27-CB64-467A-9AA3-5BBEA99D1123}" presName="Name37" presStyleLbl="parChTrans1D4" presStyleIdx="4" presStyleCnt="17"/>
      <dgm:spPr/>
      <dgm:t>
        <a:bodyPr/>
        <a:lstStyle/>
        <a:p>
          <a:pPr rtl="1"/>
          <a:endParaRPr lang="fa-IR"/>
        </a:p>
      </dgm:t>
    </dgm:pt>
    <dgm:pt modelId="{E9DEFE6B-6991-4589-AEF1-7CD1047FBE89}" type="pres">
      <dgm:prSet presAssocID="{B7980E12-B1F0-4892-82F0-2B44A3BC5EA0}" presName="hierRoot2" presStyleCnt="0">
        <dgm:presLayoutVars>
          <dgm:hierBranch val="init"/>
        </dgm:presLayoutVars>
      </dgm:prSet>
      <dgm:spPr/>
    </dgm:pt>
    <dgm:pt modelId="{C5D493DB-D08A-4CC7-892F-9C7C62118A1B}" type="pres">
      <dgm:prSet presAssocID="{B7980E12-B1F0-4892-82F0-2B44A3BC5EA0}" presName="rootComposite" presStyleCnt="0"/>
      <dgm:spPr/>
    </dgm:pt>
    <dgm:pt modelId="{DC8A0E04-CE60-4CC2-92AB-3A8271DDA167}" type="pres">
      <dgm:prSet presAssocID="{B7980E12-B1F0-4892-82F0-2B44A3BC5EA0}" presName="rootText" presStyleLbl="node4" presStyleIdx="4" presStyleCnt="17" custScaleX="352921" custScaleY="223634" custLinFactX="600000" custLinFactY="159080" custLinFactNeighborX="640538" custLinFactNeighborY="200000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A64D4B6D-1907-4045-9357-5AD266C6FED2}" type="pres">
      <dgm:prSet presAssocID="{B7980E12-B1F0-4892-82F0-2B44A3BC5EA0}" presName="rootConnector" presStyleLbl="node4" presStyleIdx="4" presStyleCnt="17"/>
      <dgm:spPr/>
      <dgm:t>
        <a:bodyPr/>
        <a:lstStyle/>
        <a:p>
          <a:pPr rtl="1"/>
          <a:endParaRPr lang="fa-IR"/>
        </a:p>
      </dgm:t>
    </dgm:pt>
    <dgm:pt modelId="{FCBCE5AC-FBE4-46BC-9BAC-84D090F8D7BD}" type="pres">
      <dgm:prSet presAssocID="{B7980E12-B1F0-4892-82F0-2B44A3BC5EA0}" presName="hierChild4" presStyleCnt="0"/>
      <dgm:spPr/>
    </dgm:pt>
    <dgm:pt modelId="{21FD8413-AEFB-4466-8237-48774EF75A27}" type="pres">
      <dgm:prSet presAssocID="{B7980E12-B1F0-4892-82F0-2B44A3BC5EA0}" presName="hierChild5" presStyleCnt="0"/>
      <dgm:spPr/>
    </dgm:pt>
    <dgm:pt modelId="{C360C882-12D9-4136-BF73-654DA41A5613}" type="pres">
      <dgm:prSet presAssocID="{2CF85BAB-AD50-4BE0-8D6D-461743A63C3C}" presName="Name37" presStyleLbl="parChTrans1D4" presStyleIdx="5" presStyleCnt="17"/>
      <dgm:spPr/>
      <dgm:t>
        <a:bodyPr/>
        <a:lstStyle/>
        <a:p>
          <a:pPr rtl="1"/>
          <a:endParaRPr lang="fa-IR"/>
        </a:p>
      </dgm:t>
    </dgm:pt>
    <dgm:pt modelId="{3ECCDC67-7C18-4C42-9766-C620B86BD8A3}" type="pres">
      <dgm:prSet presAssocID="{7F682229-30E5-491B-B177-94BCD6E69893}" presName="hierRoot2" presStyleCnt="0">
        <dgm:presLayoutVars>
          <dgm:hierBranch val="init"/>
        </dgm:presLayoutVars>
      </dgm:prSet>
      <dgm:spPr/>
    </dgm:pt>
    <dgm:pt modelId="{A932C6E8-A77F-469F-9DAC-6F44D5B1FFDE}" type="pres">
      <dgm:prSet presAssocID="{7F682229-30E5-491B-B177-94BCD6E69893}" presName="rootComposite" presStyleCnt="0"/>
      <dgm:spPr/>
    </dgm:pt>
    <dgm:pt modelId="{7FC8ECBD-85AE-462C-80FF-F2B000D146F2}" type="pres">
      <dgm:prSet presAssocID="{7F682229-30E5-491B-B177-94BCD6E69893}" presName="rootText" presStyleLbl="node4" presStyleIdx="5" presStyleCnt="17" custScaleX="352921" custScaleY="223634" custLinFactX="600000" custLinFactY="159080" custLinFactNeighborX="640538" custLinFactNeighborY="200000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D4E5EC4B-92ED-4831-89E6-0BEDB25A8A95}" type="pres">
      <dgm:prSet presAssocID="{7F682229-30E5-491B-B177-94BCD6E69893}" presName="rootConnector" presStyleLbl="node4" presStyleIdx="5" presStyleCnt="17"/>
      <dgm:spPr/>
      <dgm:t>
        <a:bodyPr/>
        <a:lstStyle/>
        <a:p>
          <a:pPr rtl="1"/>
          <a:endParaRPr lang="fa-IR"/>
        </a:p>
      </dgm:t>
    </dgm:pt>
    <dgm:pt modelId="{ABE4E519-4B86-423F-AD8D-F6F46E6BC1D3}" type="pres">
      <dgm:prSet presAssocID="{7F682229-30E5-491B-B177-94BCD6E69893}" presName="hierChild4" presStyleCnt="0"/>
      <dgm:spPr/>
    </dgm:pt>
    <dgm:pt modelId="{FB70F52C-FF9D-43CE-9512-260028AA75B6}" type="pres">
      <dgm:prSet presAssocID="{7F682229-30E5-491B-B177-94BCD6E69893}" presName="hierChild5" presStyleCnt="0"/>
      <dgm:spPr/>
    </dgm:pt>
    <dgm:pt modelId="{17D48740-E6FA-46A9-AB7E-46AA26FBBF37}" type="pres">
      <dgm:prSet presAssocID="{516619C0-B3C8-4BC3-A017-1B913A5538A1}" presName="Name37" presStyleLbl="parChTrans1D4" presStyleIdx="6" presStyleCnt="17"/>
      <dgm:spPr/>
      <dgm:t>
        <a:bodyPr/>
        <a:lstStyle/>
        <a:p>
          <a:pPr rtl="1"/>
          <a:endParaRPr lang="fa-IR"/>
        </a:p>
      </dgm:t>
    </dgm:pt>
    <dgm:pt modelId="{05266A4C-89F9-4D76-B49C-AFEB9C81E604}" type="pres">
      <dgm:prSet presAssocID="{63B398EA-1CA8-4263-AA6E-4EF8F9AC7486}" presName="hierRoot2" presStyleCnt="0">
        <dgm:presLayoutVars>
          <dgm:hierBranch val="init"/>
        </dgm:presLayoutVars>
      </dgm:prSet>
      <dgm:spPr/>
    </dgm:pt>
    <dgm:pt modelId="{87EDE47D-4F96-466B-8CF6-D5BAD8126A5B}" type="pres">
      <dgm:prSet presAssocID="{63B398EA-1CA8-4263-AA6E-4EF8F9AC7486}" presName="rootComposite" presStyleCnt="0"/>
      <dgm:spPr/>
    </dgm:pt>
    <dgm:pt modelId="{EDD33D5B-FB73-4347-887B-5A95645215E6}" type="pres">
      <dgm:prSet presAssocID="{63B398EA-1CA8-4263-AA6E-4EF8F9AC7486}" presName="rootText" presStyleLbl="node4" presStyleIdx="6" presStyleCnt="17" custScaleX="352921" custScaleY="223634" custLinFactX="600000" custLinFactY="159080" custLinFactNeighborX="640538" custLinFactNeighborY="200000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8B469F77-7C8D-4268-92E4-5690FFD893AE}" type="pres">
      <dgm:prSet presAssocID="{63B398EA-1CA8-4263-AA6E-4EF8F9AC7486}" presName="rootConnector" presStyleLbl="node4" presStyleIdx="6" presStyleCnt="17"/>
      <dgm:spPr/>
      <dgm:t>
        <a:bodyPr/>
        <a:lstStyle/>
        <a:p>
          <a:pPr rtl="1"/>
          <a:endParaRPr lang="fa-IR"/>
        </a:p>
      </dgm:t>
    </dgm:pt>
    <dgm:pt modelId="{AF611347-A58F-4D6A-A26B-19F70C4BB285}" type="pres">
      <dgm:prSet presAssocID="{63B398EA-1CA8-4263-AA6E-4EF8F9AC7486}" presName="hierChild4" presStyleCnt="0"/>
      <dgm:spPr/>
    </dgm:pt>
    <dgm:pt modelId="{02264F2A-2640-4681-85C0-3F181980C2E6}" type="pres">
      <dgm:prSet presAssocID="{63B398EA-1CA8-4263-AA6E-4EF8F9AC7486}" presName="hierChild5" presStyleCnt="0"/>
      <dgm:spPr/>
    </dgm:pt>
    <dgm:pt modelId="{A5B9F4C0-CE07-4CFA-BE8F-236C4498ED76}" type="pres">
      <dgm:prSet presAssocID="{3DC2D57B-41C3-49AA-86C8-909C5E767592}" presName="Name37" presStyleLbl="parChTrans1D4" presStyleIdx="7" presStyleCnt="17"/>
      <dgm:spPr/>
      <dgm:t>
        <a:bodyPr/>
        <a:lstStyle/>
        <a:p>
          <a:pPr rtl="1"/>
          <a:endParaRPr lang="fa-IR"/>
        </a:p>
      </dgm:t>
    </dgm:pt>
    <dgm:pt modelId="{DE9719CF-7695-42E2-A8CC-2E2F57D0A342}" type="pres">
      <dgm:prSet presAssocID="{9B319A94-6A88-4D11-8BC6-0B53C8AE569F}" presName="hierRoot2" presStyleCnt="0">
        <dgm:presLayoutVars>
          <dgm:hierBranch val="init"/>
        </dgm:presLayoutVars>
      </dgm:prSet>
      <dgm:spPr/>
    </dgm:pt>
    <dgm:pt modelId="{54D50D12-595D-41B8-9F14-97B10972AB2B}" type="pres">
      <dgm:prSet presAssocID="{9B319A94-6A88-4D11-8BC6-0B53C8AE569F}" presName="rootComposite" presStyleCnt="0"/>
      <dgm:spPr/>
    </dgm:pt>
    <dgm:pt modelId="{6F9DC21E-D9DF-4304-A489-FB9731571B25}" type="pres">
      <dgm:prSet presAssocID="{9B319A94-6A88-4D11-8BC6-0B53C8AE569F}" presName="rootText" presStyleLbl="node4" presStyleIdx="7" presStyleCnt="17" custScaleX="352921" custScaleY="223634" custLinFactX="600000" custLinFactY="159080" custLinFactNeighborX="640538" custLinFactNeighborY="200000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B63EE832-F30D-454F-BF77-01C551012754}" type="pres">
      <dgm:prSet presAssocID="{9B319A94-6A88-4D11-8BC6-0B53C8AE569F}" presName="rootConnector" presStyleLbl="node4" presStyleIdx="7" presStyleCnt="17"/>
      <dgm:spPr/>
      <dgm:t>
        <a:bodyPr/>
        <a:lstStyle/>
        <a:p>
          <a:pPr rtl="1"/>
          <a:endParaRPr lang="fa-IR"/>
        </a:p>
      </dgm:t>
    </dgm:pt>
    <dgm:pt modelId="{982FE6E8-53E7-47CE-BD70-EEA64E0EAB4A}" type="pres">
      <dgm:prSet presAssocID="{9B319A94-6A88-4D11-8BC6-0B53C8AE569F}" presName="hierChild4" presStyleCnt="0"/>
      <dgm:spPr/>
    </dgm:pt>
    <dgm:pt modelId="{24A07FF9-7CDB-4EFF-8866-0CB3F904D7C6}" type="pres">
      <dgm:prSet presAssocID="{9B319A94-6A88-4D11-8BC6-0B53C8AE569F}" presName="hierChild5" presStyleCnt="0"/>
      <dgm:spPr/>
    </dgm:pt>
    <dgm:pt modelId="{56C089B6-DE64-4DF1-8E9F-5AB410DA5C14}" type="pres">
      <dgm:prSet presAssocID="{DBE333D6-CE19-4278-8A96-AE9E6628A622}" presName="Name37" presStyleLbl="parChTrans1D4" presStyleIdx="8" presStyleCnt="17"/>
      <dgm:spPr/>
      <dgm:t>
        <a:bodyPr/>
        <a:lstStyle/>
        <a:p>
          <a:pPr rtl="1"/>
          <a:endParaRPr lang="fa-IR"/>
        </a:p>
      </dgm:t>
    </dgm:pt>
    <dgm:pt modelId="{33F22B93-1ED7-41BA-BC66-D5397BE1A8B4}" type="pres">
      <dgm:prSet presAssocID="{C047E5A2-4DCC-43C5-93C3-43A433259ED9}" presName="hierRoot2" presStyleCnt="0">
        <dgm:presLayoutVars>
          <dgm:hierBranch val="init"/>
        </dgm:presLayoutVars>
      </dgm:prSet>
      <dgm:spPr/>
    </dgm:pt>
    <dgm:pt modelId="{6FF2AA6D-AA42-4B1F-B6BA-B354D8ACED13}" type="pres">
      <dgm:prSet presAssocID="{C047E5A2-4DCC-43C5-93C3-43A433259ED9}" presName="rootComposite" presStyleCnt="0"/>
      <dgm:spPr/>
    </dgm:pt>
    <dgm:pt modelId="{7A0F4397-D067-49E9-A391-9AAD072F7A99}" type="pres">
      <dgm:prSet presAssocID="{C047E5A2-4DCC-43C5-93C3-43A433259ED9}" presName="rootText" presStyleLbl="node4" presStyleIdx="8" presStyleCnt="17" custScaleX="352921" custScaleY="223634" custLinFactX="600000" custLinFactY="159080" custLinFactNeighborX="640538" custLinFactNeighborY="200000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0AC03771-8B18-4540-940C-C9C1B8700153}" type="pres">
      <dgm:prSet presAssocID="{C047E5A2-4DCC-43C5-93C3-43A433259ED9}" presName="rootConnector" presStyleLbl="node4" presStyleIdx="8" presStyleCnt="17"/>
      <dgm:spPr/>
      <dgm:t>
        <a:bodyPr/>
        <a:lstStyle/>
        <a:p>
          <a:pPr rtl="1"/>
          <a:endParaRPr lang="fa-IR"/>
        </a:p>
      </dgm:t>
    </dgm:pt>
    <dgm:pt modelId="{1260EF6F-DEB0-43FB-992D-D22CB37610DD}" type="pres">
      <dgm:prSet presAssocID="{C047E5A2-4DCC-43C5-93C3-43A433259ED9}" presName="hierChild4" presStyleCnt="0"/>
      <dgm:spPr/>
    </dgm:pt>
    <dgm:pt modelId="{0ED40BCB-F19D-4E93-A36D-1BBC13A3693E}" type="pres">
      <dgm:prSet presAssocID="{C047E5A2-4DCC-43C5-93C3-43A433259ED9}" presName="hierChild5" presStyleCnt="0"/>
      <dgm:spPr/>
    </dgm:pt>
    <dgm:pt modelId="{4A4A7D29-821A-416A-B4F2-0D3859379984}" type="pres">
      <dgm:prSet presAssocID="{D2F4D2F2-8D3C-4EEF-9EF0-6CEECBFB74AB}" presName="Name37" presStyleLbl="parChTrans1D4" presStyleIdx="9" presStyleCnt="17"/>
      <dgm:spPr/>
      <dgm:t>
        <a:bodyPr/>
        <a:lstStyle/>
        <a:p>
          <a:pPr rtl="1"/>
          <a:endParaRPr lang="fa-IR"/>
        </a:p>
      </dgm:t>
    </dgm:pt>
    <dgm:pt modelId="{DDB5EDD1-2A52-4038-991C-418292A2A0C4}" type="pres">
      <dgm:prSet presAssocID="{2A020565-B10A-42B3-B580-83F53007A93F}" presName="hierRoot2" presStyleCnt="0">
        <dgm:presLayoutVars>
          <dgm:hierBranch val="init"/>
        </dgm:presLayoutVars>
      </dgm:prSet>
      <dgm:spPr/>
    </dgm:pt>
    <dgm:pt modelId="{58F2505B-E03F-418F-926B-9D652C5994FA}" type="pres">
      <dgm:prSet presAssocID="{2A020565-B10A-42B3-B580-83F53007A93F}" presName="rootComposite" presStyleCnt="0"/>
      <dgm:spPr/>
    </dgm:pt>
    <dgm:pt modelId="{81CC7FC8-1175-4DA5-A848-E0859B96EBC8}" type="pres">
      <dgm:prSet presAssocID="{2A020565-B10A-42B3-B580-83F53007A93F}" presName="rootText" presStyleLbl="node4" presStyleIdx="9" presStyleCnt="17" custScaleX="352921" custScaleY="223634" custLinFactX="600000" custLinFactY="159080" custLinFactNeighborX="640538" custLinFactNeighborY="200000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BB019132-B39C-43FD-811B-FBA0B7CD1A3D}" type="pres">
      <dgm:prSet presAssocID="{2A020565-B10A-42B3-B580-83F53007A93F}" presName="rootConnector" presStyleLbl="node4" presStyleIdx="9" presStyleCnt="17"/>
      <dgm:spPr/>
      <dgm:t>
        <a:bodyPr/>
        <a:lstStyle/>
        <a:p>
          <a:pPr rtl="1"/>
          <a:endParaRPr lang="fa-IR"/>
        </a:p>
      </dgm:t>
    </dgm:pt>
    <dgm:pt modelId="{0856AD06-32B6-497B-BF86-A043981562D7}" type="pres">
      <dgm:prSet presAssocID="{2A020565-B10A-42B3-B580-83F53007A93F}" presName="hierChild4" presStyleCnt="0"/>
      <dgm:spPr/>
    </dgm:pt>
    <dgm:pt modelId="{C91A3AF3-00CA-4CE2-852A-8818CCF072CC}" type="pres">
      <dgm:prSet presAssocID="{2A020565-B10A-42B3-B580-83F53007A93F}" presName="hierChild5" presStyleCnt="0"/>
      <dgm:spPr/>
    </dgm:pt>
    <dgm:pt modelId="{58C29BB9-A958-4E6F-8332-0BBA0BEFBA7A}" type="pres">
      <dgm:prSet presAssocID="{6C14D2E9-6CD8-4A9B-BE77-A5F17385E700}" presName="Name37" presStyleLbl="parChTrans1D4" presStyleIdx="10" presStyleCnt="17"/>
      <dgm:spPr/>
      <dgm:t>
        <a:bodyPr/>
        <a:lstStyle/>
        <a:p>
          <a:pPr rtl="1"/>
          <a:endParaRPr lang="fa-IR"/>
        </a:p>
      </dgm:t>
    </dgm:pt>
    <dgm:pt modelId="{1003E7F0-C817-4ED8-95A7-1EA96CE8726D}" type="pres">
      <dgm:prSet presAssocID="{0945660F-287B-4EBC-ADB5-ADD7774E856A}" presName="hierRoot2" presStyleCnt="0">
        <dgm:presLayoutVars>
          <dgm:hierBranch val="init"/>
        </dgm:presLayoutVars>
      </dgm:prSet>
      <dgm:spPr/>
    </dgm:pt>
    <dgm:pt modelId="{D8357117-8356-4F5E-9F53-B52386127DC8}" type="pres">
      <dgm:prSet presAssocID="{0945660F-287B-4EBC-ADB5-ADD7774E856A}" presName="rootComposite" presStyleCnt="0"/>
      <dgm:spPr/>
    </dgm:pt>
    <dgm:pt modelId="{BD690429-624E-432E-A385-98CDE6CBABED}" type="pres">
      <dgm:prSet presAssocID="{0945660F-287B-4EBC-ADB5-ADD7774E856A}" presName="rootText" presStyleLbl="node4" presStyleIdx="10" presStyleCnt="17" custScaleX="348975" custScaleY="291203" custLinFactX="600000" custLinFactY="153623" custLinFactNeighborX="643523" custLinFactNeighborY="200000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613B53C3-6CF7-47A9-9A7C-64B70986BAD1}" type="pres">
      <dgm:prSet presAssocID="{0945660F-287B-4EBC-ADB5-ADD7774E856A}" presName="rootConnector" presStyleLbl="node4" presStyleIdx="10" presStyleCnt="17"/>
      <dgm:spPr/>
      <dgm:t>
        <a:bodyPr/>
        <a:lstStyle/>
        <a:p>
          <a:pPr rtl="1"/>
          <a:endParaRPr lang="fa-IR"/>
        </a:p>
      </dgm:t>
    </dgm:pt>
    <dgm:pt modelId="{8AB8DA60-1D91-45B7-9587-9FC9EEBF522F}" type="pres">
      <dgm:prSet presAssocID="{0945660F-287B-4EBC-ADB5-ADD7774E856A}" presName="hierChild4" presStyleCnt="0"/>
      <dgm:spPr/>
    </dgm:pt>
    <dgm:pt modelId="{2C2FF782-F228-45A6-B35F-8A164259F603}" type="pres">
      <dgm:prSet presAssocID="{0945660F-287B-4EBC-ADB5-ADD7774E856A}" presName="hierChild5" presStyleCnt="0"/>
      <dgm:spPr/>
    </dgm:pt>
    <dgm:pt modelId="{02FEF57F-DF55-4875-9035-56E19CB1EC39}" type="pres">
      <dgm:prSet presAssocID="{9134357C-8E46-4E41-9843-7E46A69413F7}" presName="Name37" presStyleLbl="parChTrans1D4" presStyleIdx="11" presStyleCnt="17"/>
      <dgm:spPr/>
      <dgm:t>
        <a:bodyPr/>
        <a:lstStyle/>
        <a:p>
          <a:pPr rtl="1"/>
          <a:endParaRPr lang="fa-IR"/>
        </a:p>
      </dgm:t>
    </dgm:pt>
    <dgm:pt modelId="{716B669F-976C-4965-BEDE-7099A8429663}" type="pres">
      <dgm:prSet presAssocID="{55E0A76A-A525-4C93-B0E4-299D77ED64F7}" presName="hierRoot2" presStyleCnt="0">
        <dgm:presLayoutVars>
          <dgm:hierBranch val="init"/>
        </dgm:presLayoutVars>
      </dgm:prSet>
      <dgm:spPr/>
    </dgm:pt>
    <dgm:pt modelId="{97FCA309-FD3A-4E28-9E80-09483BAC709D}" type="pres">
      <dgm:prSet presAssocID="{55E0A76A-A525-4C93-B0E4-299D77ED64F7}" presName="rootComposite" presStyleCnt="0"/>
      <dgm:spPr/>
    </dgm:pt>
    <dgm:pt modelId="{078C262E-2067-4F3E-B33F-4CE726C1DE42}" type="pres">
      <dgm:prSet presAssocID="{55E0A76A-A525-4C93-B0E4-299D77ED64F7}" presName="rootText" presStyleLbl="node4" presStyleIdx="11" presStyleCnt="17" custScaleX="352921" custScaleY="223634" custLinFactX="600000" custLinFactY="159080" custLinFactNeighborX="640538" custLinFactNeighborY="200000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FCD5CDF6-AE3F-4248-9004-A8C9B81E8B79}" type="pres">
      <dgm:prSet presAssocID="{55E0A76A-A525-4C93-B0E4-299D77ED64F7}" presName="rootConnector" presStyleLbl="node4" presStyleIdx="11" presStyleCnt="17"/>
      <dgm:spPr/>
      <dgm:t>
        <a:bodyPr/>
        <a:lstStyle/>
        <a:p>
          <a:pPr rtl="1"/>
          <a:endParaRPr lang="fa-IR"/>
        </a:p>
      </dgm:t>
    </dgm:pt>
    <dgm:pt modelId="{E0A8F1D8-BD83-4767-AF9D-76C0F6C75633}" type="pres">
      <dgm:prSet presAssocID="{55E0A76A-A525-4C93-B0E4-299D77ED64F7}" presName="hierChild4" presStyleCnt="0"/>
      <dgm:spPr/>
    </dgm:pt>
    <dgm:pt modelId="{9264DAE6-3427-48C7-8232-D14DF6BC1D11}" type="pres">
      <dgm:prSet presAssocID="{55E0A76A-A525-4C93-B0E4-299D77ED64F7}" presName="hierChild5" presStyleCnt="0"/>
      <dgm:spPr/>
    </dgm:pt>
    <dgm:pt modelId="{15581C52-CEB0-49EA-B865-F6D535564821}" type="pres">
      <dgm:prSet presAssocID="{25BF67D4-6650-4B06-A601-E72145202C6A}" presName="Name37" presStyleLbl="parChTrans1D4" presStyleIdx="12" presStyleCnt="17"/>
      <dgm:spPr/>
      <dgm:t>
        <a:bodyPr/>
        <a:lstStyle/>
        <a:p>
          <a:endParaRPr lang="en-US"/>
        </a:p>
      </dgm:t>
    </dgm:pt>
    <dgm:pt modelId="{5C70C2FB-C171-4130-ACE9-94579F7352BA}" type="pres">
      <dgm:prSet presAssocID="{2F70F36F-4D11-4E86-A99A-069A3F9DB811}" presName="hierRoot2" presStyleCnt="0">
        <dgm:presLayoutVars>
          <dgm:hierBranch val="init"/>
        </dgm:presLayoutVars>
      </dgm:prSet>
      <dgm:spPr/>
    </dgm:pt>
    <dgm:pt modelId="{E351E5CB-2675-41D9-8D6D-2101C8CB374B}" type="pres">
      <dgm:prSet presAssocID="{2F70F36F-4D11-4E86-A99A-069A3F9DB811}" presName="rootComposite" presStyleCnt="0"/>
      <dgm:spPr/>
    </dgm:pt>
    <dgm:pt modelId="{8B7B2DF0-26DB-4965-927B-DE17EA5F0AF9}" type="pres">
      <dgm:prSet presAssocID="{2F70F36F-4D11-4E86-A99A-069A3F9DB811}" presName="rootText" presStyleLbl="node4" presStyleIdx="12" presStyleCnt="17" custScaleX="356635" custScaleY="280310" custLinFactX="600000" custLinFactY="165966" custLinFactNeighborX="636777" custLinFactNeighborY="2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CA99D41-AB71-498C-B691-2F9AADA4E646}" type="pres">
      <dgm:prSet presAssocID="{2F70F36F-4D11-4E86-A99A-069A3F9DB811}" presName="rootConnector" presStyleLbl="node4" presStyleIdx="12" presStyleCnt="17"/>
      <dgm:spPr/>
      <dgm:t>
        <a:bodyPr/>
        <a:lstStyle/>
        <a:p>
          <a:endParaRPr lang="en-US"/>
        </a:p>
      </dgm:t>
    </dgm:pt>
    <dgm:pt modelId="{8E6FF837-55BE-452B-BB54-8D9C3E2C75B4}" type="pres">
      <dgm:prSet presAssocID="{2F70F36F-4D11-4E86-A99A-069A3F9DB811}" presName="hierChild4" presStyleCnt="0"/>
      <dgm:spPr/>
    </dgm:pt>
    <dgm:pt modelId="{D1FFDDBA-65A8-4737-B802-57ADC23248DE}" type="pres">
      <dgm:prSet presAssocID="{2F70F36F-4D11-4E86-A99A-069A3F9DB811}" presName="hierChild5" presStyleCnt="0"/>
      <dgm:spPr/>
    </dgm:pt>
    <dgm:pt modelId="{903767BC-01C0-427D-B15D-74EA5FA708DA}" type="pres">
      <dgm:prSet presAssocID="{AB8CEAD5-432B-4FF9-B09C-E50C4C0D01FC}" presName="hierChild5" presStyleCnt="0"/>
      <dgm:spPr/>
    </dgm:pt>
    <dgm:pt modelId="{4546DDAF-C788-436F-86FC-80FA8D00C90C}" type="pres">
      <dgm:prSet presAssocID="{0592CA09-3F52-4005-ADF1-0AB62E7BB43B}" presName="Name37" presStyleLbl="parChTrans1D3" presStyleIdx="2" presStyleCnt="7"/>
      <dgm:spPr/>
      <dgm:t>
        <a:bodyPr/>
        <a:lstStyle/>
        <a:p>
          <a:endParaRPr lang="en-US"/>
        </a:p>
      </dgm:t>
    </dgm:pt>
    <dgm:pt modelId="{9F5A5AD5-4193-443A-BCC2-626FE8F6FF21}" type="pres">
      <dgm:prSet presAssocID="{0F52BAB4-36F3-4DEA-8E5C-E849D087A432}" presName="hierRoot2" presStyleCnt="0">
        <dgm:presLayoutVars>
          <dgm:hierBranch val="init"/>
        </dgm:presLayoutVars>
      </dgm:prSet>
      <dgm:spPr/>
    </dgm:pt>
    <dgm:pt modelId="{173D3ED9-8C64-4907-B8FB-77EB021C6C87}" type="pres">
      <dgm:prSet presAssocID="{0F52BAB4-36F3-4DEA-8E5C-E849D087A432}" presName="rootComposite" presStyleCnt="0"/>
      <dgm:spPr/>
    </dgm:pt>
    <dgm:pt modelId="{9A953D0D-542B-4CA4-8FED-BA5BF54BBD94}" type="pres">
      <dgm:prSet presAssocID="{0F52BAB4-36F3-4DEA-8E5C-E849D087A432}" presName="rootText" presStyleLbl="node3" presStyleIdx="2" presStyleCnt="4" custScaleX="786114" custScaleY="658199" custLinFactX="785099" custLinFactY="114477" custLinFactNeighborX="800000" custLinFactNeighborY="2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FEA7D22-B65C-474C-900C-28ECE008CE31}" type="pres">
      <dgm:prSet presAssocID="{0F52BAB4-36F3-4DEA-8E5C-E849D087A432}" presName="rootConnector" presStyleLbl="node3" presStyleIdx="2" presStyleCnt="4"/>
      <dgm:spPr/>
      <dgm:t>
        <a:bodyPr/>
        <a:lstStyle/>
        <a:p>
          <a:endParaRPr lang="en-US"/>
        </a:p>
      </dgm:t>
    </dgm:pt>
    <dgm:pt modelId="{8927C4CA-8705-4474-A93B-0651BB6F95AD}" type="pres">
      <dgm:prSet presAssocID="{0F52BAB4-36F3-4DEA-8E5C-E849D087A432}" presName="hierChild4" presStyleCnt="0"/>
      <dgm:spPr/>
    </dgm:pt>
    <dgm:pt modelId="{9F10431E-F52D-4E77-81CC-EF2F38D528B9}" type="pres">
      <dgm:prSet presAssocID="{A4C5D20F-5793-47F0-9BDB-D5AD661089EE}" presName="Name37" presStyleLbl="parChTrans1D4" presStyleIdx="13" presStyleCnt="17"/>
      <dgm:spPr/>
      <dgm:t>
        <a:bodyPr/>
        <a:lstStyle/>
        <a:p>
          <a:endParaRPr lang="en-US"/>
        </a:p>
      </dgm:t>
    </dgm:pt>
    <dgm:pt modelId="{91F80A2A-C083-49CA-83DC-A9FA5DCCA4F0}" type="pres">
      <dgm:prSet presAssocID="{A15A4C97-C225-4833-8437-F4B403186251}" presName="hierRoot2" presStyleCnt="0">
        <dgm:presLayoutVars>
          <dgm:hierBranch val="init"/>
        </dgm:presLayoutVars>
      </dgm:prSet>
      <dgm:spPr/>
    </dgm:pt>
    <dgm:pt modelId="{3B782A4B-F2A1-422F-8510-C5BEA88DEE58}" type="pres">
      <dgm:prSet presAssocID="{A15A4C97-C225-4833-8437-F4B403186251}" presName="rootComposite" presStyleCnt="0"/>
      <dgm:spPr/>
    </dgm:pt>
    <dgm:pt modelId="{D8B3D54F-DD36-474D-BB0F-BCEC3A702B23}" type="pres">
      <dgm:prSet presAssocID="{A15A4C97-C225-4833-8437-F4B403186251}" presName="rootText" presStyleLbl="node4" presStyleIdx="13" presStyleCnt="17" custAng="0" custScaleX="377026" custScaleY="529256" custLinFactX="800000" custLinFactY="200000" custLinFactNeighborX="884983" custLinFactNeighborY="26879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C4CBE4A-D10C-4CA1-A90B-15D5DB798E65}" type="pres">
      <dgm:prSet presAssocID="{A15A4C97-C225-4833-8437-F4B403186251}" presName="rootConnector" presStyleLbl="node4" presStyleIdx="13" presStyleCnt="17"/>
      <dgm:spPr/>
      <dgm:t>
        <a:bodyPr/>
        <a:lstStyle/>
        <a:p>
          <a:endParaRPr lang="en-US"/>
        </a:p>
      </dgm:t>
    </dgm:pt>
    <dgm:pt modelId="{B6A4266C-C512-4A95-BACA-27B5FF43DC26}" type="pres">
      <dgm:prSet presAssocID="{A15A4C97-C225-4833-8437-F4B403186251}" presName="hierChild4" presStyleCnt="0"/>
      <dgm:spPr/>
    </dgm:pt>
    <dgm:pt modelId="{5CC06648-022A-420E-AE5B-CB116B2A89E2}" type="pres">
      <dgm:prSet presAssocID="{A15A4C97-C225-4833-8437-F4B403186251}" presName="hierChild5" presStyleCnt="0"/>
      <dgm:spPr/>
    </dgm:pt>
    <dgm:pt modelId="{FD45183A-9952-44EC-BA78-610AF08EA9B6}" type="pres">
      <dgm:prSet presAssocID="{CD9D8B09-DF02-4D6E-9D3D-1433C9DA143B}" presName="Name37" presStyleLbl="parChTrans1D4" presStyleIdx="14" presStyleCnt="17"/>
      <dgm:spPr/>
      <dgm:t>
        <a:bodyPr/>
        <a:lstStyle/>
        <a:p>
          <a:endParaRPr lang="en-US"/>
        </a:p>
      </dgm:t>
    </dgm:pt>
    <dgm:pt modelId="{E7EC5F75-E080-410B-982E-EEC2E1FA08C1}" type="pres">
      <dgm:prSet presAssocID="{CD44D490-6B33-4D83-AAFA-282D7E8A9153}" presName="hierRoot2" presStyleCnt="0">
        <dgm:presLayoutVars>
          <dgm:hierBranch val="init"/>
        </dgm:presLayoutVars>
      </dgm:prSet>
      <dgm:spPr/>
    </dgm:pt>
    <dgm:pt modelId="{E2CB5AF4-B615-44B2-A2E0-063FE45B488B}" type="pres">
      <dgm:prSet presAssocID="{CD44D490-6B33-4D83-AAFA-282D7E8A9153}" presName="rootComposite" presStyleCnt="0"/>
      <dgm:spPr/>
    </dgm:pt>
    <dgm:pt modelId="{5CCE2075-41DC-46E2-83EB-9A5AB3113574}" type="pres">
      <dgm:prSet presAssocID="{CD44D490-6B33-4D83-AAFA-282D7E8A9153}" presName="rootText" presStyleLbl="node4" presStyleIdx="14" presStyleCnt="17" custAng="0" custScaleX="377026" custScaleY="529256" custLinFactX="800000" custLinFactY="248989" custLinFactNeighborX="886053" custLinFactNeighborY="3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A743D3F-3034-4DD2-B9D7-59971A046678}" type="pres">
      <dgm:prSet presAssocID="{CD44D490-6B33-4D83-AAFA-282D7E8A9153}" presName="rootConnector" presStyleLbl="node4" presStyleIdx="14" presStyleCnt="17"/>
      <dgm:spPr/>
      <dgm:t>
        <a:bodyPr/>
        <a:lstStyle/>
        <a:p>
          <a:endParaRPr lang="en-US"/>
        </a:p>
      </dgm:t>
    </dgm:pt>
    <dgm:pt modelId="{8EAE1E2F-DDE0-4715-A532-703242E236B4}" type="pres">
      <dgm:prSet presAssocID="{CD44D490-6B33-4D83-AAFA-282D7E8A9153}" presName="hierChild4" presStyleCnt="0"/>
      <dgm:spPr/>
    </dgm:pt>
    <dgm:pt modelId="{EFBDF4DD-FB46-41A5-BF03-74AA856349EF}" type="pres">
      <dgm:prSet presAssocID="{CD44D490-6B33-4D83-AAFA-282D7E8A9153}" presName="hierChild5" presStyleCnt="0"/>
      <dgm:spPr/>
    </dgm:pt>
    <dgm:pt modelId="{F79D1C55-1E6B-47DB-B12C-89E34FCFE3FD}" type="pres">
      <dgm:prSet presAssocID="{F82443DC-EEE1-4C55-B02B-CD43F4CC1F3F}" presName="Name37" presStyleLbl="parChTrans1D4" presStyleIdx="15" presStyleCnt="17"/>
      <dgm:spPr/>
      <dgm:t>
        <a:bodyPr/>
        <a:lstStyle/>
        <a:p>
          <a:endParaRPr lang="en-US"/>
        </a:p>
      </dgm:t>
    </dgm:pt>
    <dgm:pt modelId="{9D21B3B5-567D-4C9B-9AEC-264D717B6850}" type="pres">
      <dgm:prSet presAssocID="{D6EFB71D-0F5B-4D2A-92B7-5569B1297FEE}" presName="hierRoot2" presStyleCnt="0">
        <dgm:presLayoutVars>
          <dgm:hierBranch val="init"/>
        </dgm:presLayoutVars>
      </dgm:prSet>
      <dgm:spPr/>
    </dgm:pt>
    <dgm:pt modelId="{9F4221A7-88CE-42BE-AE8C-EDD3D3897C55}" type="pres">
      <dgm:prSet presAssocID="{D6EFB71D-0F5B-4D2A-92B7-5569B1297FEE}" presName="rootComposite" presStyleCnt="0"/>
      <dgm:spPr/>
    </dgm:pt>
    <dgm:pt modelId="{6AC64EDC-D175-41AF-A7E4-24AA14DC03F1}" type="pres">
      <dgm:prSet presAssocID="{D6EFB71D-0F5B-4D2A-92B7-5569B1297FEE}" presName="rootText" presStyleLbl="node4" presStyleIdx="15" presStyleCnt="17" custAng="0" custScaleX="377026" custScaleY="529256" custLinFactX="800000" custLinFactY="300000" custLinFactNeighborX="882066" custLinFactNeighborY="39189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985F2D9-8705-4558-A810-5F12EAA7B0C2}" type="pres">
      <dgm:prSet presAssocID="{D6EFB71D-0F5B-4D2A-92B7-5569B1297FEE}" presName="rootConnector" presStyleLbl="node4" presStyleIdx="15" presStyleCnt="17"/>
      <dgm:spPr/>
      <dgm:t>
        <a:bodyPr/>
        <a:lstStyle/>
        <a:p>
          <a:endParaRPr lang="en-US"/>
        </a:p>
      </dgm:t>
    </dgm:pt>
    <dgm:pt modelId="{18A24426-DE6D-4A50-9D74-838E7D84D727}" type="pres">
      <dgm:prSet presAssocID="{D6EFB71D-0F5B-4D2A-92B7-5569B1297FEE}" presName="hierChild4" presStyleCnt="0"/>
      <dgm:spPr/>
    </dgm:pt>
    <dgm:pt modelId="{5B451956-7346-43D9-AC31-2B6D9BD7A7AF}" type="pres">
      <dgm:prSet presAssocID="{D6EFB71D-0F5B-4D2A-92B7-5569B1297FEE}" presName="hierChild5" presStyleCnt="0"/>
      <dgm:spPr/>
    </dgm:pt>
    <dgm:pt modelId="{2728D94B-5762-485D-8C6C-EA27549FD649}" type="pres">
      <dgm:prSet presAssocID="{0F52BAB4-36F3-4DEA-8E5C-E849D087A432}" presName="hierChild5" presStyleCnt="0"/>
      <dgm:spPr/>
    </dgm:pt>
    <dgm:pt modelId="{990593B7-A755-4034-A041-0C6B10EDE856}" type="pres">
      <dgm:prSet presAssocID="{07FFF3CD-C975-4181-AF3B-99B4807B6107}" presName="Name37" presStyleLbl="parChTrans1D3" presStyleIdx="3" presStyleCnt="7"/>
      <dgm:spPr/>
      <dgm:t>
        <a:bodyPr/>
        <a:lstStyle/>
        <a:p>
          <a:endParaRPr lang="en-US"/>
        </a:p>
      </dgm:t>
    </dgm:pt>
    <dgm:pt modelId="{A1587365-5E03-4C94-B123-7559A07E3554}" type="pres">
      <dgm:prSet presAssocID="{89F5AC8F-E8D6-451E-9FBE-40C4EC6675C1}" presName="hierRoot2" presStyleCnt="0">
        <dgm:presLayoutVars>
          <dgm:hierBranch val="init"/>
        </dgm:presLayoutVars>
      </dgm:prSet>
      <dgm:spPr/>
    </dgm:pt>
    <dgm:pt modelId="{D1C6CF7C-729C-4170-AF4C-3DAF54A1048E}" type="pres">
      <dgm:prSet presAssocID="{89F5AC8F-E8D6-451E-9FBE-40C4EC6675C1}" presName="rootComposite" presStyleCnt="0"/>
      <dgm:spPr/>
    </dgm:pt>
    <dgm:pt modelId="{E79B6523-8005-40A7-B864-EED8272F4251}" type="pres">
      <dgm:prSet presAssocID="{89F5AC8F-E8D6-451E-9FBE-40C4EC6675C1}" presName="rootText" presStyleLbl="node3" presStyleIdx="3" presStyleCnt="4" custScaleX="585068" custScaleY="685785" custLinFactX="-530970" custLinFactY="183115" custLinFactNeighborX="-600000" custLinFactNeighborY="2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72B976D-03E8-48A2-B0E0-FEA4AF441206}" type="pres">
      <dgm:prSet presAssocID="{89F5AC8F-E8D6-451E-9FBE-40C4EC6675C1}" presName="rootConnector" presStyleLbl="node3" presStyleIdx="3" presStyleCnt="4"/>
      <dgm:spPr/>
      <dgm:t>
        <a:bodyPr/>
        <a:lstStyle/>
        <a:p>
          <a:endParaRPr lang="en-US"/>
        </a:p>
      </dgm:t>
    </dgm:pt>
    <dgm:pt modelId="{9C617076-E4A8-4248-B5C9-734202B6C64A}" type="pres">
      <dgm:prSet presAssocID="{89F5AC8F-E8D6-451E-9FBE-40C4EC6675C1}" presName="hierChild4" presStyleCnt="0"/>
      <dgm:spPr/>
    </dgm:pt>
    <dgm:pt modelId="{40835C0F-5414-4FE3-86B5-C7270EA7992C}" type="pres">
      <dgm:prSet presAssocID="{F2A0BFE5-2427-434E-8822-86F4C28D896B}" presName="Name37" presStyleLbl="parChTrans1D4" presStyleIdx="16" presStyleCnt="17"/>
      <dgm:spPr/>
      <dgm:t>
        <a:bodyPr/>
        <a:lstStyle/>
        <a:p>
          <a:endParaRPr lang="en-US"/>
        </a:p>
      </dgm:t>
    </dgm:pt>
    <dgm:pt modelId="{1D8AC49B-BABD-438A-8DC2-979A149740C6}" type="pres">
      <dgm:prSet presAssocID="{81573B2A-C752-4E8C-9008-18276BDF5146}" presName="hierRoot2" presStyleCnt="0">
        <dgm:presLayoutVars>
          <dgm:hierBranch val="init"/>
        </dgm:presLayoutVars>
      </dgm:prSet>
      <dgm:spPr/>
    </dgm:pt>
    <dgm:pt modelId="{14BADD2E-A771-4B8D-9B1F-6037ED1B7C9B}" type="pres">
      <dgm:prSet presAssocID="{81573B2A-C752-4E8C-9008-18276BDF5146}" presName="rootComposite" presStyleCnt="0"/>
      <dgm:spPr/>
    </dgm:pt>
    <dgm:pt modelId="{24D1036C-6164-425A-A802-86B16D20B118}" type="pres">
      <dgm:prSet presAssocID="{81573B2A-C752-4E8C-9008-18276BDF5146}" presName="rootText" presStyleLbl="node4" presStyleIdx="16" presStyleCnt="17" custScaleX="469808" custScaleY="634718" custLinFactX="-575661" custLinFactY="300000" custLinFactNeighborX="-600000" custLinFactNeighborY="37504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DD70B78-AF1F-49E1-BA3B-D7EB89006FFF}" type="pres">
      <dgm:prSet presAssocID="{81573B2A-C752-4E8C-9008-18276BDF5146}" presName="rootConnector" presStyleLbl="node4" presStyleIdx="16" presStyleCnt="17"/>
      <dgm:spPr/>
      <dgm:t>
        <a:bodyPr/>
        <a:lstStyle/>
        <a:p>
          <a:endParaRPr lang="en-US"/>
        </a:p>
      </dgm:t>
    </dgm:pt>
    <dgm:pt modelId="{F8046EC7-DE19-4798-B650-6AF1E9839CD9}" type="pres">
      <dgm:prSet presAssocID="{81573B2A-C752-4E8C-9008-18276BDF5146}" presName="hierChild4" presStyleCnt="0"/>
      <dgm:spPr/>
    </dgm:pt>
    <dgm:pt modelId="{F99082E0-4FC2-46CA-B758-464D9CA49C92}" type="pres">
      <dgm:prSet presAssocID="{81573B2A-C752-4E8C-9008-18276BDF5146}" presName="hierChild5" presStyleCnt="0"/>
      <dgm:spPr/>
    </dgm:pt>
    <dgm:pt modelId="{6093F634-736C-4277-88BC-EA9C8B5D1A3A}" type="pres">
      <dgm:prSet presAssocID="{89F5AC8F-E8D6-451E-9FBE-40C4EC6675C1}" presName="hierChild5" presStyleCnt="0"/>
      <dgm:spPr/>
    </dgm:pt>
    <dgm:pt modelId="{7A31E2B4-750D-47B8-A42C-1DD898DD6ACA}" type="pres">
      <dgm:prSet presAssocID="{6F20A1ED-2F4B-41B0-B632-B4E4C6740142}" presName="hierChild5" presStyleCnt="0"/>
      <dgm:spPr/>
    </dgm:pt>
    <dgm:pt modelId="{A9193072-EE99-4D9E-8B99-0D34CCEAB61E}" type="pres">
      <dgm:prSet presAssocID="{A61C3CC8-B795-401F-92FA-7E75D505E9F1}" presName="Name111" presStyleLbl="parChTrans1D3" presStyleIdx="4" presStyleCnt="7"/>
      <dgm:spPr/>
      <dgm:t>
        <a:bodyPr/>
        <a:lstStyle/>
        <a:p>
          <a:endParaRPr lang="en-US"/>
        </a:p>
      </dgm:t>
    </dgm:pt>
    <dgm:pt modelId="{D430FA77-3930-48C6-B02A-13CBD0F69627}" type="pres">
      <dgm:prSet presAssocID="{3EDB8A9B-7B9D-4109-A047-6534233754CF}" presName="hierRoot3" presStyleCnt="0">
        <dgm:presLayoutVars>
          <dgm:hierBranch val="init"/>
        </dgm:presLayoutVars>
      </dgm:prSet>
      <dgm:spPr/>
    </dgm:pt>
    <dgm:pt modelId="{8CAFF103-802F-4051-98A7-FCB9A246C4B3}" type="pres">
      <dgm:prSet presAssocID="{3EDB8A9B-7B9D-4109-A047-6534233754CF}" presName="rootComposite3" presStyleCnt="0"/>
      <dgm:spPr/>
    </dgm:pt>
    <dgm:pt modelId="{87D983B6-6180-469B-888B-A146E51E8C90}" type="pres">
      <dgm:prSet presAssocID="{3EDB8A9B-7B9D-4109-A047-6534233754CF}" presName="rootText3" presStyleLbl="asst2" presStyleIdx="0" presStyleCnt="3" custScaleX="533679" custScaleY="317525" custLinFactX="200000" custLinFactNeighborX="219937" custLinFactNeighborY="-6219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53F07498-5E10-430B-A82A-7A7E15267812}" type="pres">
      <dgm:prSet presAssocID="{3EDB8A9B-7B9D-4109-A047-6534233754CF}" presName="rootConnector3" presStyleLbl="asst2" presStyleIdx="0" presStyleCnt="3"/>
      <dgm:spPr/>
      <dgm:t>
        <a:bodyPr/>
        <a:lstStyle/>
        <a:p>
          <a:endParaRPr lang="en-US"/>
        </a:p>
      </dgm:t>
    </dgm:pt>
    <dgm:pt modelId="{3CB6CB45-F4A1-4257-B7DD-1ED13870A9F2}" type="pres">
      <dgm:prSet presAssocID="{3EDB8A9B-7B9D-4109-A047-6534233754CF}" presName="hierChild6" presStyleCnt="0"/>
      <dgm:spPr/>
    </dgm:pt>
    <dgm:pt modelId="{FE63BDEF-7874-48E5-B52F-53D1641A8203}" type="pres">
      <dgm:prSet presAssocID="{3EDB8A9B-7B9D-4109-A047-6534233754CF}" presName="hierChild7" presStyleCnt="0"/>
      <dgm:spPr/>
    </dgm:pt>
    <dgm:pt modelId="{8C97EADD-ACC0-48C4-8F77-3464ABF7C3E1}" type="pres">
      <dgm:prSet presAssocID="{D419596C-7450-4EDA-A1D7-E9D6863AAB77}" presName="Name111" presStyleLbl="parChTrans1D3" presStyleIdx="5" presStyleCnt="7"/>
      <dgm:spPr/>
      <dgm:t>
        <a:bodyPr/>
        <a:lstStyle/>
        <a:p>
          <a:pPr rtl="1"/>
          <a:endParaRPr lang="fa-IR"/>
        </a:p>
      </dgm:t>
    </dgm:pt>
    <dgm:pt modelId="{8E84DF57-0192-4C73-8AC0-3477BBF741A1}" type="pres">
      <dgm:prSet presAssocID="{4319D90F-9CBC-46D3-9D28-EADC013F6F22}" presName="hierRoot3" presStyleCnt="0">
        <dgm:presLayoutVars>
          <dgm:hierBranch val="init"/>
        </dgm:presLayoutVars>
      </dgm:prSet>
      <dgm:spPr/>
    </dgm:pt>
    <dgm:pt modelId="{3DC16BB8-9294-4781-A175-B8B372D62999}" type="pres">
      <dgm:prSet presAssocID="{4319D90F-9CBC-46D3-9D28-EADC013F6F22}" presName="rootComposite3" presStyleCnt="0"/>
      <dgm:spPr/>
    </dgm:pt>
    <dgm:pt modelId="{DF386CD6-193E-49EC-B018-BBC20026D1C7}" type="pres">
      <dgm:prSet presAssocID="{4319D90F-9CBC-46D3-9D28-EADC013F6F22}" presName="rootText3" presStyleLbl="asst2" presStyleIdx="1" presStyleCnt="3" custScaleX="399465" custScaleY="335403" custLinFactX="500000" custLinFactNeighborX="579302" custLinFactNeighborY="82500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E01130DE-FFE7-420A-8E5B-11FA8E1E2B31}" type="pres">
      <dgm:prSet presAssocID="{4319D90F-9CBC-46D3-9D28-EADC013F6F22}" presName="rootConnector3" presStyleLbl="asst2" presStyleIdx="1" presStyleCnt="3"/>
      <dgm:spPr/>
      <dgm:t>
        <a:bodyPr/>
        <a:lstStyle/>
        <a:p>
          <a:pPr rtl="1"/>
          <a:endParaRPr lang="fa-IR"/>
        </a:p>
      </dgm:t>
    </dgm:pt>
    <dgm:pt modelId="{B089CAEE-6A9E-43C0-9A9F-43B6EA44F6CC}" type="pres">
      <dgm:prSet presAssocID="{4319D90F-9CBC-46D3-9D28-EADC013F6F22}" presName="hierChild6" presStyleCnt="0"/>
      <dgm:spPr/>
    </dgm:pt>
    <dgm:pt modelId="{94343AFD-65C5-4BB1-9DE1-BCFEA9E1F874}" type="pres">
      <dgm:prSet presAssocID="{4319D90F-9CBC-46D3-9D28-EADC013F6F22}" presName="hierChild7" presStyleCnt="0"/>
      <dgm:spPr/>
    </dgm:pt>
    <dgm:pt modelId="{010CF6D1-F5B9-4C30-B249-2D7E30EDF808}" type="pres">
      <dgm:prSet presAssocID="{A57021C1-CBD5-44F6-A698-0BB0FAB749B1}" presName="Name111" presStyleLbl="parChTrans1D3" presStyleIdx="6" presStyleCnt="7"/>
      <dgm:spPr/>
      <dgm:t>
        <a:bodyPr/>
        <a:lstStyle/>
        <a:p>
          <a:pPr rtl="1"/>
          <a:endParaRPr lang="fa-IR"/>
        </a:p>
      </dgm:t>
    </dgm:pt>
    <dgm:pt modelId="{55C7044B-1A47-43C1-92BF-26A440B51895}" type="pres">
      <dgm:prSet presAssocID="{62DC845B-C9D9-46BD-8C82-D035F96410D9}" presName="hierRoot3" presStyleCnt="0">
        <dgm:presLayoutVars>
          <dgm:hierBranch val="init"/>
        </dgm:presLayoutVars>
      </dgm:prSet>
      <dgm:spPr/>
    </dgm:pt>
    <dgm:pt modelId="{BCC52C22-8DA7-4484-8602-86325627F729}" type="pres">
      <dgm:prSet presAssocID="{62DC845B-C9D9-46BD-8C82-D035F96410D9}" presName="rootComposite3" presStyleCnt="0"/>
      <dgm:spPr/>
    </dgm:pt>
    <dgm:pt modelId="{DF613F7B-7E06-477F-9689-C5F5D3121217}" type="pres">
      <dgm:prSet presAssocID="{62DC845B-C9D9-46BD-8C82-D035F96410D9}" presName="rootText3" presStyleLbl="asst2" presStyleIdx="2" presStyleCnt="3" custScaleX="336917" custScaleY="341411" custLinFactX="324205" custLinFactY="20530" custLinFactNeighborX="400000" custLinFactNeighborY="100000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A84D723B-08F3-4A45-8B8B-B96BEB4AB31A}" type="pres">
      <dgm:prSet presAssocID="{62DC845B-C9D9-46BD-8C82-D035F96410D9}" presName="rootConnector3" presStyleLbl="asst2" presStyleIdx="2" presStyleCnt="3"/>
      <dgm:spPr/>
      <dgm:t>
        <a:bodyPr/>
        <a:lstStyle/>
        <a:p>
          <a:pPr rtl="1"/>
          <a:endParaRPr lang="fa-IR"/>
        </a:p>
      </dgm:t>
    </dgm:pt>
    <dgm:pt modelId="{42D4A210-5C76-4BC4-A648-A2A98E133450}" type="pres">
      <dgm:prSet presAssocID="{62DC845B-C9D9-46BD-8C82-D035F96410D9}" presName="hierChild6" presStyleCnt="0"/>
      <dgm:spPr/>
    </dgm:pt>
    <dgm:pt modelId="{DF74D693-FBCA-4812-9650-FA5DA825D68A}" type="pres">
      <dgm:prSet presAssocID="{62DC845B-C9D9-46BD-8C82-D035F96410D9}" presName="hierChild7" presStyleCnt="0"/>
      <dgm:spPr/>
    </dgm:pt>
    <dgm:pt modelId="{EEA9689C-6CA2-4A3D-B30A-0FCC1380BB93}" type="pres">
      <dgm:prSet presAssocID="{A2605701-FF1E-4A08-9086-2198731C4B3A}" presName="Name37" presStyleLbl="parChTrans1D2" presStyleIdx="1" presStyleCnt="2"/>
      <dgm:spPr/>
      <dgm:t>
        <a:bodyPr/>
        <a:lstStyle/>
        <a:p>
          <a:pPr rtl="1"/>
          <a:endParaRPr lang="fa-IR"/>
        </a:p>
      </dgm:t>
    </dgm:pt>
    <dgm:pt modelId="{EF1AD1EC-4B6D-432F-91B0-60DD1A5FEA2B}" type="pres">
      <dgm:prSet presAssocID="{38EF3B95-65B4-4B4A-80F8-A17626829D19}" presName="hierRoot2" presStyleCnt="0">
        <dgm:presLayoutVars>
          <dgm:hierBranch val="init"/>
        </dgm:presLayoutVars>
      </dgm:prSet>
      <dgm:spPr/>
    </dgm:pt>
    <dgm:pt modelId="{9FBFDF82-7D38-4DE8-B5B3-3F6FDAD5E0AA}" type="pres">
      <dgm:prSet presAssocID="{38EF3B95-65B4-4B4A-80F8-A17626829D19}" presName="rootComposite" presStyleCnt="0"/>
      <dgm:spPr/>
    </dgm:pt>
    <dgm:pt modelId="{1D717592-CDA9-483F-AC45-F97A1345D402}" type="pres">
      <dgm:prSet presAssocID="{38EF3B95-65B4-4B4A-80F8-A17626829D19}" presName="rootText" presStyleLbl="node2" presStyleIdx="1" presStyleCnt="2" custScaleX="1425700" custScaleY="255087" custLinFactX="-495644" custLinFactY="-500000" custLinFactNeighborX="-500000" custLinFactNeighborY="-547833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425EB204-A6D3-4AF1-BB0C-1B87B7BB3A6D}" type="pres">
      <dgm:prSet presAssocID="{38EF3B95-65B4-4B4A-80F8-A17626829D19}" presName="rootConnector" presStyleLbl="node2" presStyleIdx="1" presStyleCnt="2"/>
      <dgm:spPr/>
      <dgm:t>
        <a:bodyPr/>
        <a:lstStyle/>
        <a:p>
          <a:pPr rtl="1"/>
          <a:endParaRPr lang="fa-IR"/>
        </a:p>
      </dgm:t>
    </dgm:pt>
    <dgm:pt modelId="{104D4DA3-A730-4567-8969-7937203C8A20}" type="pres">
      <dgm:prSet presAssocID="{38EF3B95-65B4-4B4A-80F8-A17626829D19}" presName="hierChild4" presStyleCnt="0"/>
      <dgm:spPr/>
    </dgm:pt>
    <dgm:pt modelId="{BEE1949A-6B04-42C7-8BC2-5C84ED07E5A7}" type="pres">
      <dgm:prSet presAssocID="{38EF3B95-65B4-4B4A-80F8-A17626829D19}" presName="hierChild5" presStyleCnt="0"/>
      <dgm:spPr/>
    </dgm:pt>
    <dgm:pt modelId="{8E51F11E-42A0-4F42-98BF-D88737286236}" type="pres">
      <dgm:prSet presAssocID="{B2B1DC43-4AF8-4FFB-86BC-D5E38DEC6BAB}" presName="hierChild3" presStyleCnt="0"/>
      <dgm:spPr/>
    </dgm:pt>
  </dgm:ptLst>
  <dgm:cxnLst>
    <dgm:cxn modelId="{CF1145FA-C025-404A-835C-F5464021D879}" type="presOf" srcId="{B4BDD879-F117-4F0D-9F7B-63C994E26B1D}" destId="{E6E2BC59-6F59-4848-A65D-DEC30F3A4FDC}" srcOrd="0" destOrd="0" presId="urn:microsoft.com/office/officeart/2005/8/layout/orgChart1"/>
    <dgm:cxn modelId="{581179E7-185D-4110-914E-24FCA576BE0B}" type="presOf" srcId="{A15A4C97-C225-4833-8437-F4B403186251}" destId="{D8B3D54F-DD36-474D-BB0F-BCEC3A702B23}" srcOrd="0" destOrd="0" presId="urn:microsoft.com/office/officeart/2005/8/layout/orgChart1"/>
    <dgm:cxn modelId="{3CCDE3E4-5811-4FEA-96B5-D70DDD074CD5}" type="presOf" srcId="{6C14D2E9-6CD8-4A9B-BE77-A5F17385E700}" destId="{58C29BB9-A958-4E6F-8332-0BBA0BEFBA7A}" srcOrd="0" destOrd="0" presId="urn:microsoft.com/office/officeart/2005/8/layout/orgChart1"/>
    <dgm:cxn modelId="{8A04197E-009E-4638-B1B6-CB5C63184137}" srcId="{AB8CEAD5-432B-4FF9-B09C-E50C4C0D01FC}" destId="{0945660F-287B-4EBC-ADB5-ADD7774E856A}" srcOrd="7" destOrd="0" parTransId="{6C14D2E9-6CD8-4A9B-BE77-A5F17385E700}" sibTransId="{F2CED673-5CC6-4A9E-880A-4B6FD6EE2A1D}"/>
    <dgm:cxn modelId="{8470C98C-4F76-462A-85CB-719D5365C615}" srcId="{AB8CEAD5-432B-4FF9-B09C-E50C4C0D01FC}" destId="{2F70F36F-4D11-4E86-A99A-069A3F9DB811}" srcOrd="9" destOrd="0" parTransId="{25BF67D4-6650-4B06-A601-E72145202C6A}" sibTransId="{E8C0E85A-44B8-4ED6-A955-CAD72876A161}"/>
    <dgm:cxn modelId="{A6246E3F-BAF4-4D71-97C4-137B04C08C05}" type="presOf" srcId="{EAF43FC4-A067-45AB-B64A-42BD38A7F2C3}" destId="{7285E807-78D5-4765-8EF2-759D5DE32FDD}" srcOrd="1" destOrd="0" presId="urn:microsoft.com/office/officeart/2005/8/layout/orgChart1"/>
    <dgm:cxn modelId="{0731A61E-649C-4EBC-B17B-DDF7E52F9B1A}" type="presOf" srcId="{81573B2A-C752-4E8C-9008-18276BDF5146}" destId="{4DD70B78-AF1F-49E1-BA3B-D7EB89006FFF}" srcOrd="1" destOrd="0" presId="urn:microsoft.com/office/officeart/2005/8/layout/orgChart1"/>
    <dgm:cxn modelId="{93534433-7B5B-4F92-8BD6-28F7273CC12A}" type="presOf" srcId="{B2B1DC43-4AF8-4FFB-86BC-D5E38DEC6BAB}" destId="{B3366267-95DE-47B6-BAFE-67DA6A954A39}" srcOrd="1" destOrd="0" presId="urn:microsoft.com/office/officeart/2005/8/layout/orgChart1"/>
    <dgm:cxn modelId="{5D617017-D5B6-46B5-98BF-13E2FD35D59E}" type="presOf" srcId="{25BF67D4-6650-4B06-A601-E72145202C6A}" destId="{15581C52-CEB0-49EA-B865-F6D535564821}" srcOrd="0" destOrd="0" presId="urn:microsoft.com/office/officeart/2005/8/layout/orgChart1"/>
    <dgm:cxn modelId="{EF12CAAB-A9CE-4EEF-8220-5123C372C2A1}" srcId="{6F20A1ED-2F4B-41B0-B632-B4E4C6740142}" destId="{0F52BAB4-36F3-4DEA-8E5C-E849D087A432}" srcOrd="2" destOrd="0" parTransId="{0592CA09-3F52-4005-ADF1-0AB62E7BB43B}" sibTransId="{1CC2D878-6013-43AA-AF0B-90207ED705C4}"/>
    <dgm:cxn modelId="{75588CDA-19B3-45B9-A403-93F6E0FDA64E}" type="presOf" srcId="{AE4F23C6-E784-4F9B-BED6-2F6719A4E3AD}" destId="{14D24821-E430-497F-9B8A-EBDF48E63FDC}" srcOrd="0" destOrd="0" presId="urn:microsoft.com/office/officeart/2005/8/layout/orgChart1"/>
    <dgm:cxn modelId="{AF0C2FC5-2037-47DD-988F-FAEDD197D93A}" type="presOf" srcId="{EAF43FC4-A067-45AB-B64A-42BD38A7F2C3}" destId="{26BE9500-062C-4E31-A9BF-BA9285BDF41D}" srcOrd="0" destOrd="0" presId="urn:microsoft.com/office/officeart/2005/8/layout/orgChart1"/>
    <dgm:cxn modelId="{7F3F4B57-F20A-43A1-93E9-23D267C9D9DD}" type="presOf" srcId="{F82443DC-EEE1-4C55-B02B-CD43F4CC1F3F}" destId="{F79D1C55-1E6B-47DB-B12C-89E34FCFE3FD}" srcOrd="0" destOrd="0" presId="urn:microsoft.com/office/officeart/2005/8/layout/orgChart1"/>
    <dgm:cxn modelId="{017A9B9F-1472-4917-991E-15336E590BF8}" srcId="{0F52BAB4-36F3-4DEA-8E5C-E849D087A432}" destId="{A15A4C97-C225-4833-8437-F4B403186251}" srcOrd="0" destOrd="0" parTransId="{A4C5D20F-5793-47F0-9BDB-D5AD661089EE}" sibTransId="{220DAD3A-EC0C-4AFC-9811-CADEC743C37C}"/>
    <dgm:cxn modelId="{12C09229-4171-48F5-BC0D-AAE624FCA62E}" srcId="{89F5AC8F-E8D6-451E-9FBE-40C4EC6675C1}" destId="{81573B2A-C752-4E8C-9008-18276BDF5146}" srcOrd="0" destOrd="0" parTransId="{F2A0BFE5-2427-434E-8822-86F4C28D896B}" sibTransId="{AEDDE052-6BED-43B7-B23C-4E6221583482}"/>
    <dgm:cxn modelId="{63FCBD0C-E1AF-48D6-B7D7-203C69E972A1}" type="presOf" srcId="{F2A0BFE5-2427-434E-8822-86F4C28D896B}" destId="{40835C0F-5414-4FE3-86B5-C7270EA7992C}" srcOrd="0" destOrd="0" presId="urn:microsoft.com/office/officeart/2005/8/layout/orgChart1"/>
    <dgm:cxn modelId="{1587BA67-DB9D-4338-AB87-D77EFD2AA55B}" srcId="{0F52BAB4-36F3-4DEA-8E5C-E849D087A432}" destId="{CD44D490-6B33-4D83-AAFA-282D7E8A9153}" srcOrd="1" destOrd="0" parTransId="{CD9D8B09-DF02-4D6E-9D3D-1433C9DA143B}" sibTransId="{54ECCACB-F783-47AC-9DA9-B6B7A61A68C0}"/>
    <dgm:cxn modelId="{931C70F3-7F53-4E0E-91D5-1DC85D2E5DCA}" type="presOf" srcId="{2F70F36F-4D11-4E86-A99A-069A3F9DB811}" destId="{8B7B2DF0-26DB-4965-927B-DE17EA5F0AF9}" srcOrd="0" destOrd="0" presId="urn:microsoft.com/office/officeart/2005/8/layout/orgChart1"/>
    <dgm:cxn modelId="{42CBF0E4-CD60-4677-93B9-813CC713BFED}" type="presOf" srcId="{710E9A04-8953-4869-8D78-70092A087605}" destId="{F81A101A-B076-48B0-895C-213AB46B0F06}" srcOrd="0" destOrd="0" presId="urn:microsoft.com/office/officeart/2005/8/layout/orgChart1"/>
    <dgm:cxn modelId="{35D978D9-984A-41D1-9DEB-84C4D59983D1}" type="presOf" srcId="{4319D90F-9CBC-46D3-9D28-EADC013F6F22}" destId="{E01130DE-FFE7-420A-8E5B-11FA8E1E2B31}" srcOrd="1" destOrd="0" presId="urn:microsoft.com/office/officeart/2005/8/layout/orgChart1"/>
    <dgm:cxn modelId="{8706B476-E29E-4992-953F-1A56EC1A0E99}" type="presOf" srcId="{B2B1DC43-4AF8-4FFB-86BC-D5E38DEC6BAB}" destId="{C4CAAF66-C717-49C0-ACF2-C1252A01D5A5}" srcOrd="0" destOrd="0" presId="urn:microsoft.com/office/officeart/2005/8/layout/orgChart1"/>
    <dgm:cxn modelId="{454F3C28-67E3-4E4E-9494-3D009143A8D5}" srcId="{AB8CEAD5-432B-4FF9-B09C-E50C4C0D01FC}" destId="{7F682229-30E5-491B-B177-94BCD6E69893}" srcOrd="2" destOrd="0" parTransId="{2CF85BAB-AD50-4BE0-8D6D-461743A63C3C}" sibTransId="{D168665B-A0CA-4EA4-8335-B3C59C2C4FFC}"/>
    <dgm:cxn modelId="{6A96BA85-ED5A-4A64-8D9F-E64D76143B77}" type="presOf" srcId="{0F52BAB4-36F3-4DEA-8E5C-E849D087A432}" destId="{1FEA7D22-B65C-474C-900C-28ECE008CE31}" srcOrd="1" destOrd="0" presId="urn:microsoft.com/office/officeart/2005/8/layout/orgChart1"/>
    <dgm:cxn modelId="{20B0C32B-05FA-465C-A9C6-039A93989787}" type="presOf" srcId="{CD9D8B09-DF02-4D6E-9D3D-1433C9DA143B}" destId="{FD45183A-9952-44EC-BA78-610AF08EA9B6}" srcOrd="0" destOrd="0" presId="urn:microsoft.com/office/officeart/2005/8/layout/orgChart1"/>
    <dgm:cxn modelId="{56C500C5-D19E-4CB5-BD22-1A87B23BAD36}" type="presOf" srcId="{55E0A76A-A525-4C93-B0E4-299D77ED64F7}" destId="{078C262E-2067-4F3E-B33F-4CE726C1DE42}" srcOrd="0" destOrd="0" presId="urn:microsoft.com/office/officeart/2005/8/layout/orgChart1"/>
    <dgm:cxn modelId="{B683DBBB-C362-420C-98A0-58AD3E84A772}" srcId="{ACF64CFF-1F5D-4C74-852D-AE0DF421CB01}" destId="{B2B1DC43-4AF8-4FFB-86BC-D5E38DEC6BAB}" srcOrd="0" destOrd="0" parTransId="{5A4E38D6-1749-428F-827F-B60D0042A3BA}" sibTransId="{14FCD469-6226-431F-9028-F8C55EB3040D}"/>
    <dgm:cxn modelId="{D3256985-3676-40C7-98F6-82BFD3A0A241}" type="presOf" srcId="{2F70F36F-4D11-4E86-A99A-069A3F9DB811}" destId="{ECA99D41-AB71-498C-B691-2F9AADA4E646}" srcOrd="1" destOrd="0" presId="urn:microsoft.com/office/officeart/2005/8/layout/orgChart1"/>
    <dgm:cxn modelId="{DAE5C052-98A0-4736-9BB6-0D61C6DF4E3F}" type="presOf" srcId="{D6EFB71D-0F5B-4D2A-92B7-5569B1297FEE}" destId="{6AC64EDC-D175-41AF-A7E4-24AA14DC03F1}" srcOrd="0" destOrd="0" presId="urn:microsoft.com/office/officeart/2005/8/layout/orgChart1"/>
    <dgm:cxn modelId="{DAE33FAC-4FB1-4BA8-BFB5-FE6314AFCED8}" type="presOf" srcId="{9B319A94-6A88-4D11-8BC6-0B53C8AE569F}" destId="{B63EE832-F30D-454F-BF77-01C551012754}" srcOrd="1" destOrd="0" presId="urn:microsoft.com/office/officeart/2005/8/layout/orgChart1"/>
    <dgm:cxn modelId="{37CC872A-1A8D-4158-A0B3-F5CEBBB91E58}" type="presOf" srcId="{62DC845B-C9D9-46BD-8C82-D035F96410D9}" destId="{A84D723B-08F3-4A45-8B8B-B96BEB4AB31A}" srcOrd="1" destOrd="0" presId="urn:microsoft.com/office/officeart/2005/8/layout/orgChart1"/>
    <dgm:cxn modelId="{650247DA-68FF-40A1-B914-917F60AF93A9}" type="presOf" srcId="{AE4F23C6-E784-4F9B-BED6-2F6719A4E3AD}" destId="{EBC720A9-EC21-49E0-969E-4E9161320DB2}" srcOrd="1" destOrd="0" presId="urn:microsoft.com/office/officeart/2005/8/layout/orgChart1"/>
    <dgm:cxn modelId="{65B73720-4910-4A1C-A95B-0CF1360BF25F}" type="presOf" srcId="{ACF64CFF-1F5D-4C74-852D-AE0DF421CB01}" destId="{E8939CB7-C777-4949-95A4-34A5D6D2F008}" srcOrd="0" destOrd="0" presId="urn:microsoft.com/office/officeart/2005/8/layout/orgChart1"/>
    <dgm:cxn modelId="{12F53058-F91C-4004-A4E4-C25903F9E481}" srcId="{6F20A1ED-2F4B-41B0-B632-B4E4C6740142}" destId="{AE4F23C6-E784-4F9B-BED6-2F6719A4E3AD}" srcOrd="0" destOrd="0" parTransId="{16150C9E-460D-44DE-864E-9E969875A487}" sibTransId="{A4E283F4-D29C-42CD-91CD-65B9FAD6CD95}"/>
    <dgm:cxn modelId="{25A18B7D-6C93-4EA5-A42C-7DE1653FF889}" type="presOf" srcId="{DBE333D6-CE19-4278-8A96-AE9E6628A622}" destId="{56C089B6-DE64-4DF1-8E9F-5AB410DA5C14}" srcOrd="0" destOrd="0" presId="urn:microsoft.com/office/officeart/2005/8/layout/orgChart1"/>
    <dgm:cxn modelId="{E1080113-1322-4044-85FE-DF85D565B6E6}" srcId="{6F20A1ED-2F4B-41B0-B632-B4E4C6740142}" destId="{AB8CEAD5-432B-4FF9-B09C-E50C4C0D01FC}" srcOrd="1" destOrd="0" parTransId="{AE8E2C2C-916B-44E4-81F7-BE096769A13D}" sibTransId="{A583C971-D54E-4B0B-BE30-E2C3E9E01BF7}"/>
    <dgm:cxn modelId="{7C1FF980-06BF-4ECE-B554-22BD58D33BCF}" type="presOf" srcId="{55E0A76A-A525-4C93-B0E4-299D77ED64F7}" destId="{FCD5CDF6-AE3F-4248-9004-A8C9B81E8B79}" srcOrd="1" destOrd="0" presId="urn:microsoft.com/office/officeart/2005/8/layout/orgChart1"/>
    <dgm:cxn modelId="{7911E59E-7AE7-4A89-82F0-E2D486557BE5}" type="presOf" srcId="{B4BDD879-F117-4F0D-9F7B-63C994E26B1D}" destId="{AB8FD755-9D52-4984-9B61-E2B488C28A69}" srcOrd="1" destOrd="0" presId="urn:microsoft.com/office/officeart/2005/8/layout/orgChart1"/>
    <dgm:cxn modelId="{C55984D2-C3DE-4C1A-A8BB-2463DFDA0298}" type="presOf" srcId="{714B5583-40EE-4DB3-A1D5-C8FEF9B7B353}" destId="{FD77554A-046D-4B8A-B271-1FBF09A35A00}" srcOrd="1" destOrd="0" presId="urn:microsoft.com/office/officeart/2005/8/layout/orgChart1"/>
    <dgm:cxn modelId="{F94657EA-6E67-46F1-8502-33282AD80C20}" type="presOf" srcId="{7F682229-30E5-491B-B177-94BCD6E69893}" destId="{D4E5EC4B-92ED-4831-89E6-0BEDB25A8A95}" srcOrd="1" destOrd="0" presId="urn:microsoft.com/office/officeart/2005/8/layout/orgChart1"/>
    <dgm:cxn modelId="{0051EB70-9562-40B6-B6B5-DFBA280965C0}" type="presOf" srcId="{B7980E12-B1F0-4892-82F0-2B44A3BC5EA0}" destId="{DC8A0E04-CE60-4CC2-92AB-3A8271DDA167}" srcOrd="0" destOrd="0" presId="urn:microsoft.com/office/officeart/2005/8/layout/orgChart1"/>
    <dgm:cxn modelId="{C2260701-97C8-4874-B146-56EDE0B599C4}" type="presOf" srcId="{89F5AC8F-E8D6-451E-9FBE-40C4EC6675C1}" destId="{E79B6523-8005-40A7-B864-EED8272F4251}" srcOrd="0" destOrd="0" presId="urn:microsoft.com/office/officeart/2005/8/layout/orgChart1"/>
    <dgm:cxn modelId="{7009C861-5F99-4C66-8388-1A7C122C03C9}" srcId="{AE4F23C6-E784-4F9B-BED6-2F6719A4E3AD}" destId="{EAF43FC4-A067-45AB-B64A-42BD38A7F2C3}" srcOrd="0" destOrd="0" parTransId="{818E60A5-7DC1-43B5-AC73-65DEDBB634C6}" sibTransId="{4B9DE52F-F5F9-45E5-BE34-C1EBB47145F1}"/>
    <dgm:cxn modelId="{E515B508-5F14-4B00-B4B8-41E5C6D216E7}" type="presOf" srcId="{98EBC57A-C29F-4A26-8D89-4FD3B0528CB7}" destId="{EF14703E-1D32-4982-AFED-C61E6FA9528F}" srcOrd="0" destOrd="0" presId="urn:microsoft.com/office/officeart/2005/8/layout/orgChart1"/>
    <dgm:cxn modelId="{9FF0EE29-0FCD-452E-80F6-F44D12D6E8F4}" type="presOf" srcId="{C047E5A2-4DCC-43C5-93C3-43A433259ED9}" destId="{0AC03771-8B18-4540-940C-C9C1B8700153}" srcOrd="1" destOrd="0" presId="urn:microsoft.com/office/officeart/2005/8/layout/orgChart1"/>
    <dgm:cxn modelId="{1B54E02B-0B7F-40F7-B534-880F740BEDF0}" type="presOf" srcId="{D419596C-7450-4EDA-A1D7-E9D6863AAB77}" destId="{8C97EADD-ACC0-48C4-8F77-3464ABF7C3E1}" srcOrd="0" destOrd="0" presId="urn:microsoft.com/office/officeart/2005/8/layout/orgChart1"/>
    <dgm:cxn modelId="{E40E3CCF-CCFB-49F5-A0B4-8A298ACB33E0}" type="presOf" srcId="{2A020565-B10A-42B3-B580-83F53007A93F}" destId="{81CC7FC8-1175-4DA5-A848-E0859B96EBC8}" srcOrd="0" destOrd="0" presId="urn:microsoft.com/office/officeart/2005/8/layout/orgChart1"/>
    <dgm:cxn modelId="{FF936EFC-02FA-42F4-BEC3-AD84CB316E4E}" type="presOf" srcId="{AB8CEAD5-432B-4FF9-B09C-E50C4C0D01FC}" destId="{F21D6693-F459-48B7-A583-211ADDB201E6}" srcOrd="0" destOrd="0" presId="urn:microsoft.com/office/officeart/2005/8/layout/orgChart1"/>
    <dgm:cxn modelId="{ED975CDA-4E3A-4B49-B357-6A90F7656BCA}" srcId="{AE4F23C6-E784-4F9B-BED6-2F6719A4E3AD}" destId="{714B5583-40EE-4DB3-A1D5-C8FEF9B7B353}" srcOrd="1" destOrd="0" parTransId="{5C1F1735-635A-4C51-AF71-D417A884F262}" sibTransId="{C21853A2-5274-4BD9-AD82-54826F60BA60}"/>
    <dgm:cxn modelId="{5985D84A-3303-4C93-8912-6932F41A960C}" srcId="{0F52BAB4-36F3-4DEA-8E5C-E849D087A432}" destId="{D6EFB71D-0F5B-4D2A-92B7-5569B1297FEE}" srcOrd="2" destOrd="0" parTransId="{F82443DC-EEE1-4C55-B02B-CD43F4CC1F3F}" sibTransId="{CDC07DE1-0123-4695-A969-D9A720D0C90C}"/>
    <dgm:cxn modelId="{7505549D-0736-4CCD-8CCE-0B721941FA66}" type="presOf" srcId="{AE8E2C2C-916B-44E4-81F7-BE096769A13D}" destId="{559A27CA-6A15-46B4-82E6-F62653B774CF}" srcOrd="0" destOrd="0" presId="urn:microsoft.com/office/officeart/2005/8/layout/orgChart1"/>
    <dgm:cxn modelId="{A48B089C-6B8C-4167-9C71-FB21BB3FB2A4}" type="presOf" srcId="{5E8A9282-8A03-46BF-B4A1-58BB5FE71966}" destId="{28921462-05A1-442C-93C1-387FDE725B82}" srcOrd="0" destOrd="0" presId="urn:microsoft.com/office/officeart/2005/8/layout/orgChart1"/>
    <dgm:cxn modelId="{F17A540C-C8CD-45EA-8F4E-A475D67FDF87}" type="presOf" srcId="{A4C5D20F-5793-47F0-9BDB-D5AD661089EE}" destId="{9F10431E-F52D-4E77-81CC-EF2F38D528B9}" srcOrd="0" destOrd="0" presId="urn:microsoft.com/office/officeart/2005/8/layout/orgChart1"/>
    <dgm:cxn modelId="{AB46AC86-643C-4E9A-802E-148964EA04B9}" type="presOf" srcId="{81573B2A-C752-4E8C-9008-18276BDF5146}" destId="{24D1036C-6164-425A-A802-86B16D20B118}" srcOrd="0" destOrd="0" presId="urn:microsoft.com/office/officeart/2005/8/layout/orgChart1"/>
    <dgm:cxn modelId="{6AF1971C-FD80-4DC8-B6C0-65723872A7E2}" type="presOf" srcId="{A61C3CC8-B795-401F-92FA-7E75D505E9F1}" destId="{A9193072-EE99-4D9E-8B99-0D34CCEAB61E}" srcOrd="0" destOrd="0" presId="urn:microsoft.com/office/officeart/2005/8/layout/orgChart1"/>
    <dgm:cxn modelId="{3FD64DD7-E60F-4706-ADC9-27AA9929073B}" srcId="{AB8CEAD5-432B-4FF9-B09C-E50C4C0D01FC}" destId="{C047E5A2-4DCC-43C5-93C3-43A433259ED9}" srcOrd="5" destOrd="0" parTransId="{DBE333D6-CE19-4278-8A96-AE9E6628A622}" sibTransId="{CF7BB768-74FA-4AD4-B9F3-132D702B0B99}"/>
    <dgm:cxn modelId="{1522DA5B-B86A-4145-8FFC-5CD2EB166EFD}" srcId="{AB8CEAD5-432B-4FF9-B09C-E50C4C0D01FC}" destId="{55E0A76A-A525-4C93-B0E4-299D77ED64F7}" srcOrd="8" destOrd="0" parTransId="{9134357C-8E46-4E41-9843-7E46A69413F7}" sibTransId="{D94C2E91-7B6F-4CBA-B8FD-0BE98407F2D1}"/>
    <dgm:cxn modelId="{E72A6859-0683-4810-BA39-C47859335C09}" srcId="{AE4F23C6-E784-4F9B-BED6-2F6719A4E3AD}" destId="{B4BDD879-F117-4F0D-9F7B-63C994E26B1D}" srcOrd="2" destOrd="0" parTransId="{98EBC57A-C29F-4A26-8D89-4FD3B0528CB7}" sibTransId="{93C54D57-C70C-4ACB-866E-BB6F6E3C99CE}"/>
    <dgm:cxn modelId="{68904D93-568D-4C52-806B-F4A57ED5EA3F}" type="presOf" srcId="{0945660F-287B-4EBC-ADB5-ADD7774E856A}" destId="{613B53C3-6CF7-47A9-9A7C-64B70986BAD1}" srcOrd="1" destOrd="0" presId="urn:microsoft.com/office/officeart/2005/8/layout/orgChart1"/>
    <dgm:cxn modelId="{2D51923F-ACF8-4CC3-9FD5-026D0ACD3EC9}" srcId="{AB8CEAD5-432B-4FF9-B09C-E50C4C0D01FC}" destId="{63B398EA-1CA8-4263-AA6E-4EF8F9AC7486}" srcOrd="3" destOrd="0" parTransId="{516619C0-B3C8-4BC3-A017-1B913A5538A1}" sibTransId="{8D629DAA-4575-46A3-BB4B-5DD17584D7C3}"/>
    <dgm:cxn modelId="{5B789D1B-5BF2-4006-A556-81A19C3BD9DD}" type="presOf" srcId="{9B319A94-6A88-4D11-8BC6-0B53C8AE569F}" destId="{6F9DC21E-D9DF-4304-A489-FB9731571B25}" srcOrd="0" destOrd="0" presId="urn:microsoft.com/office/officeart/2005/8/layout/orgChart1"/>
    <dgm:cxn modelId="{FFBE48AA-AE13-445C-972B-E4CA372D2CCA}" type="presOf" srcId="{D2F4D2F2-8D3C-4EEF-9EF0-6CEECBFB74AB}" destId="{4A4A7D29-821A-416A-B4F2-0D3859379984}" srcOrd="0" destOrd="0" presId="urn:microsoft.com/office/officeart/2005/8/layout/orgChart1"/>
    <dgm:cxn modelId="{10353A9D-9374-4AA7-9024-30BAE5F65A58}" type="presOf" srcId="{4319D90F-9CBC-46D3-9D28-EADC013F6F22}" destId="{DF386CD6-193E-49EC-B018-BBC20026D1C7}" srcOrd="0" destOrd="0" presId="urn:microsoft.com/office/officeart/2005/8/layout/orgChart1"/>
    <dgm:cxn modelId="{E4D70003-804E-4EA2-9D24-97ABD269F02C}" type="presOf" srcId="{89F5AC8F-E8D6-451E-9FBE-40C4EC6675C1}" destId="{372B976D-03E8-48A2-B0E0-FEA4AF441206}" srcOrd="1" destOrd="0" presId="urn:microsoft.com/office/officeart/2005/8/layout/orgChart1"/>
    <dgm:cxn modelId="{D1CBDA17-A8C9-4586-90AA-0F8B7F006FB1}" type="presOf" srcId="{7F682229-30E5-491B-B177-94BCD6E69893}" destId="{7FC8ECBD-85AE-462C-80FF-F2B000D146F2}" srcOrd="0" destOrd="0" presId="urn:microsoft.com/office/officeart/2005/8/layout/orgChart1"/>
    <dgm:cxn modelId="{E007967F-9C37-46E6-85FD-9E55D53EBC6B}" srcId="{AB8CEAD5-432B-4FF9-B09C-E50C4C0D01FC}" destId="{2A020565-B10A-42B3-B580-83F53007A93F}" srcOrd="6" destOrd="0" parTransId="{D2F4D2F2-8D3C-4EEF-9EF0-6CEECBFB74AB}" sibTransId="{68CF3585-00F9-4933-8D05-428671C1B655}"/>
    <dgm:cxn modelId="{77C3FB57-1514-4B2B-A6D8-96519335E6CF}" type="presOf" srcId="{3EDB8A9B-7B9D-4109-A047-6534233754CF}" destId="{87D983B6-6180-469B-888B-A146E51E8C90}" srcOrd="0" destOrd="0" presId="urn:microsoft.com/office/officeart/2005/8/layout/orgChart1"/>
    <dgm:cxn modelId="{5D0CB8AD-38BB-4CA2-9A0A-29819C9B0AD3}" srcId="{AB8CEAD5-432B-4FF9-B09C-E50C4C0D01FC}" destId="{B7980E12-B1F0-4892-82F0-2B44A3BC5EA0}" srcOrd="1" destOrd="0" parTransId="{2C49DB27-CB64-467A-9AA3-5BBEA99D1123}" sibTransId="{4D061BF6-5EB0-4669-AADB-D50866F5AEE0}"/>
    <dgm:cxn modelId="{F9DE18E0-EA83-496B-B620-87D5E8D34DC9}" type="presOf" srcId="{9134357C-8E46-4E41-9843-7E46A69413F7}" destId="{02FEF57F-DF55-4875-9035-56E19CB1EC39}" srcOrd="0" destOrd="0" presId="urn:microsoft.com/office/officeart/2005/8/layout/orgChart1"/>
    <dgm:cxn modelId="{9B8ACF00-884A-40DD-AAD3-2FC9EF7B1DD2}" type="presOf" srcId="{A2605701-FF1E-4A08-9086-2198731C4B3A}" destId="{EEA9689C-6CA2-4A3D-B30A-0FCC1380BB93}" srcOrd="0" destOrd="0" presId="urn:microsoft.com/office/officeart/2005/8/layout/orgChart1"/>
    <dgm:cxn modelId="{9646DFA1-6D88-42D1-94EE-99631A89029E}" srcId="{AB8CEAD5-432B-4FF9-B09C-E50C4C0D01FC}" destId="{710E9A04-8953-4869-8D78-70092A087605}" srcOrd="0" destOrd="0" parTransId="{18AE80EE-A6D0-44E3-AFF7-C597BE232415}" sibTransId="{D5990EBD-3994-466B-9E14-0D98B5F6B8C3}"/>
    <dgm:cxn modelId="{3A8712F2-EFB8-4C68-8B02-428C2D5FA1CE}" type="presOf" srcId="{18AE80EE-A6D0-44E3-AFF7-C597BE232415}" destId="{C7917FB5-A1F8-44F6-84DD-2AA40471944F}" srcOrd="0" destOrd="0" presId="urn:microsoft.com/office/officeart/2005/8/layout/orgChart1"/>
    <dgm:cxn modelId="{E8412983-A5D0-49D9-A0B1-6E681BD16E18}" srcId="{6F20A1ED-2F4B-41B0-B632-B4E4C6740142}" destId="{62DC845B-C9D9-46BD-8C82-D035F96410D9}" srcOrd="5" destOrd="0" parTransId="{A57021C1-CBD5-44F6-A698-0BB0FAB749B1}" sibTransId="{0B82252F-E28B-495C-B3E0-2018DEEA1193}"/>
    <dgm:cxn modelId="{C7C1D775-F931-4A8D-9303-0554D3A34042}" type="presOf" srcId="{0F52BAB4-36F3-4DEA-8E5C-E849D087A432}" destId="{9A953D0D-542B-4CA4-8FED-BA5BF54BBD94}" srcOrd="0" destOrd="0" presId="urn:microsoft.com/office/officeart/2005/8/layout/orgChart1"/>
    <dgm:cxn modelId="{9F37060D-F199-4063-8861-867DA2550A76}" type="presOf" srcId="{63B398EA-1CA8-4263-AA6E-4EF8F9AC7486}" destId="{8B469F77-7C8D-4268-92E4-5690FFD893AE}" srcOrd="1" destOrd="0" presId="urn:microsoft.com/office/officeart/2005/8/layout/orgChart1"/>
    <dgm:cxn modelId="{660BD4B6-ADD6-4991-BE4A-B0C194969D1E}" type="presOf" srcId="{2A020565-B10A-42B3-B580-83F53007A93F}" destId="{BB019132-B39C-43FD-811B-FBA0B7CD1A3D}" srcOrd="1" destOrd="0" presId="urn:microsoft.com/office/officeart/2005/8/layout/orgChart1"/>
    <dgm:cxn modelId="{06236960-DA2F-4FA8-9EB6-A5AB046753A8}" srcId="{6F20A1ED-2F4B-41B0-B632-B4E4C6740142}" destId="{3EDB8A9B-7B9D-4109-A047-6534233754CF}" srcOrd="3" destOrd="0" parTransId="{A61C3CC8-B795-401F-92FA-7E75D505E9F1}" sibTransId="{C892831A-B33F-4AE0-AC49-330125A80E33}"/>
    <dgm:cxn modelId="{30E0BF98-208F-47B8-B52B-1D52E774EA52}" type="presOf" srcId="{6F20A1ED-2F4B-41B0-B632-B4E4C6740142}" destId="{164A7093-10DB-45AB-95BF-0FE6D2164B93}" srcOrd="0" destOrd="0" presId="urn:microsoft.com/office/officeart/2005/8/layout/orgChart1"/>
    <dgm:cxn modelId="{CB539066-87B6-4A9E-9946-CB313A90EF48}" type="presOf" srcId="{CD44D490-6B33-4D83-AAFA-282D7E8A9153}" destId="{7A743D3F-3034-4DD2-B9D7-59971A046678}" srcOrd="1" destOrd="0" presId="urn:microsoft.com/office/officeart/2005/8/layout/orgChart1"/>
    <dgm:cxn modelId="{254D209C-0401-4122-A5D3-B0DF891218F3}" type="presOf" srcId="{2C49DB27-CB64-467A-9AA3-5BBEA99D1123}" destId="{4DE996C7-6271-4B82-A798-A78477293C94}" srcOrd="0" destOrd="0" presId="urn:microsoft.com/office/officeart/2005/8/layout/orgChart1"/>
    <dgm:cxn modelId="{D60D52E0-773F-4CBF-B62D-E1F637C42F75}" type="presOf" srcId="{38EF3B95-65B4-4B4A-80F8-A17626829D19}" destId="{425EB204-A6D3-4AF1-BB0C-1B87B7BB3A6D}" srcOrd="1" destOrd="0" presId="urn:microsoft.com/office/officeart/2005/8/layout/orgChart1"/>
    <dgm:cxn modelId="{E2B2C176-5E91-43E5-8764-5178257302AC}" type="presOf" srcId="{2CF85BAB-AD50-4BE0-8D6D-461743A63C3C}" destId="{C360C882-12D9-4136-BF73-654DA41A5613}" srcOrd="0" destOrd="0" presId="urn:microsoft.com/office/officeart/2005/8/layout/orgChart1"/>
    <dgm:cxn modelId="{7F6B3714-4A4B-4560-884A-3EC5BE060F10}" type="presOf" srcId="{CD44D490-6B33-4D83-AAFA-282D7E8A9153}" destId="{5CCE2075-41DC-46E2-83EB-9A5AB3113574}" srcOrd="0" destOrd="0" presId="urn:microsoft.com/office/officeart/2005/8/layout/orgChart1"/>
    <dgm:cxn modelId="{FE66E872-1995-4685-8DB9-0E944D4D9FAA}" type="presOf" srcId="{B7980E12-B1F0-4892-82F0-2B44A3BC5EA0}" destId="{A64D4B6D-1907-4045-9357-5AD266C6FED2}" srcOrd="1" destOrd="0" presId="urn:microsoft.com/office/officeart/2005/8/layout/orgChart1"/>
    <dgm:cxn modelId="{9195F620-8273-4B2C-A8EB-7B8294E3DBE3}" type="presOf" srcId="{6F20A1ED-2F4B-41B0-B632-B4E4C6740142}" destId="{177084F1-7482-4567-8549-DC189320AF0F}" srcOrd="1" destOrd="0" presId="urn:microsoft.com/office/officeart/2005/8/layout/orgChart1"/>
    <dgm:cxn modelId="{1E212BCB-6398-4387-852B-4CA4EB2F033F}" type="presOf" srcId="{A57021C1-CBD5-44F6-A698-0BB0FAB749B1}" destId="{010CF6D1-F5B9-4C30-B249-2D7E30EDF808}" srcOrd="0" destOrd="0" presId="urn:microsoft.com/office/officeart/2005/8/layout/orgChart1"/>
    <dgm:cxn modelId="{094F86F3-2306-41CE-A676-EFD69F450AE5}" type="presOf" srcId="{710E9A04-8953-4869-8D78-70092A087605}" destId="{1BB17AF6-6695-4B95-86C8-26A93FEA148D}" srcOrd="1" destOrd="0" presId="urn:microsoft.com/office/officeart/2005/8/layout/orgChart1"/>
    <dgm:cxn modelId="{9A7FE391-9650-4AA2-AFAF-ACB19152896C}" srcId="{B2B1DC43-4AF8-4FFB-86BC-D5E38DEC6BAB}" destId="{38EF3B95-65B4-4B4A-80F8-A17626829D19}" srcOrd="1" destOrd="0" parTransId="{A2605701-FF1E-4A08-9086-2198731C4B3A}" sibTransId="{D7FDB14D-AB9F-4801-B6A5-C887157D6806}"/>
    <dgm:cxn modelId="{E4A1BAD7-4E97-44F9-A1FB-08C446D3C59F}" type="presOf" srcId="{AB8CEAD5-432B-4FF9-B09C-E50C4C0D01FC}" destId="{35FAF0C0-F80F-48AC-9521-E17F9C94A78D}" srcOrd="1" destOrd="0" presId="urn:microsoft.com/office/officeart/2005/8/layout/orgChart1"/>
    <dgm:cxn modelId="{E4702BDB-48C2-47AA-A10C-5B4976BB3FA0}" srcId="{6F20A1ED-2F4B-41B0-B632-B4E4C6740142}" destId="{89F5AC8F-E8D6-451E-9FBE-40C4EC6675C1}" srcOrd="6" destOrd="0" parTransId="{07FFF3CD-C975-4181-AF3B-99B4807B6107}" sibTransId="{DDAA8B6B-035A-40C2-92A1-7FE307E598C4}"/>
    <dgm:cxn modelId="{E5165248-DB10-4FCF-A179-A8D57463ED38}" type="presOf" srcId="{3DC2D57B-41C3-49AA-86C8-909C5E767592}" destId="{A5B9F4C0-CE07-4CFA-BE8F-236C4498ED76}" srcOrd="0" destOrd="0" presId="urn:microsoft.com/office/officeart/2005/8/layout/orgChart1"/>
    <dgm:cxn modelId="{31025657-818D-441B-9BC5-4AFB91A3730A}" type="presOf" srcId="{C047E5A2-4DCC-43C5-93C3-43A433259ED9}" destId="{7A0F4397-D067-49E9-A391-9AAD072F7A99}" srcOrd="0" destOrd="0" presId="urn:microsoft.com/office/officeart/2005/8/layout/orgChart1"/>
    <dgm:cxn modelId="{E0085044-39EC-4035-860F-366F3D114B51}" srcId="{B2B1DC43-4AF8-4FFB-86BC-D5E38DEC6BAB}" destId="{6F20A1ED-2F4B-41B0-B632-B4E4C6740142}" srcOrd="0" destOrd="0" parTransId="{5E8A9282-8A03-46BF-B4A1-58BB5FE71966}" sibTransId="{202DAAB8-7BF8-42F9-99AE-CB322D6A29B5}"/>
    <dgm:cxn modelId="{02457BC3-5537-4BCE-B091-135B0C2B6E42}" type="presOf" srcId="{516619C0-B3C8-4BC3-A017-1B913A5538A1}" destId="{17D48740-E6FA-46A9-AB7E-46AA26FBBF37}" srcOrd="0" destOrd="0" presId="urn:microsoft.com/office/officeart/2005/8/layout/orgChart1"/>
    <dgm:cxn modelId="{C35BBD12-0CED-4650-BF03-0D7C2DEFC09E}" type="presOf" srcId="{818E60A5-7DC1-43B5-AC73-65DEDBB634C6}" destId="{68D8EE1C-D1C1-4F0A-9E9A-50F0D1C2BA48}" srcOrd="0" destOrd="0" presId="urn:microsoft.com/office/officeart/2005/8/layout/orgChart1"/>
    <dgm:cxn modelId="{1838C716-C04E-460C-BA91-538B4BD6E713}" type="presOf" srcId="{07FFF3CD-C975-4181-AF3B-99B4807B6107}" destId="{990593B7-A755-4034-A041-0C6B10EDE856}" srcOrd="0" destOrd="0" presId="urn:microsoft.com/office/officeart/2005/8/layout/orgChart1"/>
    <dgm:cxn modelId="{299FE796-C889-4DFF-AE51-24514B205D74}" type="presOf" srcId="{714B5583-40EE-4DB3-A1D5-C8FEF9B7B353}" destId="{CEA39A77-AFED-40EB-9409-007F9312EFAC}" srcOrd="0" destOrd="0" presId="urn:microsoft.com/office/officeart/2005/8/layout/orgChart1"/>
    <dgm:cxn modelId="{6FA88422-260C-4767-8F94-E8D4975D56EF}" type="presOf" srcId="{D6EFB71D-0F5B-4D2A-92B7-5569B1297FEE}" destId="{B985F2D9-8705-4558-A810-5F12EAA7B0C2}" srcOrd="1" destOrd="0" presId="urn:microsoft.com/office/officeart/2005/8/layout/orgChart1"/>
    <dgm:cxn modelId="{05297462-870C-4697-83D8-DB8BE3ACB3F7}" type="presOf" srcId="{16150C9E-460D-44DE-864E-9E969875A487}" destId="{CC4B0B8A-C84C-412D-87E6-D6942641BBA7}" srcOrd="0" destOrd="0" presId="urn:microsoft.com/office/officeart/2005/8/layout/orgChart1"/>
    <dgm:cxn modelId="{BA6A68E8-1537-4FB0-AEF3-5055BDDE423E}" type="presOf" srcId="{0945660F-287B-4EBC-ADB5-ADD7774E856A}" destId="{BD690429-624E-432E-A385-98CDE6CBABED}" srcOrd="0" destOrd="0" presId="urn:microsoft.com/office/officeart/2005/8/layout/orgChart1"/>
    <dgm:cxn modelId="{060410B6-B107-4F86-867C-A5F9FFE7ACB6}" type="presOf" srcId="{5C1F1735-635A-4C51-AF71-D417A884F262}" destId="{01468686-2456-4ED4-8E05-EE0D835F54F5}" srcOrd="0" destOrd="0" presId="urn:microsoft.com/office/officeart/2005/8/layout/orgChart1"/>
    <dgm:cxn modelId="{D77C4956-DE98-4F32-BFBA-5AADA4965022}" type="presOf" srcId="{0592CA09-3F52-4005-ADF1-0AB62E7BB43B}" destId="{4546DDAF-C788-436F-86FC-80FA8D00C90C}" srcOrd="0" destOrd="0" presId="urn:microsoft.com/office/officeart/2005/8/layout/orgChart1"/>
    <dgm:cxn modelId="{71D4A021-A810-4BFE-B581-F78E6EF8068F}" srcId="{6F20A1ED-2F4B-41B0-B632-B4E4C6740142}" destId="{4319D90F-9CBC-46D3-9D28-EADC013F6F22}" srcOrd="4" destOrd="0" parTransId="{D419596C-7450-4EDA-A1D7-E9D6863AAB77}" sibTransId="{ABA1B17F-6E84-47B9-AEE8-31CE69F90EB7}"/>
    <dgm:cxn modelId="{DE8529D6-1FF8-4787-AAE6-9448E74BB06D}" srcId="{AB8CEAD5-432B-4FF9-B09C-E50C4C0D01FC}" destId="{9B319A94-6A88-4D11-8BC6-0B53C8AE569F}" srcOrd="4" destOrd="0" parTransId="{3DC2D57B-41C3-49AA-86C8-909C5E767592}" sibTransId="{4772F866-BE7B-4A00-B0F3-DFA0B6FF554E}"/>
    <dgm:cxn modelId="{E0D9784C-4FBC-453D-A9B3-D43914CCD3B4}" type="presOf" srcId="{A15A4C97-C225-4833-8437-F4B403186251}" destId="{6C4CBE4A-D10C-4CA1-A90B-15D5DB798E65}" srcOrd="1" destOrd="0" presId="urn:microsoft.com/office/officeart/2005/8/layout/orgChart1"/>
    <dgm:cxn modelId="{6EA6BD06-16C3-48BA-A48D-63D10EBF19B4}" type="presOf" srcId="{38EF3B95-65B4-4B4A-80F8-A17626829D19}" destId="{1D717592-CDA9-483F-AC45-F97A1345D402}" srcOrd="0" destOrd="0" presId="urn:microsoft.com/office/officeart/2005/8/layout/orgChart1"/>
    <dgm:cxn modelId="{BD7E245E-C89B-41AE-BAF8-BAE5DF5A2848}" type="presOf" srcId="{3EDB8A9B-7B9D-4109-A047-6534233754CF}" destId="{53F07498-5E10-430B-A82A-7A7E15267812}" srcOrd="1" destOrd="0" presId="urn:microsoft.com/office/officeart/2005/8/layout/orgChart1"/>
    <dgm:cxn modelId="{491A20B3-406A-48F8-8BA8-F27BFF3DB8BC}" type="presOf" srcId="{62DC845B-C9D9-46BD-8C82-D035F96410D9}" destId="{DF613F7B-7E06-477F-9689-C5F5D3121217}" srcOrd="0" destOrd="0" presId="urn:microsoft.com/office/officeart/2005/8/layout/orgChart1"/>
    <dgm:cxn modelId="{E3E4E3AA-2966-4A5D-B4D2-EC69B6EED0C4}" type="presOf" srcId="{63B398EA-1CA8-4263-AA6E-4EF8F9AC7486}" destId="{EDD33D5B-FB73-4347-887B-5A95645215E6}" srcOrd="0" destOrd="0" presId="urn:microsoft.com/office/officeart/2005/8/layout/orgChart1"/>
    <dgm:cxn modelId="{CA86FEC8-1635-47AE-8A77-68D2AFB6032D}" type="presParOf" srcId="{E8939CB7-C777-4949-95A4-34A5D6D2F008}" destId="{E4A890F5-DA91-47AA-BCA4-98F94D1F94DA}" srcOrd="0" destOrd="0" presId="urn:microsoft.com/office/officeart/2005/8/layout/orgChart1"/>
    <dgm:cxn modelId="{572240A2-DD8F-4FEE-A149-F607CE02A1F5}" type="presParOf" srcId="{E4A890F5-DA91-47AA-BCA4-98F94D1F94DA}" destId="{FB563D64-AEA0-4175-81AA-E90F20CC6031}" srcOrd="0" destOrd="0" presId="urn:microsoft.com/office/officeart/2005/8/layout/orgChart1"/>
    <dgm:cxn modelId="{11F16C56-3A5F-48D8-B384-56B6FFE8ABC8}" type="presParOf" srcId="{FB563D64-AEA0-4175-81AA-E90F20CC6031}" destId="{C4CAAF66-C717-49C0-ACF2-C1252A01D5A5}" srcOrd="0" destOrd="0" presId="urn:microsoft.com/office/officeart/2005/8/layout/orgChart1"/>
    <dgm:cxn modelId="{DFA40BFC-3804-4996-9CF5-0D16545275B5}" type="presParOf" srcId="{FB563D64-AEA0-4175-81AA-E90F20CC6031}" destId="{B3366267-95DE-47B6-BAFE-67DA6A954A39}" srcOrd="1" destOrd="0" presId="urn:microsoft.com/office/officeart/2005/8/layout/orgChart1"/>
    <dgm:cxn modelId="{815C107D-5E31-4203-B602-8D893B1F7838}" type="presParOf" srcId="{E4A890F5-DA91-47AA-BCA4-98F94D1F94DA}" destId="{276C0DB1-3D12-48E0-B197-971951E5F004}" srcOrd="1" destOrd="0" presId="urn:microsoft.com/office/officeart/2005/8/layout/orgChart1"/>
    <dgm:cxn modelId="{2A4B33E1-2C38-4485-A8FC-F58D596318C3}" type="presParOf" srcId="{276C0DB1-3D12-48E0-B197-971951E5F004}" destId="{28921462-05A1-442C-93C1-387FDE725B82}" srcOrd="0" destOrd="0" presId="urn:microsoft.com/office/officeart/2005/8/layout/orgChart1"/>
    <dgm:cxn modelId="{1A87CD1C-466E-47AB-966B-148A6D15D2C4}" type="presParOf" srcId="{276C0DB1-3D12-48E0-B197-971951E5F004}" destId="{2DA0F19D-B8C5-42DE-943A-B3A77E132E03}" srcOrd="1" destOrd="0" presId="urn:microsoft.com/office/officeart/2005/8/layout/orgChart1"/>
    <dgm:cxn modelId="{59367E05-21C4-40B4-BA4A-D4C64CE867B7}" type="presParOf" srcId="{2DA0F19D-B8C5-42DE-943A-B3A77E132E03}" destId="{A37470E2-8246-49C4-ADAF-1ADA01D8EFA3}" srcOrd="0" destOrd="0" presId="urn:microsoft.com/office/officeart/2005/8/layout/orgChart1"/>
    <dgm:cxn modelId="{48302B58-83FB-45BB-8E6B-967634D51DD2}" type="presParOf" srcId="{A37470E2-8246-49C4-ADAF-1ADA01D8EFA3}" destId="{164A7093-10DB-45AB-95BF-0FE6D2164B93}" srcOrd="0" destOrd="0" presId="urn:microsoft.com/office/officeart/2005/8/layout/orgChart1"/>
    <dgm:cxn modelId="{F60B5F99-9172-4491-AE1E-D94DBD987DF8}" type="presParOf" srcId="{A37470E2-8246-49C4-ADAF-1ADA01D8EFA3}" destId="{177084F1-7482-4567-8549-DC189320AF0F}" srcOrd="1" destOrd="0" presId="urn:microsoft.com/office/officeart/2005/8/layout/orgChart1"/>
    <dgm:cxn modelId="{E7C5F6EE-C8F1-44CD-9860-01094957F4AD}" type="presParOf" srcId="{2DA0F19D-B8C5-42DE-943A-B3A77E132E03}" destId="{2DF6F0A3-8CB5-4A82-AE93-D8DACD566DC0}" srcOrd="1" destOrd="0" presId="urn:microsoft.com/office/officeart/2005/8/layout/orgChart1"/>
    <dgm:cxn modelId="{868652F5-3B68-4D90-9678-BA2BD214A96A}" type="presParOf" srcId="{2DF6F0A3-8CB5-4A82-AE93-D8DACD566DC0}" destId="{CC4B0B8A-C84C-412D-87E6-D6942641BBA7}" srcOrd="0" destOrd="0" presId="urn:microsoft.com/office/officeart/2005/8/layout/orgChart1"/>
    <dgm:cxn modelId="{C600787C-32D0-4089-9954-54DCF1D42559}" type="presParOf" srcId="{2DF6F0A3-8CB5-4A82-AE93-D8DACD566DC0}" destId="{11045C51-4B19-410D-9118-14E161FBD6D0}" srcOrd="1" destOrd="0" presId="urn:microsoft.com/office/officeart/2005/8/layout/orgChart1"/>
    <dgm:cxn modelId="{80CE21A1-5824-48F6-91CA-A7928B01DBF4}" type="presParOf" srcId="{11045C51-4B19-410D-9118-14E161FBD6D0}" destId="{35970E8E-8CD2-4728-977D-05933A19CFB1}" srcOrd="0" destOrd="0" presId="urn:microsoft.com/office/officeart/2005/8/layout/orgChart1"/>
    <dgm:cxn modelId="{6516D928-7C50-4A8F-AED6-1F1123A33C70}" type="presParOf" srcId="{35970E8E-8CD2-4728-977D-05933A19CFB1}" destId="{14D24821-E430-497F-9B8A-EBDF48E63FDC}" srcOrd="0" destOrd="0" presId="urn:microsoft.com/office/officeart/2005/8/layout/orgChart1"/>
    <dgm:cxn modelId="{1D5DDD3D-193F-434C-95E1-F7B66CBE2CBD}" type="presParOf" srcId="{35970E8E-8CD2-4728-977D-05933A19CFB1}" destId="{EBC720A9-EC21-49E0-969E-4E9161320DB2}" srcOrd="1" destOrd="0" presId="urn:microsoft.com/office/officeart/2005/8/layout/orgChart1"/>
    <dgm:cxn modelId="{2CB7C53A-01F0-41BA-A6EE-4220D7911CBB}" type="presParOf" srcId="{11045C51-4B19-410D-9118-14E161FBD6D0}" destId="{3F9C9199-61CD-45BD-9799-FA6D224EBD1D}" srcOrd="1" destOrd="0" presId="urn:microsoft.com/office/officeart/2005/8/layout/orgChart1"/>
    <dgm:cxn modelId="{4AA1FD98-93FE-4BFB-A7B5-69AE551AC24A}" type="presParOf" srcId="{3F9C9199-61CD-45BD-9799-FA6D224EBD1D}" destId="{68D8EE1C-D1C1-4F0A-9E9A-50F0D1C2BA48}" srcOrd="0" destOrd="0" presId="urn:microsoft.com/office/officeart/2005/8/layout/orgChart1"/>
    <dgm:cxn modelId="{62D02740-D4ED-4A7C-BFCB-9F321766078A}" type="presParOf" srcId="{3F9C9199-61CD-45BD-9799-FA6D224EBD1D}" destId="{8C3A60A1-F2F1-4C64-9789-80DE1AEC26BA}" srcOrd="1" destOrd="0" presId="urn:microsoft.com/office/officeart/2005/8/layout/orgChart1"/>
    <dgm:cxn modelId="{1CA5A6C0-7067-4646-A6CE-46B321A9B18E}" type="presParOf" srcId="{8C3A60A1-F2F1-4C64-9789-80DE1AEC26BA}" destId="{8499C2BA-4F05-401D-8099-4F0659CAC86F}" srcOrd="0" destOrd="0" presId="urn:microsoft.com/office/officeart/2005/8/layout/orgChart1"/>
    <dgm:cxn modelId="{7FD94E6C-504E-45C4-A192-0356E1963234}" type="presParOf" srcId="{8499C2BA-4F05-401D-8099-4F0659CAC86F}" destId="{26BE9500-062C-4E31-A9BF-BA9285BDF41D}" srcOrd="0" destOrd="0" presId="urn:microsoft.com/office/officeart/2005/8/layout/orgChart1"/>
    <dgm:cxn modelId="{14A90081-BE2E-4472-9A2C-C65A9FF03597}" type="presParOf" srcId="{8499C2BA-4F05-401D-8099-4F0659CAC86F}" destId="{7285E807-78D5-4765-8EF2-759D5DE32FDD}" srcOrd="1" destOrd="0" presId="urn:microsoft.com/office/officeart/2005/8/layout/orgChart1"/>
    <dgm:cxn modelId="{3D9C6A01-588E-4FFB-A024-ED85BFEDC2F7}" type="presParOf" srcId="{8C3A60A1-F2F1-4C64-9789-80DE1AEC26BA}" destId="{7601CEEE-88A1-47C9-A734-E5D6123CCEF8}" srcOrd="1" destOrd="0" presId="urn:microsoft.com/office/officeart/2005/8/layout/orgChart1"/>
    <dgm:cxn modelId="{B49AAF3D-420F-4B2B-BD47-740AF2FC3803}" type="presParOf" srcId="{8C3A60A1-F2F1-4C64-9789-80DE1AEC26BA}" destId="{D0678CBB-12B6-43EA-884D-207D62DB2122}" srcOrd="2" destOrd="0" presId="urn:microsoft.com/office/officeart/2005/8/layout/orgChart1"/>
    <dgm:cxn modelId="{1FF04934-4B36-45C8-A8F5-2025C3DB04F5}" type="presParOf" srcId="{3F9C9199-61CD-45BD-9799-FA6D224EBD1D}" destId="{01468686-2456-4ED4-8E05-EE0D835F54F5}" srcOrd="2" destOrd="0" presId="urn:microsoft.com/office/officeart/2005/8/layout/orgChart1"/>
    <dgm:cxn modelId="{F30E39DF-C3E0-48E9-A5B4-424D61CA33CA}" type="presParOf" srcId="{3F9C9199-61CD-45BD-9799-FA6D224EBD1D}" destId="{A38C6BE8-FFAC-441C-9B35-6D36001F351C}" srcOrd="3" destOrd="0" presId="urn:microsoft.com/office/officeart/2005/8/layout/orgChart1"/>
    <dgm:cxn modelId="{A3C0D3ED-DF7E-4EA3-A54D-A18A207E1601}" type="presParOf" srcId="{A38C6BE8-FFAC-441C-9B35-6D36001F351C}" destId="{C8EB923D-F96F-4214-A6FB-56CC8B98D195}" srcOrd="0" destOrd="0" presId="urn:microsoft.com/office/officeart/2005/8/layout/orgChart1"/>
    <dgm:cxn modelId="{4D21E1EC-EEF0-4863-A36F-434EE92694DA}" type="presParOf" srcId="{C8EB923D-F96F-4214-A6FB-56CC8B98D195}" destId="{CEA39A77-AFED-40EB-9409-007F9312EFAC}" srcOrd="0" destOrd="0" presId="urn:microsoft.com/office/officeart/2005/8/layout/orgChart1"/>
    <dgm:cxn modelId="{1A663A40-9714-43F6-821F-F7B04BA8B39F}" type="presParOf" srcId="{C8EB923D-F96F-4214-A6FB-56CC8B98D195}" destId="{FD77554A-046D-4B8A-B271-1FBF09A35A00}" srcOrd="1" destOrd="0" presId="urn:microsoft.com/office/officeart/2005/8/layout/orgChart1"/>
    <dgm:cxn modelId="{0FE6EF5A-8D53-46EF-92F9-E2B9385632F5}" type="presParOf" srcId="{A38C6BE8-FFAC-441C-9B35-6D36001F351C}" destId="{A981B23C-17B1-4567-805F-0A1BC433DBE1}" srcOrd="1" destOrd="0" presId="urn:microsoft.com/office/officeart/2005/8/layout/orgChart1"/>
    <dgm:cxn modelId="{36D76EB9-4D23-4A44-8980-3A49ECBF6FC6}" type="presParOf" srcId="{A38C6BE8-FFAC-441C-9B35-6D36001F351C}" destId="{2ED8EC60-2529-4F52-9BB6-51D5B43FE248}" srcOrd="2" destOrd="0" presId="urn:microsoft.com/office/officeart/2005/8/layout/orgChart1"/>
    <dgm:cxn modelId="{D9D78AC4-9F56-4442-B664-33C10AA02398}" type="presParOf" srcId="{3F9C9199-61CD-45BD-9799-FA6D224EBD1D}" destId="{EF14703E-1D32-4982-AFED-C61E6FA9528F}" srcOrd="4" destOrd="0" presId="urn:microsoft.com/office/officeart/2005/8/layout/orgChart1"/>
    <dgm:cxn modelId="{4786D341-036B-480B-A6D3-D9764752E7E8}" type="presParOf" srcId="{3F9C9199-61CD-45BD-9799-FA6D224EBD1D}" destId="{ACBE8026-B376-4458-BA0A-0F5E222ACC4D}" srcOrd="5" destOrd="0" presId="urn:microsoft.com/office/officeart/2005/8/layout/orgChart1"/>
    <dgm:cxn modelId="{E7AA86B0-14B2-4E16-AADA-3B82A3017BED}" type="presParOf" srcId="{ACBE8026-B376-4458-BA0A-0F5E222ACC4D}" destId="{22BA721A-D5EB-4C48-A794-FC8AF5473428}" srcOrd="0" destOrd="0" presId="urn:microsoft.com/office/officeart/2005/8/layout/orgChart1"/>
    <dgm:cxn modelId="{5B363C37-C872-4B09-B807-14ACEDC8E480}" type="presParOf" srcId="{22BA721A-D5EB-4C48-A794-FC8AF5473428}" destId="{E6E2BC59-6F59-4848-A65D-DEC30F3A4FDC}" srcOrd="0" destOrd="0" presId="urn:microsoft.com/office/officeart/2005/8/layout/orgChart1"/>
    <dgm:cxn modelId="{A91675E8-36C2-44E3-9016-3A04116400B8}" type="presParOf" srcId="{22BA721A-D5EB-4C48-A794-FC8AF5473428}" destId="{AB8FD755-9D52-4984-9B61-E2B488C28A69}" srcOrd="1" destOrd="0" presId="urn:microsoft.com/office/officeart/2005/8/layout/orgChart1"/>
    <dgm:cxn modelId="{3740C8AA-3FDA-4D9B-B5F2-3925B8FD0E52}" type="presParOf" srcId="{ACBE8026-B376-4458-BA0A-0F5E222ACC4D}" destId="{C1F6E522-76CF-4A97-BF62-75FAB57EF801}" srcOrd="1" destOrd="0" presId="urn:microsoft.com/office/officeart/2005/8/layout/orgChart1"/>
    <dgm:cxn modelId="{C7B40FCF-21CA-4BED-BC43-737844A1104C}" type="presParOf" srcId="{ACBE8026-B376-4458-BA0A-0F5E222ACC4D}" destId="{3E2A7664-9A53-4E13-933C-18164E5AA717}" srcOrd="2" destOrd="0" presId="urn:microsoft.com/office/officeart/2005/8/layout/orgChart1"/>
    <dgm:cxn modelId="{62923849-BFF1-4C9E-ACE9-F3F8A46EB2AD}" type="presParOf" srcId="{11045C51-4B19-410D-9118-14E161FBD6D0}" destId="{34C5E5B8-7E85-4BB1-A12B-BA6F5EDD55FB}" srcOrd="2" destOrd="0" presId="urn:microsoft.com/office/officeart/2005/8/layout/orgChart1"/>
    <dgm:cxn modelId="{2D7C5642-65DC-4129-A627-1A2BA2396F49}" type="presParOf" srcId="{2DF6F0A3-8CB5-4A82-AE93-D8DACD566DC0}" destId="{559A27CA-6A15-46B4-82E6-F62653B774CF}" srcOrd="2" destOrd="0" presId="urn:microsoft.com/office/officeart/2005/8/layout/orgChart1"/>
    <dgm:cxn modelId="{EE276C4A-D092-480E-9E58-43C935639D92}" type="presParOf" srcId="{2DF6F0A3-8CB5-4A82-AE93-D8DACD566DC0}" destId="{D18E23C0-BA52-4F06-BCFD-9772BDA46905}" srcOrd="3" destOrd="0" presId="urn:microsoft.com/office/officeart/2005/8/layout/orgChart1"/>
    <dgm:cxn modelId="{0494F855-A317-48F2-97A8-FA5BFE499C14}" type="presParOf" srcId="{D18E23C0-BA52-4F06-BCFD-9772BDA46905}" destId="{FF89C34F-9C21-4B3E-A1B8-0AB72A95FDAB}" srcOrd="0" destOrd="0" presId="urn:microsoft.com/office/officeart/2005/8/layout/orgChart1"/>
    <dgm:cxn modelId="{D5F722C5-95AA-4BFE-9FEF-E45EBFF0CA8C}" type="presParOf" srcId="{FF89C34F-9C21-4B3E-A1B8-0AB72A95FDAB}" destId="{F21D6693-F459-48B7-A583-211ADDB201E6}" srcOrd="0" destOrd="0" presId="urn:microsoft.com/office/officeart/2005/8/layout/orgChart1"/>
    <dgm:cxn modelId="{C2ABFE26-7B4A-4388-91FC-EB74348894E8}" type="presParOf" srcId="{FF89C34F-9C21-4B3E-A1B8-0AB72A95FDAB}" destId="{35FAF0C0-F80F-48AC-9521-E17F9C94A78D}" srcOrd="1" destOrd="0" presId="urn:microsoft.com/office/officeart/2005/8/layout/orgChart1"/>
    <dgm:cxn modelId="{0BFC1FAF-FD96-42F4-914A-A2CF8B0A8340}" type="presParOf" srcId="{D18E23C0-BA52-4F06-BCFD-9772BDA46905}" destId="{88692A91-6857-4697-B2D2-51779565C742}" srcOrd="1" destOrd="0" presId="urn:microsoft.com/office/officeart/2005/8/layout/orgChart1"/>
    <dgm:cxn modelId="{7014E291-8F10-499C-99F7-DB0C25AFBB5F}" type="presParOf" srcId="{88692A91-6857-4697-B2D2-51779565C742}" destId="{C7917FB5-A1F8-44F6-84DD-2AA40471944F}" srcOrd="0" destOrd="0" presId="urn:microsoft.com/office/officeart/2005/8/layout/orgChart1"/>
    <dgm:cxn modelId="{4E4B5DEF-FC66-4412-A839-02F831AF7995}" type="presParOf" srcId="{88692A91-6857-4697-B2D2-51779565C742}" destId="{9599586F-37CE-4C12-ABC8-BBAD9F08BC5D}" srcOrd="1" destOrd="0" presId="urn:microsoft.com/office/officeart/2005/8/layout/orgChart1"/>
    <dgm:cxn modelId="{C90CCCB5-B51E-4559-A5E4-3FAAC3AB5CAB}" type="presParOf" srcId="{9599586F-37CE-4C12-ABC8-BBAD9F08BC5D}" destId="{6FF89425-FFA2-4CD2-A3E5-EB36017BB079}" srcOrd="0" destOrd="0" presId="urn:microsoft.com/office/officeart/2005/8/layout/orgChart1"/>
    <dgm:cxn modelId="{F3D03538-C28A-4E1A-A68D-B6703FAD7C1F}" type="presParOf" srcId="{6FF89425-FFA2-4CD2-A3E5-EB36017BB079}" destId="{F81A101A-B076-48B0-895C-213AB46B0F06}" srcOrd="0" destOrd="0" presId="urn:microsoft.com/office/officeart/2005/8/layout/orgChart1"/>
    <dgm:cxn modelId="{E242DA8F-2AD2-41C0-96F4-55C89B280658}" type="presParOf" srcId="{6FF89425-FFA2-4CD2-A3E5-EB36017BB079}" destId="{1BB17AF6-6695-4B95-86C8-26A93FEA148D}" srcOrd="1" destOrd="0" presId="urn:microsoft.com/office/officeart/2005/8/layout/orgChart1"/>
    <dgm:cxn modelId="{FB4CED61-4706-4046-81FA-75AF37B40203}" type="presParOf" srcId="{9599586F-37CE-4C12-ABC8-BBAD9F08BC5D}" destId="{60AF9075-3101-41EE-9450-61F7A020272E}" srcOrd="1" destOrd="0" presId="urn:microsoft.com/office/officeart/2005/8/layout/orgChart1"/>
    <dgm:cxn modelId="{D65E7F66-E7F2-4911-9C21-D1FB3D5335B7}" type="presParOf" srcId="{9599586F-37CE-4C12-ABC8-BBAD9F08BC5D}" destId="{658915A2-FEC9-400A-89E5-920BEE0AC159}" srcOrd="2" destOrd="0" presId="urn:microsoft.com/office/officeart/2005/8/layout/orgChart1"/>
    <dgm:cxn modelId="{73CBEC6E-EAAD-434C-BA80-A61C0E106ABE}" type="presParOf" srcId="{88692A91-6857-4697-B2D2-51779565C742}" destId="{4DE996C7-6271-4B82-A798-A78477293C94}" srcOrd="2" destOrd="0" presId="urn:microsoft.com/office/officeart/2005/8/layout/orgChart1"/>
    <dgm:cxn modelId="{E3DCD8D3-726F-43CB-8FAF-C07026D67B6F}" type="presParOf" srcId="{88692A91-6857-4697-B2D2-51779565C742}" destId="{E9DEFE6B-6991-4589-AEF1-7CD1047FBE89}" srcOrd="3" destOrd="0" presId="urn:microsoft.com/office/officeart/2005/8/layout/orgChart1"/>
    <dgm:cxn modelId="{F9FB0B06-D95C-445E-8FF8-6855145EF569}" type="presParOf" srcId="{E9DEFE6B-6991-4589-AEF1-7CD1047FBE89}" destId="{C5D493DB-D08A-4CC7-892F-9C7C62118A1B}" srcOrd="0" destOrd="0" presId="urn:microsoft.com/office/officeart/2005/8/layout/orgChart1"/>
    <dgm:cxn modelId="{A2583024-0107-4900-A3BB-744E970E474D}" type="presParOf" srcId="{C5D493DB-D08A-4CC7-892F-9C7C62118A1B}" destId="{DC8A0E04-CE60-4CC2-92AB-3A8271DDA167}" srcOrd="0" destOrd="0" presId="urn:microsoft.com/office/officeart/2005/8/layout/orgChart1"/>
    <dgm:cxn modelId="{D67C8BBC-909B-4045-ACBF-2AA0B23669C6}" type="presParOf" srcId="{C5D493DB-D08A-4CC7-892F-9C7C62118A1B}" destId="{A64D4B6D-1907-4045-9357-5AD266C6FED2}" srcOrd="1" destOrd="0" presId="urn:microsoft.com/office/officeart/2005/8/layout/orgChart1"/>
    <dgm:cxn modelId="{4E2D2F72-B009-44D0-B544-6896F62BF597}" type="presParOf" srcId="{E9DEFE6B-6991-4589-AEF1-7CD1047FBE89}" destId="{FCBCE5AC-FBE4-46BC-9BAC-84D090F8D7BD}" srcOrd="1" destOrd="0" presId="urn:microsoft.com/office/officeart/2005/8/layout/orgChart1"/>
    <dgm:cxn modelId="{07CD18DA-174B-4446-8C3B-664179D25965}" type="presParOf" srcId="{E9DEFE6B-6991-4589-AEF1-7CD1047FBE89}" destId="{21FD8413-AEFB-4466-8237-48774EF75A27}" srcOrd="2" destOrd="0" presId="urn:microsoft.com/office/officeart/2005/8/layout/orgChart1"/>
    <dgm:cxn modelId="{FBB8C600-20BA-487D-9656-D389625E01ED}" type="presParOf" srcId="{88692A91-6857-4697-B2D2-51779565C742}" destId="{C360C882-12D9-4136-BF73-654DA41A5613}" srcOrd="4" destOrd="0" presId="urn:microsoft.com/office/officeart/2005/8/layout/orgChart1"/>
    <dgm:cxn modelId="{5BD3A875-60A9-4B1D-98E3-85B3ED964C7D}" type="presParOf" srcId="{88692A91-6857-4697-B2D2-51779565C742}" destId="{3ECCDC67-7C18-4C42-9766-C620B86BD8A3}" srcOrd="5" destOrd="0" presId="urn:microsoft.com/office/officeart/2005/8/layout/orgChart1"/>
    <dgm:cxn modelId="{2D021165-A915-45C7-B74F-164325F63EBD}" type="presParOf" srcId="{3ECCDC67-7C18-4C42-9766-C620B86BD8A3}" destId="{A932C6E8-A77F-469F-9DAC-6F44D5B1FFDE}" srcOrd="0" destOrd="0" presId="urn:microsoft.com/office/officeart/2005/8/layout/orgChart1"/>
    <dgm:cxn modelId="{069B20A7-1BF0-4836-9548-CF49A61BB053}" type="presParOf" srcId="{A932C6E8-A77F-469F-9DAC-6F44D5B1FFDE}" destId="{7FC8ECBD-85AE-462C-80FF-F2B000D146F2}" srcOrd="0" destOrd="0" presId="urn:microsoft.com/office/officeart/2005/8/layout/orgChart1"/>
    <dgm:cxn modelId="{DD4D353F-8DE4-4514-9B58-BE31180F42E3}" type="presParOf" srcId="{A932C6E8-A77F-469F-9DAC-6F44D5B1FFDE}" destId="{D4E5EC4B-92ED-4831-89E6-0BEDB25A8A95}" srcOrd="1" destOrd="0" presId="urn:microsoft.com/office/officeart/2005/8/layout/orgChart1"/>
    <dgm:cxn modelId="{2D86A665-067D-4B54-9A70-5AB44F7041B8}" type="presParOf" srcId="{3ECCDC67-7C18-4C42-9766-C620B86BD8A3}" destId="{ABE4E519-4B86-423F-AD8D-F6F46E6BC1D3}" srcOrd="1" destOrd="0" presId="urn:microsoft.com/office/officeart/2005/8/layout/orgChart1"/>
    <dgm:cxn modelId="{5AB791E5-2051-4509-875B-014CD51E89ED}" type="presParOf" srcId="{3ECCDC67-7C18-4C42-9766-C620B86BD8A3}" destId="{FB70F52C-FF9D-43CE-9512-260028AA75B6}" srcOrd="2" destOrd="0" presId="urn:microsoft.com/office/officeart/2005/8/layout/orgChart1"/>
    <dgm:cxn modelId="{8CF93934-0A02-4405-ABF1-9D12031257C2}" type="presParOf" srcId="{88692A91-6857-4697-B2D2-51779565C742}" destId="{17D48740-E6FA-46A9-AB7E-46AA26FBBF37}" srcOrd="6" destOrd="0" presId="urn:microsoft.com/office/officeart/2005/8/layout/orgChart1"/>
    <dgm:cxn modelId="{5C4B4E50-3EC9-474C-BFD8-F39C5943E694}" type="presParOf" srcId="{88692A91-6857-4697-B2D2-51779565C742}" destId="{05266A4C-89F9-4D76-B49C-AFEB9C81E604}" srcOrd="7" destOrd="0" presId="urn:microsoft.com/office/officeart/2005/8/layout/orgChart1"/>
    <dgm:cxn modelId="{76F2C181-D2C4-4F9E-A8E7-D0D45DD9E579}" type="presParOf" srcId="{05266A4C-89F9-4D76-B49C-AFEB9C81E604}" destId="{87EDE47D-4F96-466B-8CF6-D5BAD8126A5B}" srcOrd="0" destOrd="0" presId="urn:microsoft.com/office/officeart/2005/8/layout/orgChart1"/>
    <dgm:cxn modelId="{6694A6FE-E2E2-4442-991A-E59BCA17953E}" type="presParOf" srcId="{87EDE47D-4F96-466B-8CF6-D5BAD8126A5B}" destId="{EDD33D5B-FB73-4347-887B-5A95645215E6}" srcOrd="0" destOrd="0" presId="urn:microsoft.com/office/officeart/2005/8/layout/orgChart1"/>
    <dgm:cxn modelId="{5A9DB599-0104-4432-8C40-D8FDA5FDC295}" type="presParOf" srcId="{87EDE47D-4F96-466B-8CF6-D5BAD8126A5B}" destId="{8B469F77-7C8D-4268-92E4-5690FFD893AE}" srcOrd="1" destOrd="0" presId="urn:microsoft.com/office/officeart/2005/8/layout/orgChart1"/>
    <dgm:cxn modelId="{DBDEDBA0-CE46-4874-B007-69348FF30F0A}" type="presParOf" srcId="{05266A4C-89F9-4D76-B49C-AFEB9C81E604}" destId="{AF611347-A58F-4D6A-A26B-19F70C4BB285}" srcOrd="1" destOrd="0" presId="urn:microsoft.com/office/officeart/2005/8/layout/orgChart1"/>
    <dgm:cxn modelId="{4FF012BC-DF02-4E8F-9F66-4969D5C37C90}" type="presParOf" srcId="{05266A4C-89F9-4D76-B49C-AFEB9C81E604}" destId="{02264F2A-2640-4681-85C0-3F181980C2E6}" srcOrd="2" destOrd="0" presId="urn:microsoft.com/office/officeart/2005/8/layout/orgChart1"/>
    <dgm:cxn modelId="{96B9452E-403B-4D5E-ADB8-5FC8E1172159}" type="presParOf" srcId="{88692A91-6857-4697-B2D2-51779565C742}" destId="{A5B9F4C0-CE07-4CFA-BE8F-236C4498ED76}" srcOrd="8" destOrd="0" presId="urn:microsoft.com/office/officeart/2005/8/layout/orgChart1"/>
    <dgm:cxn modelId="{48C7E6C4-FBE1-46A6-8E5D-9C9F05A7CA77}" type="presParOf" srcId="{88692A91-6857-4697-B2D2-51779565C742}" destId="{DE9719CF-7695-42E2-A8CC-2E2F57D0A342}" srcOrd="9" destOrd="0" presId="urn:microsoft.com/office/officeart/2005/8/layout/orgChart1"/>
    <dgm:cxn modelId="{2D104AC8-8D31-4D90-A5B3-8C5C8FAB9CE4}" type="presParOf" srcId="{DE9719CF-7695-42E2-A8CC-2E2F57D0A342}" destId="{54D50D12-595D-41B8-9F14-97B10972AB2B}" srcOrd="0" destOrd="0" presId="urn:microsoft.com/office/officeart/2005/8/layout/orgChart1"/>
    <dgm:cxn modelId="{D4C48955-2751-4AF3-A053-99F2E337968B}" type="presParOf" srcId="{54D50D12-595D-41B8-9F14-97B10972AB2B}" destId="{6F9DC21E-D9DF-4304-A489-FB9731571B25}" srcOrd="0" destOrd="0" presId="urn:microsoft.com/office/officeart/2005/8/layout/orgChart1"/>
    <dgm:cxn modelId="{16820F62-9C60-47E2-8137-16EED53D2A4A}" type="presParOf" srcId="{54D50D12-595D-41B8-9F14-97B10972AB2B}" destId="{B63EE832-F30D-454F-BF77-01C551012754}" srcOrd="1" destOrd="0" presId="urn:microsoft.com/office/officeart/2005/8/layout/orgChart1"/>
    <dgm:cxn modelId="{2BA03707-A60A-48F6-B91A-D6267DB1F3D2}" type="presParOf" srcId="{DE9719CF-7695-42E2-A8CC-2E2F57D0A342}" destId="{982FE6E8-53E7-47CE-BD70-EEA64E0EAB4A}" srcOrd="1" destOrd="0" presId="urn:microsoft.com/office/officeart/2005/8/layout/orgChart1"/>
    <dgm:cxn modelId="{6A54CAA9-9E1D-43BC-A876-F979C65221D3}" type="presParOf" srcId="{DE9719CF-7695-42E2-A8CC-2E2F57D0A342}" destId="{24A07FF9-7CDB-4EFF-8866-0CB3F904D7C6}" srcOrd="2" destOrd="0" presId="urn:microsoft.com/office/officeart/2005/8/layout/orgChart1"/>
    <dgm:cxn modelId="{42C8EB2E-23EB-417A-9FE4-B9647FF13338}" type="presParOf" srcId="{88692A91-6857-4697-B2D2-51779565C742}" destId="{56C089B6-DE64-4DF1-8E9F-5AB410DA5C14}" srcOrd="10" destOrd="0" presId="urn:microsoft.com/office/officeart/2005/8/layout/orgChart1"/>
    <dgm:cxn modelId="{35681B36-1D88-4AED-B7F0-3008CE1EBF9A}" type="presParOf" srcId="{88692A91-6857-4697-B2D2-51779565C742}" destId="{33F22B93-1ED7-41BA-BC66-D5397BE1A8B4}" srcOrd="11" destOrd="0" presId="urn:microsoft.com/office/officeart/2005/8/layout/orgChart1"/>
    <dgm:cxn modelId="{9130E06E-850F-4589-BF3A-7D08C24DC751}" type="presParOf" srcId="{33F22B93-1ED7-41BA-BC66-D5397BE1A8B4}" destId="{6FF2AA6D-AA42-4B1F-B6BA-B354D8ACED13}" srcOrd="0" destOrd="0" presId="urn:microsoft.com/office/officeart/2005/8/layout/orgChart1"/>
    <dgm:cxn modelId="{B6E3A8F0-9BEE-45B9-9C2B-0C2D1EB2F839}" type="presParOf" srcId="{6FF2AA6D-AA42-4B1F-B6BA-B354D8ACED13}" destId="{7A0F4397-D067-49E9-A391-9AAD072F7A99}" srcOrd="0" destOrd="0" presId="urn:microsoft.com/office/officeart/2005/8/layout/orgChart1"/>
    <dgm:cxn modelId="{D8B657E7-37C6-4191-B5B0-87FEC5F8D846}" type="presParOf" srcId="{6FF2AA6D-AA42-4B1F-B6BA-B354D8ACED13}" destId="{0AC03771-8B18-4540-940C-C9C1B8700153}" srcOrd="1" destOrd="0" presId="urn:microsoft.com/office/officeart/2005/8/layout/orgChart1"/>
    <dgm:cxn modelId="{8E8F1ADB-F01B-49FD-A3C6-3EA51F3194A5}" type="presParOf" srcId="{33F22B93-1ED7-41BA-BC66-D5397BE1A8B4}" destId="{1260EF6F-DEB0-43FB-992D-D22CB37610DD}" srcOrd="1" destOrd="0" presId="urn:microsoft.com/office/officeart/2005/8/layout/orgChart1"/>
    <dgm:cxn modelId="{9DEDE2D6-292E-4F6B-BB70-9DB9FFA6C8D5}" type="presParOf" srcId="{33F22B93-1ED7-41BA-BC66-D5397BE1A8B4}" destId="{0ED40BCB-F19D-4E93-A36D-1BBC13A3693E}" srcOrd="2" destOrd="0" presId="urn:microsoft.com/office/officeart/2005/8/layout/orgChart1"/>
    <dgm:cxn modelId="{CDBCC29A-D67A-4E5D-93BB-4EDCDC746037}" type="presParOf" srcId="{88692A91-6857-4697-B2D2-51779565C742}" destId="{4A4A7D29-821A-416A-B4F2-0D3859379984}" srcOrd="12" destOrd="0" presId="urn:microsoft.com/office/officeart/2005/8/layout/orgChart1"/>
    <dgm:cxn modelId="{E6586CB6-42C4-4DD6-AEF1-312F70250ECA}" type="presParOf" srcId="{88692A91-6857-4697-B2D2-51779565C742}" destId="{DDB5EDD1-2A52-4038-991C-418292A2A0C4}" srcOrd="13" destOrd="0" presId="urn:microsoft.com/office/officeart/2005/8/layout/orgChart1"/>
    <dgm:cxn modelId="{BFAC870A-67CA-488F-9206-66A56D8925C6}" type="presParOf" srcId="{DDB5EDD1-2A52-4038-991C-418292A2A0C4}" destId="{58F2505B-E03F-418F-926B-9D652C5994FA}" srcOrd="0" destOrd="0" presId="urn:microsoft.com/office/officeart/2005/8/layout/orgChart1"/>
    <dgm:cxn modelId="{D6E7F3FA-944A-44C5-B2C6-223DCAD55196}" type="presParOf" srcId="{58F2505B-E03F-418F-926B-9D652C5994FA}" destId="{81CC7FC8-1175-4DA5-A848-E0859B96EBC8}" srcOrd="0" destOrd="0" presId="urn:microsoft.com/office/officeart/2005/8/layout/orgChart1"/>
    <dgm:cxn modelId="{C8DF3C86-1E36-433A-AA9A-2EB5A2904DDE}" type="presParOf" srcId="{58F2505B-E03F-418F-926B-9D652C5994FA}" destId="{BB019132-B39C-43FD-811B-FBA0B7CD1A3D}" srcOrd="1" destOrd="0" presId="urn:microsoft.com/office/officeart/2005/8/layout/orgChart1"/>
    <dgm:cxn modelId="{1C8BCB95-6E33-4847-9153-55571CA3F5C1}" type="presParOf" srcId="{DDB5EDD1-2A52-4038-991C-418292A2A0C4}" destId="{0856AD06-32B6-497B-BF86-A043981562D7}" srcOrd="1" destOrd="0" presId="urn:microsoft.com/office/officeart/2005/8/layout/orgChart1"/>
    <dgm:cxn modelId="{32E124D1-4B4E-4676-A150-505CD5834C3F}" type="presParOf" srcId="{DDB5EDD1-2A52-4038-991C-418292A2A0C4}" destId="{C91A3AF3-00CA-4CE2-852A-8818CCF072CC}" srcOrd="2" destOrd="0" presId="urn:microsoft.com/office/officeart/2005/8/layout/orgChart1"/>
    <dgm:cxn modelId="{6C8295CD-971E-4358-BCDE-0701A0C654DF}" type="presParOf" srcId="{88692A91-6857-4697-B2D2-51779565C742}" destId="{58C29BB9-A958-4E6F-8332-0BBA0BEFBA7A}" srcOrd="14" destOrd="0" presId="urn:microsoft.com/office/officeart/2005/8/layout/orgChart1"/>
    <dgm:cxn modelId="{9AFCCC73-F206-4A45-B5A1-5586B25ED8EB}" type="presParOf" srcId="{88692A91-6857-4697-B2D2-51779565C742}" destId="{1003E7F0-C817-4ED8-95A7-1EA96CE8726D}" srcOrd="15" destOrd="0" presId="urn:microsoft.com/office/officeart/2005/8/layout/orgChart1"/>
    <dgm:cxn modelId="{CFCD8373-B00E-4EC4-AFB2-F6CEDF30B329}" type="presParOf" srcId="{1003E7F0-C817-4ED8-95A7-1EA96CE8726D}" destId="{D8357117-8356-4F5E-9F53-B52386127DC8}" srcOrd="0" destOrd="0" presId="urn:microsoft.com/office/officeart/2005/8/layout/orgChart1"/>
    <dgm:cxn modelId="{1D5A1CE6-35DB-42D8-9DC7-430643039CD8}" type="presParOf" srcId="{D8357117-8356-4F5E-9F53-B52386127DC8}" destId="{BD690429-624E-432E-A385-98CDE6CBABED}" srcOrd="0" destOrd="0" presId="urn:microsoft.com/office/officeart/2005/8/layout/orgChart1"/>
    <dgm:cxn modelId="{7C95EC2F-5482-4FE7-B6D5-BCB9A0B19C55}" type="presParOf" srcId="{D8357117-8356-4F5E-9F53-B52386127DC8}" destId="{613B53C3-6CF7-47A9-9A7C-64B70986BAD1}" srcOrd="1" destOrd="0" presId="urn:microsoft.com/office/officeart/2005/8/layout/orgChart1"/>
    <dgm:cxn modelId="{75338C38-C9E3-4B9A-91AA-AE9036EFA72F}" type="presParOf" srcId="{1003E7F0-C817-4ED8-95A7-1EA96CE8726D}" destId="{8AB8DA60-1D91-45B7-9587-9FC9EEBF522F}" srcOrd="1" destOrd="0" presId="urn:microsoft.com/office/officeart/2005/8/layout/orgChart1"/>
    <dgm:cxn modelId="{B74B7F62-ED9F-4997-88DF-4EC89AABAB0B}" type="presParOf" srcId="{1003E7F0-C817-4ED8-95A7-1EA96CE8726D}" destId="{2C2FF782-F228-45A6-B35F-8A164259F603}" srcOrd="2" destOrd="0" presId="urn:microsoft.com/office/officeart/2005/8/layout/orgChart1"/>
    <dgm:cxn modelId="{78F80A9F-9635-4723-8B2D-A95C70B80896}" type="presParOf" srcId="{88692A91-6857-4697-B2D2-51779565C742}" destId="{02FEF57F-DF55-4875-9035-56E19CB1EC39}" srcOrd="16" destOrd="0" presId="urn:microsoft.com/office/officeart/2005/8/layout/orgChart1"/>
    <dgm:cxn modelId="{EFD99F9C-0112-41D3-986B-BF6273B8C871}" type="presParOf" srcId="{88692A91-6857-4697-B2D2-51779565C742}" destId="{716B669F-976C-4965-BEDE-7099A8429663}" srcOrd="17" destOrd="0" presId="urn:microsoft.com/office/officeart/2005/8/layout/orgChart1"/>
    <dgm:cxn modelId="{43C9B74D-8350-4B16-8F97-79FDE84D151C}" type="presParOf" srcId="{716B669F-976C-4965-BEDE-7099A8429663}" destId="{97FCA309-FD3A-4E28-9E80-09483BAC709D}" srcOrd="0" destOrd="0" presId="urn:microsoft.com/office/officeart/2005/8/layout/orgChart1"/>
    <dgm:cxn modelId="{58BB5EFE-00AF-4438-ABE4-B4F24B240EC0}" type="presParOf" srcId="{97FCA309-FD3A-4E28-9E80-09483BAC709D}" destId="{078C262E-2067-4F3E-B33F-4CE726C1DE42}" srcOrd="0" destOrd="0" presId="urn:microsoft.com/office/officeart/2005/8/layout/orgChart1"/>
    <dgm:cxn modelId="{CCA6D3DC-AEF2-41F8-97EB-30D0D9B66DA7}" type="presParOf" srcId="{97FCA309-FD3A-4E28-9E80-09483BAC709D}" destId="{FCD5CDF6-AE3F-4248-9004-A8C9B81E8B79}" srcOrd="1" destOrd="0" presId="urn:microsoft.com/office/officeart/2005/8/layout/orgChart1"/>
    <dgm:cxn modelId="{B62DD749-6C22-4A49-8324-78C89BC4D049}" type="presParOf" srcId="{716B669F-976C-4965-BEDE-7099A8429663}" destId="{E0A8F1D8-BD83-4767-AF9D-76C0F6C75633}" srcOrd="1" destOrd="0" presId="urn:microsoft.com/office/officeart/2005/8/layout/orgChart1"/>
    <dgm:cxn modelId="{6A86B33C-B831-4E34-8E1B-A6181EB9134B}" type="presParOf" srcId="{716B669F-976C-4965-BEDE-7099A8429663}" destId="{9264DAE6-3427-48C7-8232-D14DF6BC1D11}" srcOrd="2" destOrd="0" presId="urn:microsoft.com/office/officeart/2005/8/layout/orgChart1"/>
    <dgm:cxn modelId="{8FDCEFFA-2602-4E95-9CC5-E3E4FDBD6470}" type="presParOf" srcId="{88692A91-6857-4697-B2D2-51779565C742}" destId="{15581C52-CEB0-49EA-B865-F6D535564821}" srcOrd="18" destOrd="0" presId="urn:microsoft.com/office/officeart/2005/8/layout/orgChart1"/>
    <dgm:cxn modelId="{D47C53CF-6740-4036-A9F7-FCA3C8D2E5C3}" type="presParOf" srcId="{88692A91-6857-4697-B2D2-51779565C742}" destId="{5C70C2FB-C171-4130-ACE9-94579F7352BA}" srcOrd="19" destOrd="0" presId="urn:microsoft.com/office/officeart/2005/8/layout/orgChart1"/>
    <dgm:cxn modelId="{8FA2714F-44B4-4A8C-87C1-D84412FB2353}" type="presParOf" srcId="{5C70C2FB-C171-4130-ACE9-94579F7352BA}" destId="{E351E5CB-2675-41D9-8D6D-2101C8CB374B}" srcOrd="0" destOrd="0" presId="urn:microsoft.com/office/officeart/2005/8/layout/orgChart1"/>
    <dgm:cxn modelId="{5047C8A1-BA4A-4077-9371-5F72AE3CD8BF}" type="presParOf" srcId="{E351E5CB-2675-41D9-8D6D-2101C8CB374B}" destId="{8B7B2DF0-26DB-4965-927B-DE17EA5F0AF9}" srcOrd="0" destOrd="0" presId="urn:microsoft.com/office/officeart/2005/8/layout/orgChart1"/>
    <dgm:cxn modelId="{91335B41-5E67-44AC-826F-046BA7214210}" type="presParOf" srcId="{E351E5CB-2675-41D9-8D6D-2101C8CB374B}" destId="{ECA99D41-AB71-498C-B691-2F9AADA4E646}" srcOrd="1" destOrd="0" presId="urn:microsoft.com/office/officeart/2005/8/layout/orgChart1"/>
    <dgm:cxn modelId="{BF4BD4EB-8D19-43BC-BEA8-F30FAF5E6700}" type="presParOf" srcId="{5C70C2FB-C171-4130-ACE9-94579F7352BA}" destId="{8E6FF837-55BE-452B-BB54-8D9C3E2C75B4}" srcOrd="1" destOrd="0" presId="urn:microsoft.com/office/officeart/2005/8/layout/orgChart1"/>
    <dgm:cxn modelId="{5E7263FD-FB4C-422A-8C31-730FD5C8AFBC}" type="presParOf" srcId="{5C70C2FB-C171-4130-ACE9-94579F7352BA}" destId="{D1FFDDBA-65A8-4737-B802-57ADC23248DE}" srcOrd="2" destOrd="0" presId="urn:microsoft.com/office/officeart/2005/8/layout/orgChart1"/>
    <dgm:cxn modelId="{0D1CEFF2-E1CC-4AB4-92BB-0F73F14ACCB5}" type="presParOf" srcId="{D18E23C0-BA52-4F06-BCFD-9772BDA46905}" destId="{903767BC-01C0-427D-B15D-74EA5FA708DA}" srcOrd="2" destOrd="0" presId="urn:microsoft.com/office/officeart/2005/8/layout/orgChart1"/>
    <dgm:cxn modelId="{F5FE294E-3C17-46F8-873C-E2935E47FFB4}" type="presParOf" srcId="{2DF6F0A3-8CB5-4A82-AE93-D8DACD566DC0}" destId="{4546DDAF-C788-436F-86FC-80FA8D00C90C}" srcOrd="4" destOrd="0" presId="urn:microsoft.com/office/officeart/2005/8/layout/orgChart1"/>
    <dgm:cxn modelId="{60F29037-AF4A-488C-AFB5-8AC66B2A60E4}" type="presParOf" srcId="{2DF6F0A3-8CB5-4A82-AE93-D8DACD566DC0}" destId="{9F5A5AD5-4193-443A-BCC2-626FE8F6FF21}" srcOrd="5" destOrd="0" presId="urn:microsoft.com/office/officeart/2005/8/layout/orgChart1"/>
    <dgm:cxn modelId="{EEB51961-387A-4C10-8265-2B2E4DBBE924}" type="presParOf" srcId="{9F5A5AD5-4193-443A-BCC2-626FE8F6FF21}" destId="{173D3ED9-8C64-4907-B8FB-77EB021C6C87}" srcOrd="0" destOrd="0" presId="urn:microsoft.com/office/officeart/2005/8/layout/orgChart1"/>
    <dgm:cxn modelId="{2408C337-085B-4130-8CAE-477713AE3910}" type="presParOf" srcId="{173D3ED9-8C64-4907-B8FB-77EB021C6C87}" destId="{9A953D0D-542B-4CA4-8FED-BA5BF54BBD94}" srcOrd="0" destOrd="0" presId="urn:microsoft.com/office/officeart/2005/8/layout/orgChart1"/>
    <dgm:cxn modelId="{F549B852-C506-42AC-BBFA-C2911787B010}" type="presParOf" srcId="{173D3ED9-8C64-4907-B8FB-77EB021C6C87}" destId="{1FEA7D22-B65C-474C-900C-28ECE008CE31}" srcOrd="1" destOrd="0" presId="urn:microsoft.com/office/officeart/2005/8/layout/orgChart1"/>
    <dgm:cxn modelId="{A565381D-3768-4222-AF2B-E25623C0BE64}" type="presParOf" srcId="{9F5A5AD5-4193-443A-BCC2-626FE8F6FF21}" destId="{8927C4CA-8705-4474-A93B-0651BB6F95AD}" srcOrd="1" destOrd="0" presId="urn:microsoft.com/office/officeart/2005/8/layout/orgChart1"/>
    <dgm:cxn modelId="{92D3BB2A-1CE9-4FBB-AC5D-8C1DD45CD2E8}" type="presParOf" srcId="{8927C4CA-8705-4474-A93B-0651BB6F95AD}" destId="{9F10431E-F52D-4E77-81CC-EF2F38D528B9}" srcOrd="0" destOrd="0" presId="urn:microsoft.com/office/officeart/2005/8/layout/orgChart1"/>
    <dgm:cxn modelId="{0267729C-61E8-45F2-9A7F-AB2975114FBC}" type="presParOf" srcId="{8927C4CA-8705-4474-A93B-0651BB6F95AD}" destId="{91F80A2A-C083-49CA-83DC-A9FA5DCCA4F0}" srcOrd="1" destOrd="0" presId="urn:microsoft.com/office/officeart/2005/8/layout/orgChart1"/>
    <dgm:cxn modelId="{F5AC74C5-D51B-46BF-80EE-46CDB18FC1C2}" type="presParOf" srcId="{91F80A2A-C083-49CA-83DC-A9FA5DCCA4F0}" destId="{3B782A4B-F2A1-422F-8510-C5BEA88DEE58}" srcOrd="0" destOrd="0" presId="urn:microsoft.com/office/officeart/2005/8/layout/orgChart1"/>
    <dgm:cxn modelId="{7D0F4C76-2E5F-4C8B-9236-F5C1C27DE7AA}" type="presParOf" srcId="{3B782A4B-F2A1-422F-8510-C5BEA88DEE58}" destId="{D8B3D54F-DD36-474D-BB0F-BCEC3A702B23}" srcOrd="0" destOrd="0" presId="urn:microsoft.com/office/officeart/2005/8/layout/orgChart1"/>
    <dgm:cxn modelId="{95A3B016-59D0-49E4-A69D-E6AEEC0C8134}" type="presParOf" srcId="{3B782A4B-F2A1-422F-8510-C5BEA88DEE58}" destId="{6C4CBE4A-D10C-4CA1-A90B-15D5DB798E65}" srcOrd="1" destOrd="0" presId="urn:microsoft.com/office/officeart/2005/8/layout/orgChart1"/>
    <dgm:cxn modelId="{520BBA29-1F64-47ED-960F-E7D165BA5233}" type="presParOf" srcId="{91F80A2A-C083-49CA-83DC-A9FA5DCCA4F0}" destId="{B6A4266C-C512-4A95-BACA-27B5FF43DC26}" srcOrd="1" destOrd="0" presId="urn:microsoft.com/office/officeart/2005/8/layout/orgChart1"/>
    <dgm:cxn modelId="{E30AEBE9-D526-4417-8B83-CA858512E0E8}" type="presParOf" srcId="{91F80A2A-C083-49CA-83DC-A9FA5DCCA4F0}" destId="{5CC06648-022A-420E-AE5B-CB116B2A89E2}" srcOrd="2" destOrd="0" presId="urn:microsoft.com/office/officeart/2005/8/layout/orgChart1"/>
    <dgm:cxn modelId="{941D36B0-B3D7-4049-B715-7885E87EE14C}" type="presParOf" srcId="{8927C4CA-8705-4474-A93B-0651BB6F95AD}" destId="{FD45183A-9952-44EC-BA78-610AF08EA9B6}" srcOrd="2" destOrd="0" presId="urn:microsoft.com/office/officeart/2005/8/layout/orgChart1"/>
    <dgm:cxn modelId="{CCE28286-D8E8-43F8-BFAE-0CFE8FEE6944}" type="presParOf" srcId="{8927C4CA-8705-4474-A93B-0651BB6F95AD}" destId="{E7EC5F75-E080-410B-982E-EEC2E1FA08C1}" srcOrd="3" destOrd="0" presId="urn:microsoft.com/office/officeart/2005/8/layout/orgChart1"/>
    <dgm:cxn modelId="{A84583AA-6218-4F84-9B29-3EB27B8C5DD1}" type="presParOf" srcId="{E7EC5F75-E080-410B-982E-EEC2E1FA08C1}" destId="{E2CB5AF4-B615-44B2-A2E0-063FE45B488B}" srcOrd="0" destOrd="0" presId="urn:microsoft.com/office/officeart/2005/8/layout/orgChart1"/>
    <dgm:cxn modelId="{116F5E91-C90E-45B4-B353-97AD27830C50}" type="presParOf" srcId="{E2CB5AF4-B615-44B2-A2E0-063FE45B488B}" destId="{5CCE2075-41DC-46E2-83EB-9A5AB3113574}" srcOrd="0" destOrd="0" presId="urn:microsoft.com/office/officeart/2005/8/layout/orgChart1"/>
    <dgm:cxn modelId="{CDB4530D-4D2B-4329-941E-934039FDC713}" type="presParOf" srcId="{E2CB5AF4-B615-44B2-A2E0-063FE45B488B}" destId="{7A743D3F-3034-4DD2-B9D7-59971A046678}" srcOrd="1" destOrd="0" presId="urn:microsoft.com/office/officeart/2005/8/layout/orgChart1"/>
    <dgm:cxn modelId="{77391A12-8FD3-484D-878C-CC696CB6A7AA}" type="presParOf" srcId="{E7EC5F75-E080-410B-982E-EEC2E1FA08C1}" destId="{8EAE1E2F-DDE0-4715-A532-703242E236B4}" srcOrd="1" destOrd="0" presId="urn:microsoft.com/office/officeart/2005/8/layout/orgChart1"/>
    <dgm:cxn modelId="{DBA36E1F-13A1-48CA-97AB-C2380D17392A}" type="presParOf" srcId="{E7EC5F75-E080-410B-982E-EEC2E1FA08C1}" destId="{EFBDF4DD-FB46-41A5-BF03-74AA856349EF}" srcOrd="2" destOrd="0" presId="urn:microsoft.com/office/officeart/2005/8/layout/orgChart1"/>
    <dgm:cxn modelId="{8953EED3-4F6A-4D39-B49A-2E9CFFC80ED1}" type="presParOf" srcId="{8927C4CA-8705-4474-A93B-0651BB6F95AD}" destId="{F79D1C55-1E6B-47DB-B12C-89E34FCFE3FD}" srcOrd="4" destOrd="0" presId="urn:microsoft.com/office/officeart/2005/8/layout/orgChart1"/>
    <dgm:cxn modelId="{7AA1969E-D360-4D5A-815C-FD5CA2E7692C}" type="presParOf" srcId="{8927C4CA-8705-4474-A93B-0651BB6F95AD}" destId="{9D21B3B5-567D-4C9B-9AEC-264D717B6850}" srcOrd="5" destOrd="0" presId="urn:microsoft.com/office/officeart/2005/8/layout/orgChart1"/>
    <dgm:cxn modelId="{EEC38358-6AC9-495E-853F-A6A756A099C5}" type="presParOf" srcId="{9D21B3B5-567D-4C9B-9AEC-264D717B6850}" destId="{9F4221A7-88CE-42BE-AE8C-EDD3D3897C55}" srcOrd="0" destOrd="0" presId="urn:microsoft.com/office/officeart/2005/8/layout/orgChart1"/>
    <dgm:cxn modelId="{E7805000-2687-4593-922D-C750C858D4E7}" type="presParOf" srcId="{9F4221A7-88CE-42BE-AE8C-EDD3D3897C55}" destId="{6AC64EDC-D175-41AF-A7E4-24AA14DC03F1}" srcOrd="0" destOrd="0" presId="urn:microsoft.com/office/officeart/2005/8/layout/orgChart1"/>
    <dgm:cxn modelId="{ABE154EE-CDC2-4875-905A-93DDA4E05B38}" type="presParOf" srcId="{9F4221A7-88CE-42BE-AE8C-EDD3D3897C55}" destId="{B985F2D9-8705-4558-A810-5F12EAA7B0C2}" srcOrd="1" destOrd="0" presId="urn:microsoft.com/office/officeart/2005/8/layout/orgChart1"/>
    <dgm:cxn modelId="{EDEF4ADB-1D15-43CA-B032-14BAEA7420BE}" type="presParOf" srcId="{9D21B3B5-567D-4C9B-9AEC-264D717B6850}" destId="{18A24426-DE6D-4A50-9D74-838E7D84D727}" srcOrd="1" destOrd="0" presId="urn:microsoft.com/office/officeart/2005/8/layout/orgChart1"/>
    <dgm:cxn modelId="{24DDB647-BF0D-47C9-B560-00A8F7B14527}" type="presParOf" srcId="{9D21B3B5-567D-4C9B-9AEC-264D717B6850}" destId="{5B451956-7346-43D9-AC31-2B6D9BD7A7AF}" srcOrd="2" destOrd="0" presId="urn:microsoft.com/office/officeart/2005/8/layout/orgChart1"/>
    <dgm:cxn modelId="{5C233CCE-F553-460E-930D-CB2200AFE78B}" type="presParOf" srcId="{9F5A5AD5-4193-443A-BCC2-626FE8F6FF21}" destId="{2728D94B-5762-485D-8C6C-EA27549FD649}" srcOrd="2" destOrd="0" presId="urn:microsoft.com/office/officeart/2005/8/layout/orgChart1"/>
    <dgm:cxn modelId="{9C4F522D-A2D7-4DE2-BE22-93FF52236E41}" type="presParOf" srcId="{2DF6F0A3-8CB5-4A82-AE93-D8DACD566DC0}" destId="{990593B7-A755-4034-A041-0C6B10EDE856}" srcOrd="6" destOrd="0" presId="urn:microsoft.com/office/officeart/2005/8/layout/orgChart1"/>
    <dgm:cxn modelId="{F9B2B675-E646-4C51-AF62-2B1025DA60D1}" type="presParOf" srcId="{2DF6F0A3-8CB5-4A82-AE93-D8DACD566DC0}" destId="{A1587365-5E03-4C94-B123-7559A07E3554}" srcOrd="7" destOrd="0" presId="urn:microsoft.com/office/officeart/2005/8/layout/orgChart1"/>
    <dgm:cxn modelId="{5C2DF48F-4663-4D6A-B135-DB6E1BF7A46A}" type="presParOf" srcId="{A1587365-5E03-4C94-B123-7559A07E3554}" destId="{D1C6CF7C-729C-4170-AF4C-3DAF54A1048E}" srcOrd="0" destOrd="0" presId="urn:microsoft.com/office/officeart/2005/8/layout/orgChart1"/>
    <dgm:cxn modelId="{09F4B6EB-4434-45C1-A367-28C3AE9A39C9}" type="presParOf" srcId="{D1C6CF7C-729C-4170-AF4C-3DAF54A1048E}" destId="{E79B6523-8005-40A7-B864-EED8272F4251}" srcOrd="0" destOrd="0" presId="urn:microsoft.com/office/officeart/2005/8/layout/orgChart1"/>
    <dgm:cxn modelId="{F2B90DBC-D3F5-45D0-BBF9-DD5508A5C51D}" type="presParOf" srcId="{D1C6CF7C-729C-4170-AF4C-3DAF54A1048E}" destId="{372B976D-03E8-48A2-B0E0-FEA4AF441206}" srcOrd="1" destOrd="0" presId="urn:microsoft.com/office/officeart/2005/8/layout/orgChart1"/>
    <dgm:cxn modelId="{237A8900-383B-4AF9-B366-9C2A546B507A}" type="presParOf" srcId="{A1587365-5E03-4C94-B123-7559A07E3554}" destId="{9C617076-E4A8-4248-B5C9-734202B6C64A}" srcOrd="1" destOrd="0" presId="urn:microsoft.com/office/officeart/2005/8/layout/orgChart1"/>
    <dgm:cxn modelId="{B68CE5BF-388F-46EF-97A5-7A0DF3735374}" type="presParOf" srcId="{9C617076-E4A8-4248-B5C9-734202B6C64A}" destId="{40835C0F-5414-4FE3-86B5-C7270EA7992C}" srcOrd="0" destOrd="0" presId="urn:microsoft.com/office/officeart/2005/8/layout/orgChart1"/>
    <dgm:cxn modelId="{0492D4F3-D63D-4447-9DF8-7042BD4896EC}" type="presParOf" srcId="{9C617076-E4A8-4248-B5C9-734202B6C64A}" destId="{1D8AC49B-BABD-438A-8DC2-979A149740C6}" srcOrd="1" destOrd="0" presId="urn:microsoft.com/office/officeart/2005/8/layout/orgChart1"/>
    <dgm:cxn modelId="{CDBC4853-F842-4E14-B122-0407551BDC90}" type="presParOf" srcId="{1D8AC49B-BABD-438A-8DC2-979A149740C6}" destId="{14BADD2E-A771-4B8D-9B1F-6037ED1B7C9B}" srcOrd="0" destOrd="0" presId="urn:microsoft.com/office/officeart/2005/8/layout/orgChart1"/>
    <dgm:cxn modelId="{B70AD5B3-311D-46D3-9D67-93AAD109C5C4}" type="presParOf" srcId="{14BADD2E-A771-4B8D-9B1F-6037ED1B7C9B}" destId="{24D1036C-6164-425A-A802-86B16D20B118}" srcOrd="0" destOrd="0" presId="urn:microsoft.com/office/officeart/2005/8/layout/orgChart1"/>
    <dgm:cxn modelId="{4557DD14-A29A-4B70-BA64-77929A13CCE5}" type="presParOf" srcId="{14BADD2E-A771-4B8D-9B1F-6037ED1B7C9B}" destId="{4DD70B78-AF1F-49E1-BA3B-D7EB89006FFF}" srcOrd="1" destOrd="0" presId="urn:microsoft.com/office/officeart/2005/8/layout/orgChart1"/>
    <dgm:cxn modelId="{9749C80D-3C35-4BBB-858E-B80E58CE4F98}" type="presParOf" srcId="{1D8AC49B-BABD-438A-8DC2-979A149740C6}" destId="{F8046EC7-DE19-4798-B650-6AF1E9839CD9}" srcOrd="1" destOrd="0" presId="urn:microsoft.com/office/officeart/2005/8/layout/orgChart1"/>
    <dgm:cxn modelId="{FBE83904-D406-4CBB-BF68-745ABC748DB1}" type="presParOf" srcId="{1D8AC49B-BABD-438A-8DC2-979A149740C6}" destId="{F99082E0-4FC2-46CA-B758-464D9CA49C92}" srcOrd="2" destOrd="0" presId="urn:microsoft.com/office/officeart/2005/8/layout/orgChart1"/>
    <dgm:cxn modelId="{27D5ECA6-9382-4789-BD76-F8412251BB6D}" type="presParOf" srcId="{A1587365-5E03-4C94-B123-7559A07E3554}" destId="{6093F634-736C-4277-88BC-EA9C8B5D1A3A}" srcOrd="2" destOrd="0" presId="urn:microsoft.com/office/officeart/2005/8/layout/orgChart1"/>
    <dgm:cxn modelId="{D0562DAD-8E2B-4D1A-8539-D480F15D47DF}" type="presParOf" srcId="{2DA0F19D-B8C5-42DE-943A-B3A77E132E03}" destId="{7A31E2B4-750D-47B8-A42C-1DD898DD6ACA}" srcOrd="2" destOrd="0" presId="urn:microsoft.com/office/officeart/2005/8/layout/orgChart1"/>
    <dgm:cxn modelId="{633E6E28-0826-4B8E-ABEF-84144A030B5B}" type="presParOf" srcId="{7A31E2B4-750D-47B8-A42C-1DD898DD6ACA}" destId="{A9193072-EE99-4D9E-8B99-0D34CCEAB61E}" srcOrd="0" destOrd="0" presId="urn:microsoft.com/office/officeart/2005/8/layout/orgChart1"/>
    <dgm:cxn modelId="{3A173330-00A4-48E3-AFB6-4E15B51BB5ED}" type="presParOf" srcId="{7A31E2B4-750D-47B8-A42C-1DD898DD6ACA}" destId="{D430FA77-3930-48C6-B02A-13CBD0F69627}" srcOrd="1" destOrd="0" presId="urn:microsoft.com/office/officeart/2005/8/layout/orgChart1"/>
    <dgm:cxn modelId="{BE9AFBE4-ABF4-49EB-A23F-BE01388BC13B}" type="presParOf" srcId="{D430FA77-3930-48C6-B02A-13CBD0F69627}" destId="{8CAFF103-802F-4051-98A7-FCB9A246C4B3}" srcOrd="0" destOrd="0" presId="urn:microsoft.com/office/officeart/2005/8/layout/orgChart1"/>
    <dgm:cxn modelId="{7D670555-B200-4FFF-8FBB-7C172503906D}" type="presParOf" srcId="{8CAFF103-802F-4051-98A7-FCB9A246C4B3}" destId="{87D983B6-6180-469B-888B-A146E51E8C90}" srcOrd="0" destOrd="0" presId="urn:microsoft.com/office/officeart/2005/8/layout/orgChart1"/>
    <dgm:cxn modelId="{7F8B02C1-0C5D-418C-9C5B-59C3DBBDCCA6}" type="presParOf" srcId="{8CAFF103-802F-4051-98A7-FCB9A246C4B3}" destId="{53F07498-5E10-430B-A82A-7A7E15267812}" srcOrd="1" destOrd="0" presId="urn:microsoft.com/office/officeart/2005/8/layout/orgChart1"/>
    <dgm:cxn modelId="{2EF4616F-E869-4807-9F9C-212FE26C99A6}" type="presParOf" srcId="{D430FA77-3930-48C6-B02A-13CBD0F69627}" destId="{3CB6CB45-F4A1-4257-B7DD-1ED13870A9F2}" srcOrd="1" destOrd="0" presId="urn:microsoft.com/office/officeart/2005/8/layout/orgChart1"/>
    <dgm:cxn modelId="{37713F1C-23D1-42DA-AA9D-7010D89B8DAF}" type="presParOf" srcId="{D430FA77-3930-48C6-B02A-13CBD0F69627}" destId="{FE63BDEF-7874-48E5-B52F-53D1641A8203}" srcOrd="2" destOrd="0" presId="urn:microsoft.com/office/officeart/2005/8/layout/orgChart1"/>
    <dgm:cxn modelId="{F8F68869-9C0F-4AD2-80E8-586F746561B3}" type="presParOf" srcId="{7A31E2B4-750D-47B8-A42C-1DD898DD6ACA}" destId="{8C97EADD-ACC0-48C4-8F77-3464ABF7C3E1}" srcOrd="2" destOrd="0" presId="urn:microsoft.com/office/officeart/2005/8/layout/orgChart1"/>
    <dgm:cxn modelId="{8418818C-F76B-4ADE-AD6F-0355F6DD29C0}" type="presParOf" srcId="{7A31E2B4-750D-47B8-A42C-1DD898DD6ACA}" destId="{8E84DF57-0192-4C73-8AC0-3477BBF741A1}" srcOrd="3" destOrd="0" presId="urn:microsoft.com/office/officeart/2005/8/layout/orgChart1"/>
    <dgm:cxn modelId="{72DC569C-8B3F-489A-9DFA-1B09CBC7DA7D}" type="presParOf" srcId="{8E84DF57-0192-4C73-8AC0-3477BBF741A1}" destId="{3DC16BB8-9294-4781-A175-B8B372D62999}" srcOrd="0" destOrd="0" presId="urn:microsoft.com/office/officeart/2005/8/layout/orgChart1"/>
    <dgm:cxn modelId="{DB33D304-2DF0-4835-BCDA-3ADBC8BFEF04}" type="presParOf" srcId="{3DC16BB8-9294-4781-A175-B8B372D62999}" destId="{DF386CD6-193E-49EC-B018-BBC20026D1C7}" srcOrd="0" destOrd="0" presId="urn:microsoft.com/office/officeart/2005/8/layout/orgChart1"/>
    <dgm:cxn modelId="{710A8AD6-886E-40DC-99B9-B6209AF616BB}" type="presParOf" srcId="{3DC16BB8-9294-4781-A175-B8B372D62999}" destId="{E01130DE-FFE7-420A-8E5B-11FA8E1E2B31}" srcOrd="1" destOrd="0" presId="urn:microsoft.com/office/officeart/2005/8/layout/orgChart1"/>
    <dgm:cxn modelId="{A5BEB375-4FC1-4E6D-8059-A0222873A29F}" type="presParOf" srcId="{8E84DF57-0192-4C73-8AC0-3477BBF741A1}" destId="{B089CAEE-6A9E-43C0-9A9F-43B6EA44F6CC}" srcOrd="1" destOrd="0" presId="urn:microsoft.com/office/officeart/2005/8/layout/orgChart1"/>
    <dgm:cxn modelId="{DE3FCA61-D67F-4145-8A7F-875D50B0C6CA}" type="presParOf" srcId="{8E84DF57-0192-4C73-8AC0-3477BBF741A1}" destId="{94343AFD-65C5-4BB1-9DE1-BCFEA9E1F874}" srcOrd="2" destOrd="0" presId="urn:microsoft.com/office/officeart/2005/8/layout/orgChart1"/>
    <dgm:cxn modelId="{12CC8DD1-7F80-4CAE-A3CD-CFB22788CE9D}" type="presParOf" srcId="{7A31E2B4-750D-47B8-A42C-1DD898DD6ACA}" destId="{010CF6D1-F5B9-4C30-B249-2D7E30EDF808}" srcOrd="4" destOrd="0" presId="urn:microsoft.com/office/officeart/2005/8/layout/orgChart1"/>
    <dgm:cxn modelId="{B37FAB43-5DD4-4485-A0D4-DE2CDCA22361}" type="presParOf" srcId="{7A31E2B4-750D-47B8-A42C-1DD898DD6ACA}" destId="{55C7044B-1A47-43C1-92BF-26A440B51895}" srcOrd="5" destOrd="0" presId="urn:microsoft.com/office/officeart/2005/8/layout/orgChart1"/>
    <dgm:cxn modelId="{FF6B9F8A-22EB-4A37-8684-00BF115D9FB1}" type="presParOf" srcId="{55C7044B-1A47-43C1-92BF-26A440B51895}" destId="{BCC52C22-8DA7-4484-8602-86325627F729}" srcOrd="0" destOrd="0" presId="urn:microsoft.com/office/officeart/2005/8/layout/orgChart1"/>
    <dgm:cxn modelId="{9C0DF4CD-1270-44C0-9A2A-B415A15C3AA6}" type="presParOf" srcId="{BCC52C22-8DA7-4484-8602-86325627F729}" destId="{DF613F7B-7E06-477F-9689-C5F5D3121217}" srcOrd="0" destOrd="0" presId="urn:microsoft.com/office/officeart/2005/8/layout/orgChart1"/>
    <dgm:cxn modelId="{0A3B8E47-4DF9-4DE3-AA78-B7D86C46194C}" type="presParOf" srcId="{BCC52C22-8DA7-4484-8602-86325627F729}" destId="{A84D723B-08F3-4A45-8B8B-B96BEB4AB31A}" srcOrd="1" destOrd="0" presId="urn:microsoft.com/office/officeart/2005/8/layout/orgChart1"/>
    <dgm:cxn modelId="{6BE13D3E-BE92-44AE-B4E8-33243A4D4D35}" type="presParOf" srcId="{55C7044B-1A47-43C1-92BF-26A440B51895}" destId="{42D4A210-5C76-4BC4-A648-A2A98E133450}" srcOrd="1" destOrd="0" presId="urn:microsoft.com/office/officeart/2005/8/layout/orgChart1"/>
    <dgm:cxn modelId="{83F87462-EB97-41D3-B536-BBBF03F18875}" type="presParOf" srcId="{55C7044B-1A47-43C1-92BF-26A440B51895}" destId="{DF74D693-FBCA-4812-9650-FA5DA825D68A}" srcOrd="2" destOrd="0" presId="urn:microsoft.com/office/officeart/2005/8/layout/orgChart1"/>
    <dgm:cxn modelId="{833D3537-99F8-46E9-814A-30440F56CE8A}" type="presParOf" srcId="{276C0DB1-3D12-48E0-B197-971951E5F004}" destId="{EEA9689C-6CA2-4A3D-B30A-0FCC1380BB93}" srcOrd="2" destOrd="0" presId="urn:microsoft.com/office/officeart/2005/8/layout/orgChart1"/>
    <dgm:cxn modelId="{61D8B016-600E-4782-AA8A-C52CF9BC8FE8}" type="presParOf" srcId="{276C0DB1-3D12-48E0-B197-971951E5F004}" destId="{EF1AD1EC-4B6D-432F-91B0-60DD1A5FEA2B}" srcOrd="3" destOrd="0" presId="urn:microsoft.com/office/officeart/2005/8/layout/orgChart1"/>
    <dgm:cxn modelId="{4193892A-3B16-4FDE-87D4-62DE445A5393}" type="presParOf" srcId="{EF1AD1EC-4B6D-432F-91B0-60DD1A5FEA2B}" destId="{9FBFDF82-7D38-4DE8-B5B3-3F6FDAD5E0AA}" srcOrd="0" destOrd="0" presId="urn:microsoft.com/office/officeart/2005/8/layout/orgChart1"/>
    <dgm:cxn modelId="{FA7F457F-C770-4241-958E-C050CEB323BB}" type="presParOf" srcId="{9FBFDF82-7D38-4DE8-B5B3-3F6FDAD5E0AA}" destId="{1D717592-CDA9-483F-AC45-F97A1345D402}" srcOrd="0" destOrd="0" presId="urn:microsoft.com/office/officeart/2005/8/layout/orgChart1"/>
    <dgm:cxn modelId="{EF28845F-37CF-4408-ADE3-3BB76C8CD1D6}" type="presParOf" srcId="{9FBFDF82-7D38-4DE8-B5B3-3F6FDAD5E0AA}" destId="{425EB204-A6D3-4AF1-BB0C-1B87B7BB3A6D}" srcOrd="1" destOrd="0" presId="urn:microsoft.com/office/officeart/2005/8/layout/orgChart1"/>
    <dgm:cxn modelId="{C9849191-39E1-42ED-B5F0-9878FBCF1A65}" type="presParOf" srcId="{EF1AD1EC-4B6D-432F-91B0-60DD1A5FEA2B}" destId="{104D4DA3-A730-4567-8969-7937203C8A20}" srcOrd="1" destOrd="0" presId="urn:microsoft.com/office/officeart/2005/8/layout/orgChart1"/>
    <dgm:cxn modelId="{9EBB2638-0DA6-414B-96D2-3FEBE3C250F6}" type="presParOf" srcId="{EF1AD1EC-4B6D-432F-91B0-60DD1A5FEA2B}" destId="{BEE1949A-6B04-42C7-8BC2-5C84ED07E5A7}" srcOrd="2" destOrd="0" presId="urn:microsoft.com/office/officeart/2005/8/layout/orgChart1"/>
    <dgm:cxn modelId="{7B9134A7-0FF6-4657-BC8C-2CE4D7AFE96B}" type="presParOf" srcId="{E4A890F5-DA91-47AA-BCA4-98F94D1F94DA}" destId="{8E51F11E-42A0-4F42-98BF-D8873728623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A9689C-6CA2-4A3D-B30A-0FCC1380BB93}">
      <dsp:nvSpPr>
        <dsp:cNvPr id="0" name=""/>
        <dsp:cNvSpPr/>
      </dsp:nvSpPr>
      <dsp:spPr>
        <a:xfrm>
          <a:off x="3860793" y="140702"/>
          <a:ext cx="91440" cy="653650"/>
        </a:xfrm>
        <a:custGeom>
          <a:avLst/>
          <a:gdLst/>
          <a:ahLst/>
          <a:cxnLst/>
          <a:rect l="0" t="0" r="0" b="0"/>
          <a:pathLst>
            <a:path>
              <a:moveTo>
                <a:pt x="130218" y="653650"/>
              </a:moveTo>
              <a:lnTo>
                <a:pt x="45720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0CF6D1-F5B9-4C30-B249-2D7E30EDF808}">
      <dsp:nvSpPr>
        <dsp:cNvPr id="0" name=""/>
        <dsp:cNvSpPr/>
      </dsp:nvSpPr>
      <dsp:spPr>
        <a:xfrm>
          <a:off x="3509865" y="1666314"/>
          <a:ext cx="550561" cy="687648"/>
        </a:xfrm>
        <a:custGeom>
          <a:avLst/>
          <a:gdLst/>
          <a:ahLst/>
          <a:cxnLst/>
          <a:rect l="0" t="0" r="0" b="0"/>
          <a:pathLst>
            <a:path>
              <a:moveTo>
                <a:pt x="550561" y="0"/>
              </a:moveTo>
              <a:lnTo>
                <a:pt x="550561" y="687648"/>
              </a:lnTo>
              <a:lnTo>
                <a:pt x="0" y="68764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97EADD-ACC0-48C4-8F77-3464ABF7C3E1}">
      <dsp:nvSpPr>
        <dsp:cNvPr id="0" name=""/>
        <dsp:cNvSpPr/>
      </dsp:nvSpPr>
      <dsp:spPr>
        <a:xfrm>
          <a:off x="4060427" y="1666314"/>
          <a:ext cx="476375" cy="3125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2592"/>
              </a:lnTo>
              <a:lnTo>
                <a:pt x="476375" y="31259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193072-EE99-4D9E-8B99-0D34CCEAB61E}">
      <dsp:nvSpPr>
        <dsp:cNvPr id="0" name=""/>
        <dsp:cNvSpPr/>
      </dsp:nvSpPr>
      <dsp:spPr>
        <a:xfrm>
          <a:off x="3317145" y="1666314"/>
          <a:ext cx="743282" cy="225058"/>
        </a:xfrm>
        <a:custGeom>
          <a:avLst/>
          <a:gdLst/>
          <a:ahLst/>
          <a:cxnLst/>
          <a:rect l="0" t="0" r="0" b="0"/>
          <a:pathLst>
            <a:path>
              <a:moveTo>
                <a:pt x="743282" y="0"/>
              </a:moveTo>
              <a:lnTo>
                <a:pt x="743282" y="225058"/>
              </a:lnTo>
              <a:lnTo>
                <a:pt x="0" y="22505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835C0F-5414-4FE3-86B5-C7270EA7992C}">
      <dsp:nvSpPr>
        <dsp:cNvPr id="0" name=""/>
        <dsp:cNvSpPr/>
      </dsp:nvSpPr>
      <dsp:spPr>
        <a:xfrm>
          <a:off x="2146185" y="3394664"/>
          <a:ext cx="91440" cy="58376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83768"/>
              </a:lnTo>
              <a:lnTo>
                <a:pt x="122928" y="58376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0593B7-A755-4034-A041-0C6B10EDE856}">
      <dsp:nvSpPr>
        <dsp:cNvPr id="0" name=""/>
        <dsp:cNvSpPr/>
      </dsp:nvSpPr>
      <dsp:spPr>
        <a:xfrm>
          <a:off x="2611435" y="1666314"/>
          <a:ext cx="1448991" cy="1113663"/>
        </a:xfrm>
        <a:custGeom>
          <a:avLst/>
          <a:gdLst/>
          <a:ahLst/>
          <a:cxnLst/>
          <a:rect l="0" t="0" r="0" b="0"/>
          <a:pathLst>
            <a:path>
              <a:moveTo>
                <a:pt x="1448991" y="0"/>
              </a:moveTo>
              <a:lnTo>
                <a:pt x="1448991" y="1094840"/>
              </a:lnTo>
              <a:lnTo>
                <a:pt x="0" y="1094840"/>
              </a:lnTo>
              <a:lnTo>
                <a:pt x="0" y="111366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9D1C55-1E6B-47DB-B12C-89E34FCFE3FD}">
      <dsp:nvSpPr>
        <dsp:cNvPr id="0" name=""/>
        <dsp:cNvSpPr/>
      </dsp:nvSpPr>
      <dsp:spPr>
        <a:xfrm>
          <a:off x="5650038" y="3308416"/>
          <a:ext cx="385212" cy="16371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37195"/>
              </a:lnTo>
              <a:lnTo>
                <a:pt x="385212" y="163719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45183A-9952-44EC-BA78-610AF08EA9B6}">
      <dsp:nvSpPr>
        <dsp:cNvPr id="0" name=""/>
        <dsp:cNvSpPr/>
      </dsp:nvSpPr>
      <dsp:spPr>
        <a:xfrm>
          <a:off x="5650038" y="3308416"/>
          <a:ext cx="392359" cy="9970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7069"/>
              </a:lnTo>
              <a:lnTo>
                <a:pt x="392359" y="99706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10431E-F52D-4E77-81CC-EF2F38D528B9}">
      <dsp:nvSpPr>
        <dsp:cNvPr id="0" name=""/>
        <dsp:cNvSpPr/>
      </dsp:nvSpPr>
      <dsp:spPr>
        <a:xfrm>
          <a:off x="5650038" y="3308416"/>
          <a:ext cx="390441" cy="4131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3154"/>
              </a:lnTo>
              <a:lnTo>
                <a:pt x="390441" y="41315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46DDAF-C788-436F-86FC-80FA8D00C90C}">
      <dsp:nvSpPr>
        <dsp:cNvPr id="0" name=""/>
        <dsp:cNvSpPr/>
      </dsp:nvSpPr>
      <dsp:spPr>
        <a:xfrm>
          <a:off x="4060427" y="1666314"/>
          <a:ext cx="2153303" cy="10521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33318"/>
              </a:lnTo>
              <a:lnTo>
                <a:pt x="2153303" y="1033318"/>
              </a:lnTo>
              <a:lnTo>
                <a:pt x="2153303" y="105214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581C52-CEB0-49EA-B865-F6D535564821}">
      <dsp:nvSpPr>
        <dsp:cNvPr id="0" name=""/>
        <dsp:cNvSpPr/>
      </dsp:nvSpPr>
      <dsp:spPr>
        <a:xfrm>
          <a:off x="3685576" y="3174753"/>
          <a:ext cx="91440" cy="242564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25644"/>
              </a:lnTo>
              <a:lnTo>
                <a:pt x="54499" y="242564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FEF57F-DF55-4875-9035-56E19CB1EC39}">
      <dsp:nvSpPr>
        <dsp:cNvPr id="0" name=""/>
        <dsp:cNvSpPr/>
      </dsp:nvSpPr>
      <dsp:spPr>
        <a:xfrm>
          <a:off x="3685576" y="3174753"/>
          <a:ext cx="91440" cy="215597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55977"/>
              </a:lnTo>
              <a:lnTo>
                <a:pt x="61241" y="215597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C29BB9-A958-4E6F-8332-0BBA0BEFBA7A}">
      <dsp:nvSpPr>
        <dsp:cNvPr id="0" name=""/>
        <dsp:cNvSpPr/>
      </dsp:nvSpPr>
      <dsp:spPr>
        <a:xfrm>
          <a:off x="3685576" y="3174753"/>
          <a:ext cx="91440" cy="188271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82710"/>
              </a:lnTo>
              <a:lnTo>
                <a:pt x="66592" y="188271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4A7D29-821A-416A-B4F2-0D3859379984}">
      <dsp:nvSpPr>
        <dsp:cNvPr id="0" name=""/>
        <dsp:cNvSpPr/>
      </dsp:nvSpPr>
      <dsp:spPr>
        <a:xfrm>
          <a:off x="3685576" y="3174753"/>
          <a:ext cx="91440" cy="161922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19224"/>
              </a:lnTo>
              <a:lnTo>
                <a:pt x="61241" y="161922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C089B6-DE64-4DF1-8E9F-5AB410DA5C14}">
      <dsp:nvSpPr>
        <dsp:cNvPr id="0" name=""/>
        <dsp:cNvSpPr/>
      </dsp:nvSpPr>
      <dsp:spPr>
        <a:xfrm>
          <a:off x="3685576" y="3174753"/>
          <a:ext cx="91440" cy="138113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381130"/>
              </a:lnTo>
              <a:lnTo>
                <a:pt x="61241" y="138113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B9F4C0-CE07-4CFA-BE8F-236C4498ED76}">
      <dsp:nvSpPr>
        <dsp:cNvPr id="0" name=""/>
        <dsp:cNvSpPr/>
      </dsp:nvSpPr>
      <dsp:spPr>
        <a:xfrm>
          <a:off x="3685576" y="3174753"/>
          <a:ext cx="91440" cy="114303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43035"/>
              </a:lnTo>
              <a:lnTo>
                <a:pt x="61241" y="114303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D48740-E6FA-46A9-AB7E-46AA26FBBF37}">
      <dsp:nvSpPr>
        <dsp:cNvPr id="0" name=""/>
        <dsp:cNvSpPr/>
      </dsp:nvSpPr>
      <dsp:spPr>
        <a:xfrm>
          <a:off x="3685576" y="3174753"/>
          <a:ext cx="91440" cy="90494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04940"/>
              </a:lnTo>
              <a:lnTo>
                <a:pt x="61241" y="90494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60C882-12D9-4136-BF73-654DA41A5613}">
      <dsp:nvSpPr>
        <dsp:cNvPr id="0" name=""/>
        <dsp:cNvSpPr/>
      </dsp:nvSpPr>
      <dsp:spPr>
        <a:xfrm>
          <a:off x="3685576" y="3174753"/>
          <a:ext cx="91440" cy="66684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66846"/>
              </a:lnTo>
              <a:lnTo>
                <a:pt x="61241" y="66684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E996C7-6271-4B82-A798-A78477293C94}">
      <dsp:nvSpPr>
        <dsp:cNvPr id="0" name=""/>
        <dsp:cNvSpPr/>
      </dsp:nvSpPr>
      <dsp:spPr>
        <a:xfrm>
          <a:off x="3685576" y="3174753"/>
          <a:ext cx="91440" cy="42875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28751"/>
              </a:lnTo>
              <a:lnTo>
                <a:pt x="61241" y="42875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917FB5-A1F8-44F6-84DD-2AA40471944F}">
      <dsp:nvSpPr>
        <dsp:cNvPr id="0" name=""/>
        <dsp:cNvSpPr/>
      </dsp:nvSpPr>
      <dsp:spPr>
        <a:xfrm>
          <a:off x="3685576" y="3174753"/>
          <a:ext cx="91440" cy="17168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1684"/>
              </a:lnTo>
              <a:lnTo>
                <a:pt x="58172" y="17168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9A27CA-6A15-46B4-82E6-F62653B774CF}">
      <dsp:nvSpPr>
        <dsp:cNvPr id="0" name=""/>
        <dsp:cNvSpPr/>
      </dsp:nvSpPr>
      <dsp:spPr>
        <a:xfrm>
          <a:off x="4060427" y="1666314"/>
          <a:ext cx="261255" cy="10583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39522"/>
              </a:lnTo>
              <a:lnTo>
                <a:pt x="261255" y="1039522"/>
              </a:lnTo>
              <a:lnTo>
                <a:pt x="261255" y="105834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14703E-1D32-4982-AFED-C61E6FA9528F}">
      <dsp:nvSpPr>
        <dsp:cNvPr id="0" name=""/>
        <dsp:cNvSpPr/>
      </dsp:nvSpPr>
      <dsp:spPr>
        <a:xfrm>
          <a:off x="306886" y="3330126"/>
          <a:ext cx="244195" cy="17845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84578"/>
              </a:lnTo>
              <a:lnTo>
                <a:pt x="244195" y="178457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468686-2456-4ED4-8E05-EE0D835F54F5}">
      <dsp:nvSpPr>
        <dsp:cNvPr id="0" name=""/>
        <dsp:cNvSpPr/>
      </dsp:nvSpPr>
      <dsp:spPr>
        <a:xfrm>
          <a:off x="306886" y="3330126"/>
          <a:ext cx="205947" cy="4266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6614"/>
              </a:lnTo>
              <a:lnTo>
                <a:pt x="205947" y="42661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D8EE1C-D1C1-4F0A-9E9A-50F0D1C2BA48}">
      <dsp:nvSpPr>
        <dsp:cNvPr id="0" name=""/>
        <dsp:cNvSpPr/>
      </dsp:nvSpPr>
      <dsp:spPr>
        <a:xfrm>
          <a:off x="306886" y="3330126"/>
          <a:ext cx="219249" cy="10337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33793"/>
              </a:lnTo>
              <a:lnTo>
                <a:pt x="219249" y="103379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4B0B8A-C84C-412D-87E6-D6942641BBA7}">
      <dsp:nvSpPr>
        <dsp:cNvPr id="0" name=""/>
        <dsp:cNvSpPr/>
      </dsp:nvSpPr>
      <dsp:spPr>
        <a:xfrm>
          <a:off x="752196" y="1666314"/>
          <a:ext cx="3308230" cy="1104993"/>
        </a:xfrm>
        <a:custGeom>
          <a:avLst/>
          <a:gdLst/>
          <a:ahLst/>
          <a:cxnLst/>
          <a:rect l="0" t="0" r="0" b="0"/>
          <a:pathLst>
            <a:path>
              <a:moveTo>
                <a:pt x="3308230" y="0"/>
              </a:moveTo>
              <a:lnTo>
                <a:pt x="3308230" y="1086170"/>
              </a:lnTo>
              <a:lnTo>
                <a:pt x="0" y="1086170"/>
              </a:lnTo>
              <a:lnTo>
                <a:pt x="0" y="110499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921462-05A1-442C-93C1-387FDE725B82}">
      <dsp:nvSpPr>
        <dsp:cNvPr id="0" name=""/>
        <dsp:cNvSpPr/>
      </dsp:nvSpPr>
      <dsp:spPr>
        <a:xfrm>
          <a:off x="3945291" y="794352"/>
          <a:ext cx="91440" cy="23486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6042"/>
              </a:lnTo>
              <a:lnTo>
                <a:pt x="115135" y="216042"/>
              </a:lnTo>
              <a:lnTo>
                <a:pt x="115135" y="23486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CAAF66-C717-49C0-ACF2-C1252A01D5A5}">
      <dsp:nvSpPr>
        <dsp:cNvPr id="0" name=""/>
        <dsp:cNvSpPr/>
      </dsp:nvSpPr>
      <dsp:spPr>
        <a:xfrm>
          <a:off x="2611404" y="583447"/>
          <a:ext cx="2759214" cy="210905"/>
        </a:xfrm>
        <a:prstGeom prst="rect">
          <a:avLst/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0" kern="1200" dirty="0" smtClean="0">
              <a:solidFill>
                <a:schemeClr val="tx1"/>
              </a:solidFill>
            </a:rPr>
            <a:t>کمیته راهبری- دانشگاه </a:t>
          </a:r>
          <a:r>
            <a:rPr lang="fa-IR" sz="1600" b="0" kern="1200" dirty="0">
              <a:solidFill>
                <a:schemeClr val="tx1"/>
              </a:solidFill>
            </a:rPr>
            <a:t>صنعتی </a:t>
          </a:r>
          <a:r>
            <a:rPr lang="fa-IR" sz="1600" b="0" kern="1200" dirty="0" smtClean="0">
              <a:solidFill>
                <a:schemeClr val="tx1"/>
              </a:solidFill>
            </a:rPr>
            <a:t>امیرکبیر</a:t>
          </a:r>
          <a:endParaRPr lang="fa-IR" sz="1600" b="0" kern="1200" dirty="0">
            <a:solidFill>
              <a:schemeClr val="tx1"/>
            </a:solidFill>
          </a:endParaRPr>
        </a:p>
      </dsp:txBody>
      <dsp:txXfrm>
        <a:off x="2611404" y="583447"/>
        <a:ext cx="2759214" cy="210905"/>
      </dsp:txXfrm>
    </dsp:sp>
    <dsp:sp modelId="{164A7093-10DB-45AB-95BF-0FE6D2164B93}">
      <dsp:nvSpPr>
        <dsp:cNvPr id="0" name=""/>
        <dsp:cNvSpPr/>
      </dsp:nvSpPr>
      <dsp:spPr>
        <a:xfrm>
          <a:off x="2267774" y="1029218"/>
          <a:ext cx="3585304" cy="637096"/>
        </a:xfrm>
        <a:prstGeom prst="rect">
          <a:avLst/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200" kern="1200" dirty="0">
              <a:solidFill>
                <a:schemeClr val="tx1"/>
              </a:solidFill>
            </a:rPr>
            <a:t> </a:t>
          </a:r>
          <a:r>
            <a:rPr lang="fa-IR" sz="1400" b="0" kern="1200" dirty="0">
              <a:solidFill>
                <a:schemeClr val="tx1"/>
              </a:solidFill>
            </a:rPr>
            <a:t>مدیر طرح کلان ملی: پروفسور حسین آفریده</a:t>
          </a:r>
        </a:p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0" kern="1200" dirty="0">
              <a:solidFill>
                <a:schemeClr val="tx1"/>
              </a:solidFill>
            </a:rPr>
            <a:t>عنوان طرح:"طراحی و ساخت سیکلوترون کوچک برای مصارف پزشکی"</a:t>
          </a:r>
        </a:p>
      </dsp:txBody>
      <dsp:txXfrm>
        <a:off x="2267774" y="1029218"/>
        <a:ext cx="3585304" cy="637096"/>
      </dsp:txXfrm>
    </dsp:sp>
    <dsp:sp modelId="{14D24821-E430-497F-9B8A-EBDF48E63FDC}">
      <dsp:nvSpPr>
        <dsp:cNvPr id="0" name=""/>
        <dsp:cNvSpPr/>
      </dsp:nvSpPr>
      <dsp:spPr>
        <a:xfrm>
          <a:off x="195558" y="2771307"/>
          <a:ext cx="1113276" cy="558818"/>
        </a:xfrm>
        <a:prstGeom prst="rect">
          <a:avLst/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1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200" kern="1200" dirty="0">
              <a:solidFill>
                <a:schemeClr val="tx1"/>
              </a:solidFill>
            </a:rPr>
            <a:t>دانشگاه شهید بهشتی (همکار داخلی)</a:t>
          </a:r>
        </a:p>
      </dsp:txBody>
      <dsp:txXfrm>
        <a:off x="195558" y="2771307"/>
        <a:ext cx="1113276" cy="558818"/>
      </dsp:txXfrm>
    </dsp:sp>
    <dsp:sp modelId="{26BE9500-062C-4E31-A9BF-BA9285BDF41D}">
      <dsp:nvSpPr>
        <dsp:cNvPr id="0" name=""/>
        <dsp:cNvSpPr/>
      </dsp:nvSpPr>
      <dsp:spPr>
        <a:xfrm>
          <a:off x="526135" y="4093714"/>
          <a:ext cx="657114" cy="540411"/>
        </a:xfrm>
        <a:prstGeom prst="rect">
          <a:avLst/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200" i="0" u="none" kern="1200">
              <a:solidFill>
                <a:schemeClr val="tx1"/>
              </a:solidFill>
            </a:rPr>
            <a:t>سیستم تقویت </a:t>
          </a:r>
          <a:r>
            <a:rPr lang="en-US" sz="1200" kern="1200">
              <a:solidFill>
                <a:schemeClr val="tx1"/>
              </a:solidFill>
            </a:rPr>
            <a:t>RF</a:t>
          </a:r>
          <a:r>
            <a:rPr lang="fa-IR" sz="1200" kern="1200">
              <a:solidFill>
                <a:schemeClr val="tx1"/>
              </a:solidFill>
            </a:rPr>
            <a:t> و لامپ</a:t>
          </a:r>
        </a:p>
      </dsp:txBody>
      <dsp:txXfrm>
        <a:off x="526135" y="4093714"/>
        <a:ext cx="657114" cy="540411"/>
      </dsp:txXfrm>
    </dsp:sp>
    <dsp:sp modelId="{CEA39A77-AFED-40EB-9409-007F9312EFAC}">
      <dsp:nvSpPr>
        <dsp:cNvPr id="0" name=""/>
        <dsp:cNvSpPr/>
      </dsp:nvSpPr>
      <dsp:spPr>
        <a:xfrm>
          <a:off x="512833" y="3521608"/>
          <a:ext cx="697802" cy="470265"/>
        </a:xfrm>
        <a:prstGeom prst="rect">
          <a:avLst/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200" i="0" u="none" kern="1200" dirty="0">
              <a:solidFill>
                <a:schemeClr val="tx1"/>
              </a:solidFill>
            </a:rPr>
            <a:t>سیستم محفظه خلا سیکلوترون</a:t>
          </a:r>
          <a:endParaRPr lang="fa-IR" sz="1200" kern="1200" dirty="0">
            <a:solidFill>
              <a:schemeClr val="tx1"/>
            </a:solidFill>
          </a:endParaRPr>
        </a:p>
      </dsp:txBody>
      <dsp:txXfrm>
        <a:off x="512833" y="3521608"/>
        <a:ext cx="697802" cy="470265"/>
      </dsp:txXfrm>
    </dsp:sp>
    <dsp:sp modelId="{E6E2BC59-6F59-4848-A65D-DEC30F3A4FDC}">
      <dsp:nvSpPr>
        <dsp:cNvPr id="0" name=""/>
        <dsp:cNvSpPr/>
      </dsp:nvSpPr>
      <dsp:spPr>
        <a:xfrm>
          <a:off x="551081" y="4822925"/>
          <a:ext cx="692001" cy="583558"/>
        </a:xfrm>
        <a:prstGeom prst="rect">
          <a:avLst/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200" i="0" u="none" kern="1200" dirty="0">
              <a:solidFill>
                <a:schemeClr val="tx1"/>
              </a:solidFill>
            </a:rPr>
            <a:t>سیستم منابع تغذیه</a:t>
          </a:r>
          <a:endParaRPr lang="fa-IR" sz="1200" kern="1200" dirty="0">
            <a:solidFill>
              <a:schemeClr val="tx1"/>
            </a:solidFill>
          </a:endParaRPr>
        </a:p>
      </dsp:txBody>
      <dsp:txXfrm>
        <a:off x="551081" y="4822925"/>
        <a:ext cx="692001" cy="583558"/>
      </dsp:txXfrm>
    </dsp:sp>
    <dsp:sp modelId="{F21D6693-F459-48B7-A583-211ADDB201E6}">
      <dsp:nvSpPr>
        <dsp:cNvPr id="0" name=""/>
        <dsp:cNvSpPr/>
      </dsp:nvSpPr>
      <dsp:spPr>
        <a:xfrm>
          <a:off x="3583699" y="2724659"/>
          <a:ext cx="1475965" cy="450094"/>
        </a:xfrm>
        <a:prstGeom prst="rect">
          <a:avLst/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200" kern="1200" dirty="0">
              <a:solidFill>
                <a:sysClr val="windowText" lastClr="000000"/>
              </a:solidFill>
            </a:rPr>
            <a:t>دانشگاه صنعتی امیرکبیر </a:t>
          </a:r>
          <a:r>
            <a:rPr lang="fa-IR" sz="1200" kern="1200" dirty="0" smtClean="0">
              <a:solidFill>
                <a:sysClr val="windowText" lastClr="000000"/>
              </a:solidFill>
            </a:rPr>
            <a:t>(مجری محوری)</a:t>
          </a:r>
          <a:endParaRPr lang="fa-IR" sz="1200" kern="1200" dirty="0">
            <a:solidFill>
              <a:sysClr val="windowText" lastClr="000000"/>
            </a:solidFill>
          </a:endParaRPr>
        </a:p>
      </dsp:txBody>
      <dsp:txXfrm>
        <a:off x="3583699" y="2724659"/>
        <a:ext cx="1475965" cy="450094"/>
      </dsp:txXfrm>
    </dsp:sp>
    <dsp:sp modelId="{F81A101A-B076-48B0-895C-213AB46B0F06}">
      <dsp:nvSpPr>
        <dsp:cNvPr id="0" name=""/>
        <dsp:cNvSpPr/>
      </dsp:nvSpPr>
      <dsp:spPr>
        <a:xfrm>
          <a:off x="3743748" y="3236708"/>
          <a:ext cx="630328" cy="219460"/>
        </a:xfrm>
        <a:prstGeom prst="rect">
          <a:avLst/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600" kern="1200" dirty="0">
              <a:solidFill>
                <a:sysClr val="windowText" lastClr="000000"/>
              </a:solidFill>
            </a:rPr>
            <a:t>سیستم طراحی مگنت</a:t>
          </a:r>
        </a:p>
      </dsp:txBody>
      <dsp:txXfrm>
        <a:off x="3743748" y="3236708"/>
        <a:ext cx="630328" cy="219460"/>
      </dsp:txXfrm>
    </dsp:sp>
    <dsp:sp modelId="{DC8A0E04-CE60-4CC2-92AB-3A8271DDA167}">
      <dsp:nvSpPr>
        <dsp:cNvPr id="0" name=""/>
        <dsp:cNvSpPr/>
      </dsp:nvSpPr>
      <dsp:spPr>
        <a:xfrm>
          <a:off x="3746817" y="3503280"/>
          <a:ext cx="632664" cy="200448"/>
        </a:xfrm>
        <a:prstGeom prst="rect">
          <a:avLst/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600" kern="1200">
              <a:solidFill>
                <a:sysClr val="windowText" lastClr="000000"/>
              </a:solidFill>
            </a:rPr>
            <a:t>سیستم طراحی </a:t>
          </a:r>
          <a:r>
            <a:rPr lang="en-US" sz="600" kern="1200">
              <a:solidFill>
                <a:sysClr val="windowText" lastClr="000000"/>
              </a:solidFill>
            </a:rPr>
            <a:t>RF , Cavity</a:t>
          </a:r>
          <a:r>
            <a:rPr lang="fa-IR" sz="600" kern="1200">
              <a:solidFill>
                <a:sysClr val="windowText" lastClr="000000"/>
              </a:solidFill>
            </a:rPr>
            <a:t> </a:t>
          </a:r>
        </a:p>
      </dsp:txBody>
      <dsp:txXfrm>
        <a:off x="3746817" y="3503280"/>
        <a:ext cx="632664" cy="200448"/>
      </dsp:txXfrm>
    </dsp:sp>
    <dsp:sp modelId="{7FC8ECBD-85AE-462C-80FF-F2B000D146F2}">
      <dsp:nvSpPr>
        <dsp:cNvPr id="0" name=""/>
        <dsp:cNvSpPr/>
      </dsp:nvSpPr>
      <dsp:spPr>
        <a:xfrm>
          <a:off x="3746817" y="3741375"/>
          <a:ext cx="632664" cy="200448"/>
        </a:xfrm>
        <a:prstGeom prst="rect">
          <a:avLst/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600" kern="1200">
              <a:solidFill>
                <a:sysClr val="windowText" lastClr="000000"/>
              </a:solidFill>
            </a:rPr>
            <a:t>سیستم کنترل سیکلوترون</a:t>
          </a:r>
        </a:p>
      </dsp:txBody>
      <dsp:txXfrm>
        <a:off x="3746817" y="3741375"/>
        <a:ext cx="632664" cy="200448"/>
      </dsp:txXfrm>
    </dsp:sp>
    <dsp:sp modelId="{EDD33D5B-FB73-4347-887B-5A95645215E6}">
      <dsp:nvSpPr>
        <dsp:cNvPr id="0" name=""/>
        <dsp:cNvSpPr/>
      </dsp:nvSpPr>
      <dsp:spPr>
        <a:xfrm>
          <a:off x="3746817" y="3979470"/>
          <a:ext cx="632664" cy="200448"/>
        </a:xfrm>
        <a:prstGeom prst="rect">
          <a:avLst/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600" kern="1200">
              <a:solidFill>
                <a:sysClr val="windowText" lastClr="000000"/>
              </a:solidFill>
            </a:rPr>
            <a:t>طراحی مدار </a:t>
          </a:r>
          <a:r>
            <a:rPr lang="en-US" sz="600" kern="1200">
              <a:solidFill>
                <a:sysClr val="windowText" lastClr="000000"/>
              </a:solidFill>
            </a:rPr>
            <a:t>LLRF</a:t>
          </a:r>
          <a:endParaRPr lang="fa-IR" sz="600" kern="1200">
            <a:solidFill>
              <a:sysClr val="windowText" lastClr="000000"/>
            </a:solidFill>
          </a:endParaRPr>
        </a:p>
      </dsp:txBody>
      <dsp:txXfrm>
        <a:off x="3746817" y="3979470"/>
        <a:ext cx="632664" cy="200448"/>
      </dsp:txXfrm>
    </dsp:sp>
    <dsp:sp modelId="{6F9DC21E-D9DF-4304-A489-FB9731571B25}">
      <dsp:nvSpPr>
        <dsp:cNvPr id="0" name=""/>
        <dsp:cNvSpPr/>
      </dsp:nvSpPr>
      <dsp:spPr>
        <a:xfrm>
          <a:off x="3746817" y="4217564"/>
          <a:ext cx="632664" cy="200448"/>
        </a:xfrm>
        <a:prstGeom prst="rect">
          <a:avLst/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600" kern="1200">
              <a:solidFill>
                <a:sysClr val="windowText" lastClr="000000"/>
              </a:solidFill>
            </a:rPr>
            <a:t>چشمه یونی </a:t>
          </a:r>
          <a:r>
            <a:rPr lang="en-US" sz="600" kern="1200">
              <a:solidFill>
                <a:sysClr val="windowText" lastClr="000000"/>
              </a:solidFill>
            </a:rPr>
            <a:t>PIG</a:t>
          </a:r>
          <a:endParaRPr lang="fa-IR" sz="600" kern="1200">
            <a:solidFill>
              <a:sysClr val="windowText" lastClr="000000"/>
            </a:solidFill>
          </a:endParaRPr>
        </a:p>
      </dsp:txBody>
      <dsp:txXfrm>
        <a:off x="3746817" y="4217564"/>
        <a:ext cx="632664" cy="200448"/>
      </dsp:txXfrm>
    </dsp:sp>
    <dsp:sp modelId="{7A0F4397-D067-49E9-A391-9AAD072F7A99}">
      <dsp:nvSpPr>
        <dsp:cNvPr id="0" name=""/>
        <dsp:cNvSpPr/>
      </dsp:nvSpPr>
      <dsp:spPr>
        <a:xfrm>
          <a:off x="3746817" y="4455659"/>
          <a:ext cx="632664" cy="200448"/>
        </a:xfrm>
        <a:prstGeom prst="rect">
          <a:avLst/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600" kern="1200">
              <a:solidFill>
                <a:sysClr val="windowText" lastClr="000000"/>
              </a:solidFill>
            </a:rPr>
            <a:t>سیستم طراحی باریکه</a:t>
          </a:r>
        </a:p>
      </dsp:txBody>
      <dsp:txXfrm>
        <a:off x="3746817" y="4455659"/>
        <a:ext cx="632664" cy="200448"/>
      </dsp:txXfrm>
    </dsp:sp>
    <dsp:sp modelId="{81CC7FC8-1175-4DA5-A848-E0859B96EBC8}">
      <dsp:nvSpPr>
        <dsp:cNvPr id="0" name=""/>
        <dsp:cNvSpPr/>
      </dsp:nvSpPr>
      <dsp:spPr>
        <a:xfrm>
          <a:off x="3746817" y="4693754"/>
          <a:ext cx="632664" cy="200448"/>
        </a:xfrm>
        <a:prstGeom prst="rect">
          <a:avLst/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600" kern="1200">
              <a:solidFill>
                <a:sysClr val="windowText" lastClr="000000"/>
              </a:solidFill>
            </a:rPr>
            <a:t>سیستم تولید </a:t>
          </a:r>
          <a:r>
            <a:rPr lang="en-US" sz="600" kern="1200">
              <a:solidFill>
                <a:sysClr val="windowText" lastClr="000000"/>
              </a:solidFill>
            </a:rPr>
            <a:t>FDG</a:t>
          </a:r>
          <a:endParaRPr lang="fa-IR" sz="600" kern="1200">
            <a:solidFill>
              <a:sysClr val="windowText" lastClr="000000"/>
            </a:solidFill>
          </a:endParaRPr>
        </a:p>
      </dsp:txBody>
      <dsp:txXfrm>
        <a:off x="3746817" y="4693754"/>
        <a:ext cx="632664" cy="200448"/>
      </dsp:txXfrm>
    </dsp:sp>
    <dsp:sp modelId="{BD690429-624E-432E-A385-98CDE6CBABED}">
      <dsp:nvSpPr>
        <dsp:cNvPr id="0" name=""/>
        <dsp:cNvSpPr/>
      </dsp:nvSpPr>
      <dsp:spPr>
        <a:xfrm>
          <a:off x="3752168" y="4926957"/>
          <a:ext cx="625590" cy="261012"/>
        </a:xfrm>
        <a:prstGeom prst="rect">
          <a:avLst/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600" kern="1200">
              <a:solidFill>
                <a:sysClr val="windowText" lastClr="000000"/>
              </a:solidFill>
            </a:rPr>
            <a:t>سیستم انتقال حرارت</a:t>
          </a:r>
        </a:p>
      </dsp:txBody>
      <dsp:txXfrm>
        <a:off x="3752168" y="4926957"/>
        <a:ext cx="625590" cy="261012"/>
      </dsp:txXfrm>
    </dsp:sp>
    <dsp:sp modelId="{078C262E-2067-4F3E-B33F-4CE726C1DE42}">
      <dsp:nvSpPr>
        <dsp:cNvPr id="0" name=""/>
        <dsp:cNvSpPr/>
      </dsp:nvSpPr>
      <dsp:spPr>
        <a:xfrm>
          <a:off x="3746817" y="5230507"/>
          <a:ext cx="632664" cy="200448"/>
        </a:xfrm>
        <a:prstGeom prst="rect">
          <a:avLst/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600" kern="1200">
              <a:solidFill>
                <a:sysClr val="windowText" lastClr="000000"/>
              </a:solidFill>
            </a:rPr>
            <a:t>حفاظ سربی</a:t>
          </a:r>
        </a:p>
      </dsp:txBody>
      <dsp:txXfrm>
        <a:off x="3746817" y="5230507"/>
        <a:ext cx="632664" cy="200448"/>
      </dsp:txXfrm>
    </dsp:sp>
    <dsp:sp modelId="{8B7B2DF0-26DB-4965-927B-DE17EA5F0AF9}">
      <dsp:nvSpPr>
        <dsp:cNvPr id="0" name=""/>
        <dsp:cNvSpPr/>
      </dsp:nvSpPr>
      <dsp:spPr>
        <a:xfrm>
          <a:off x="3740075" y="5474774"/>
          <a:ext cx="639322" cy="251249"/>
        </a:xfrm>
        <a:prstGeom prst="rect">
          <a:avLst/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600" kern="1200">
              <a:solidFill>
                <a:schemeClr val="tx1"/>
              </a:solidFill>
            </a:rPr>
            <a:t>استخراج کننده باریکه</a:t>
          </a:r>
          <a:endParaRPr lang="en-US" sz="600" kern="1200">
            <a:solidFill>
              <a:schemeClr val="tx1"/>
            </a:solidFill>
          </a:endParaRPr>
        </a:p>
      </dsp:txBody>
      <dsp:txXfrm>
        <a:off x="3740075" y="5474774"/>
        <a:ext cx="639322" cy="251249"/>
      </dsp:txXfrm>
    </dsp:sp>
    <dsp:sp modelId="{9A953D0D-542B-4CA4-8FED-BA5BF54BBD94}">
      <dsp:nvSpPr>
        <dsp:cNvPr id="0" name=""/>
        <dsp:cNvSpPr/>
      </dsp:nvSpPr>
      <dsp:spPr>
        <a:xfrm>
          <a:off x="5509115" y="2718455"/>
          <a:ext cx="1409228" cy="589960"/>
        </a:xfrm>
        <a:prstGeom prst="rect">
          <a:avLst/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2700" cap="sq" cmpd="sng" algn="ctr">
          <a:solidFill>
            <a:schemeClr val="lt1">
              <a:hueOff val="0"/>
              <a:satOff val="0"/>
              <a:lum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200" kern="1200" dirty="0">
              <a:solidFill>
                <a:schemeClr val="tx1"/>
              </a:solidFill>
            </a:rPr>
            <a:t>دانشگاه </a:t>
          </a:r>
          <a:r>
            <a:rPr lang="en-US" sz="1200" kern="1200" dirty="0">
              <a:solidFill>
                <a:schemeClr val="tx1"/>
              </a:solidFill>
            </a:rPr>
            <a:t>SKKU</a:t>
          </a:r>
          <a:r>
            <a:rPr lang="fa-IR" sz="1200" kern="1200" dirty="0">
              <a:solidFill>
                <a:schemeClr val="tx1"/>
              </a:solidFill>
            </a:rPr>
            <a:t> کره جنوبی (همکار خارجی</a:t>
          </a:r>
          <a:r>
            <a:rPr lang="fa-IR" sz="1400" kern="1200" dirty="0">
              <a:solidFill>
                <a:schemeClr val="tx1"/>
              </a:solidFill>
            </a:rPr>
            <a:t>)</a:t>
          </a:r>
        </a:p>
      </dsp:txBody>
      <dsp:txXfrm>
        <a:off x="5509115" y="2718455"/>
        <a:ext cx="1409228" cy="589960"/>
      </dsp:txXfrm>
    </dsp:sp>
    <dsp:sp modelId="{D8B3D54F-DD36-474D-BB0F-BCEC3A702B23}">
      <dsp:nvSpPr>
        <dsp:cNvPr id="0" name=""/>
        <dsp:cNvSpPr/>
      </dsp:nvSpPr>
      <dsp:spPr>
        <a:xfrm>
          <a:off x="6040480" y="3484378"/>
          <a:ext cx="675876" cy="474385"/>
        </a:xfrm>
        <a:prstGeom prst="rect">
          <a:avLst/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600" kern="1200" dirty="0">
              <a:solidFill>
                <a:sysClr val="windowText" lastClr="000000"/>
              </a:solidFill>
            </a:rPr>
            <a:t>نظارت بر امكان سنجي ساخت</a:t>
          </a:r>
          <a:r>
            <a:rPr lang="fa-IR" sz="600" kern="1200" dirty="0">
              <a:solidFill>
                <a:sysClr val="windowText" lastClr="000000"/>
              </a:solidFill>
            </a:rPr>
            <a:t> تجهیزات</a:t>
          </a:r>
          <a:r>
            <a:rPr lang="ar-SA" sz="600" kern="1200" dirty="0">
              <a:solidFill>
                <a:sysClr val="windowText" lastClr="000000"/>
              </a:solidFill>
            </a:rPr>
            <a:t> </a:t>
          </a:r>
          <a:endParaRPr lang="en-US" sz="600" kern="1200" dirty="0">
            <a:solidFill>
              <a:sysClr val="windowText" lastClr="000000"/>
            </a:solidFill>
          </a:endParaRPr>
        </a:p>
      </dsp:txBody>
      <dsp:txXfrm>
        <a:off x="6040480" y="3484378"/>
        <a:ext cx="675876" cy="474385"/>
      </dsp:txXfrm>
    </dsp:sp>
    <dsp:sp modelId="{5CCE2075-41DC-46E2-83EB-9A5AB3113574}">
      <dsp:nvSpPr>
        <dsp:cNvPr id="0" name=""/>
        <dsp:cNvSpPr/>
      </dsp:nvSpPr>
      <dsp:spPr>
        <a:xfrm>
          <a:off x="6042398" y="4068293"/>
          <a:ext cx="675876" cy="474385"/>
        </a:xfrm>
        <a:prstGeom prst="rect">
          <a:avLst/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600" kern="1200" dirty="0">
              <a:solidFill>
                <a:sysClr val="windowText" lastClr="000000"/>
              </a:solidFill>
            </a:rPr>
            <a:t>ارائه جزئیات مهندسی اجزای شتابدهنده</a:t>
          </a:r>
          <a:endParaRPr lang="en-US" sz="600" kern="1200" dirty="0">
            <a:solidFill>
              <a:sysClr val="windowText" lastClr="000000"/>
            </a:solidFill>
          </a:endParaRPr>
        </a:p>
      </dsp:txBody>
      <dsp:txXfrm>
        <a:off x="6042398" y="4068293"/>
        <a:ext cx="675876" cy="474385"/>
      </dsp:txXfrm>
    </dsp:sp>
    <dsp:sp modelId="{6AC64EDC-D175-41AF-A7E4-24AA14DC03F1}">
      <dsp:nvSpPr>
        <dsp:cNvPr id="0" name=""/>
        <dsp:cNvSpPr/>
      </dsp:nvSpPr>
      <dsp:spPr>
        <a:xfrm>
          <a:off x="6035251" y="4708418"/>
          <a:ext cx="675876" cy="474385"/>
        </a:xfrm>
        <a:prstGeom prst="rect">
          <a:avLst/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600" kern="1200">
              <a:solidFill>
                <a:sysClr val="windowText" lastClr="000000"/>
              </a:solidFill>
            </a:rPr>
            <a:t> نظارت بر مونتاژ و استخراج باریکه</a:t>
          </a:r>
          <a:endParaRPr lang="en-US" sz="600" kern="1200">
            <a:solidFill>
              <a:sysClr val="windowText" lastClr="000000"/>
            </a:solidFill>
          </a:endParaRPr>
        </a:p>
      </dsp:txBody>
      <dsp:txXfrm>
        <a:off x="6035251" y="4708418"/>
        <a:ext cx="675876" cy="474385"/>
      </dsp:txXfrm>
    </dsp:sp>
    <dsp:sp modelId="{E79B6523-8005-40A7-B864-EED8272F4251}">
      <dsp:nvSpPr>
        <dsp:cNvPr id="0" name=""/>
        <dsp:cNvSpPr/>
      </dsp:nvSpPr>
      <dsp:spPr>
        <a:xfrm>
          <a:off x="2087023" y="2779977"/>
          <a:ext cx="1048823" cy="614686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200" kern="1200" dirty="0">
              <a:solidFill>
                <a:sysClr val="windowText" lastClr="000000"/>
              </a:solidFill>
            </a:rPr>
            <a:t>دانشگاه تهران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200" kern="1200" dirty="0">
              <a:solidFill>
                <a:sysClr val="windowText" lastClr="000000"/>
              </a:solidFill>
            </a:rPr>
            <a:t>(همکار داخلی)</a:t>
          </a:r>
          <a:endParaRPr lang="en-US" sz="1200" kern="1200" dirty="0">
            <a:solidFill>
              <a:sysClr val="windowText" lastClr="000000"/>
            </a:solidFill>
          </a:endParaRPr>
        </a:p>
      </dsp:txBody>
      <dsp:txXfrm>
        <a:off x="2087023" y="2779977"/>
        <a:ext cx="1048823" cy="614686"/>
      </dsp:txXfrm>
    </dsp:sp>
    <dsp:sp modelId="{24D1036C-6164-425A-A802-86B16D20B118}">
      <dsp:nvSpPr>
        <dsp:cNvPr id="0" name=""/>
        <dsp:cNvSpPr/>
      </dsp:nvSpPr>
      <dsp:spPr>
        <a:xfrm>
          <a:off x="2269113" y="3693975"/>
          <a:ext cx="842202" cy="568914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innerShdw blurRad="63500" dist="50800" dir="16200000">
            <a:prstClr val="black">
              <a:alpha val="50000"/>
            </a:prstClr>
          </a:innerShdw>
        </a:effectLst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200" kern="1200" dirty="0">
              <a:solidFill>
                <a:sysClr val="windowText" lastClr="000000"/>
              </a:solidFill>
            </a:rPr>
            <a:t>ساخت چشمه یونی </a:t>
          </a:r>
          <a:endParaRPr lang="en-US" sz="1200" kern="1200" dirty="0">
            <a:solidFill>
              <a:sysClr val="windowText" lastClr="000000"/>
            </a:solidFill>
          </a:endParaRPr>
        </a:p>
      </dsp:txBody>
      <dsp:txXfrm>
        <a:off x="2269113" y="3693975"/>
        <a:ext cx="842202" cy="568914"/>
      </dsp:txXfrm>
    </dsp:sp>
    <dsp:sp modelId="{87D983B6-6180-469B-888B-A146E51E8C90}">
      <dsp:nvSpPr>
        <dsp:cNvPr id="0" name=""/>
        <dsp:cNvSpPr/>
      </dsp:nvSpPr>
      <dsp:spPr>
        <a:xfrm>
          <a:off x="2360444" y="1749070"/>
          <a:ext cx="956700" cy="284605"/>
        </a:xfrm>
        <a:prstGeom prst="rect">
          <a:avLst/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>
              <a:solidFill>
                <a:schemeClr val="tx1"/>
              </a:solidFill>
            </a:rPr>
            <a:t>کنترل پروژه</a:t>
          </a:r>
        </a:p>
      </dsp:txBody>
      <dsp:txXfrm>
        <a:off x="2360444" y="1749070"/>
        <a:ext cx="956700" cy="284605"/>
      </dsp:txXfrm>
    </dsp:sp>
    <dsp:sp modelId="{DF386CD6-193E-49EC-B018-BBC20026D1C7}">
      <dsp:nvSpPr>
        <dsp:cNvPr id="0" name=""/>
        <dsp:cNvSpPr/>
      </dsp:nvSpPr>
      <dsp:spPr>
        <a:xfrm>
          <a:off x="4536802" y="1828591"/>
          <a:ext cx="716101" cy="300630"/>
        </a:xfrm>
        <a:prstGeom prst="rect">
          <a:avLst/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kern="1200">
              <a:solidFill>
                <a:sysClr val="windowText" lastClr="000000"/>
              </a:solidFill>
            </a:rPr>
            <a:t>دبیرخانه </a:t>
          </a:r>
        </a:p>
      </dsp:txBody>
      <dsp:txXfrm>
        <a:off x="4536802" y="1828591"/>
        <a:ext cx="716101" cy="300630"/>
      </dsp:txXfrm>
    </dsp:sp>
    <dsp:sp modelId="{DF613F7B-7E06-477F-9689-C5F5D3121217}">
      <dsp:nvSpPr>
        <dsp:cNvPr id="0" name=""/>
        <dsp:cNvSpPr/>
      </dsp:nvSpPr>
      <dsp:spPr>
        <a:xfrm>
          <a:off x="2905890" y="2200954"/>
          <a:ext cx="603975" cy="306015"/>
        </a:xfrm>
        <a:prstGeom prst="rect">
          <a:avLst/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kern="1200" dirty="0">
              <a:solidFill>
                <a:sysClr val="windowText" lastClr="000000"/>
              </a:solidFill>
            </a:rPr>
            <a:t>پشتیبانی</a:t>
          </a:r>
        </a:p>
      </dsp:txBody>
      <dsp:txXfrm>
        <a:off x="2905890" y="2200954"/>
        <a:ext cx="603975" cy="306015"/>
      </dsp:txXfrm>
    </dsp:sp>
    <dsp:sp modelId="{1D717592-CDA9-483F-AC45-F97A1345D402}">
      <dsp:nvSpPr>
        <dsp:cNvPr id="0" name=""/>
        <dsp:cNvSpPr/>
      </dsp:nvSpPr>
      <dsp:spPr>
        <a:xfrm>
          <a:off x="2628621" y="140702"/>
          <a:ext cx="2555784" cy="228641"/>
        </a:xfrm>
        <a:prstGeom prst="rect">
          <a:avLst/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kern="1200" dirty="0">
              <a:solidFill>
                <a:sysClr val="windowText" lastClr="000000"/>
              </a:solidFill>
              <a:cs typeface="+mn-cs"/>
            </a:rPr>
            <a:t>شورای </a:t>
          </a:r>
          <a:r>
            <a:rPr lang="fa-IR" sz="1400" kern="1200" dirty="0" smtClean="0">
              <a:solidFill>
                <a:sysClr val="windowText" lastClr="000000"/>
              </a:solidFill>
              <a:cs typeface="+mn-cs"/>
            </a:rPr>
            <a:t>عالی عتف </a:t>
          </a:r>
          <a:r>
            <a:rPr lang="fa-IR" sz="1400" kern="1200" dirty="0">
              <a:solidFill>
                <a:sysClr val="windowText" lastClr="000000"/>
              </a:solidFill>
              <a:cs typeface="+mn-cs"/>
            </a:rPr>
            <a:t>(کمیسیون انرژی)</a:t>
          </a:r>
        </a:p>
      </dsp:txBody>
      <dsp:txXfrm>
        <a:off x="2628621" y="140702"/>
        <a:ext cx="2555784" cy="2286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0.23098</cdr:x>
      <cdr:y>1</cdr:y>
    </cdr:to>
    <cdr:pic>
      <cdr:nvPicPr>
        <cdr:cNvPr id="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076191" cy="3819048"/>
        </a:xfrm>
        <a:prstGeom xmlns:a="http://schemas.openxmlformats.org/drawingml/2006/main" prst="rect">
          <a:avLst/>
        </a:prstGeom>
      </cdr:spPr>
    </cdr:pic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0.24997</cdr:x>
      <cdr:y>0.99474</cdr:y>
    </cdr:to>
    <cdr:pic>
      <cdr:nvPicPr>
        <cdr:cNvPr id="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076191" cy="5533334"/>
        </a:xfrm>
        <a:prstGeom xmlns:a="http://schemas.openxmlformats.org/drawingml/2006/main" prst="rect">
          <a:avLst/>
        </a:prstGeom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7D21070-DAE7-4CEC-A988-9A0725596FE3}" type="datetimeFigureOut">
              <a:rPr lang="en-US"/>
              <a:pPr>
                <a:defRPr/>
              </a:pPr>
              <a:t>1/5/2016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EA81ED2-2F73-49EE-849B-E4CF1FAB26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2585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EA81ED2-2F73-49EE-849B-E4CF1FAB262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001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EA81ED2-2F73-49EE-849B-E4CF1FAB262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6553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1"/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r" rtl="0"/>
            <a:r>
              <a:rPr lang="fa-I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اعضای حقوقی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r" rtl="0"/>
            <a:r>
              <a:rPr lang="fa-I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r" rtl="0"/>
            <a:r>
              <a:rPr lang="fa-I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نماینده سازمان انرژی اتمی کشور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r" rtl="0"/>
            <a:r>
              <a:rPr lang="fa-I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r" rtl="0"/>
            <a:r>
              <a:rPr lang="fa-I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نماینده شورای عالی عتف - دکتر ناصر باقری مقدم، دبیر کمیسیون تخصصی وزارت علوم، تحقیقات و </a:t>
            </a:r>
            <a:r>
              <a:rPr lang="fa-I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فن‌آوری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r" rtl="0"/>
            <a:r>
              <a:rPr lang="fa-I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r" rtl="0"/>
            <a:r>
              <a:rPr lang="fa-I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نماینده حقوقی وزارت علوم، تحقیقات و </a:t>
            </a:r>
            <a:r>
              <a:rPr lang="fa-I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فن‌آوری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r" rtl="0"/>
            <a:r>
              <a:rPr lang="fa-I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r" rtl="0"/>
            <a:r>
              <a:rPr lang="fa-I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نماینده وزیر بهداشت، درمان و آموزش پزشکی کشور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r" rtl="0"/>
            <a:r>
              <a:rPr lang="fa-I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r" rtl="0"/>
            <a:r>
              <a:rPr lang="fa-I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نماینده وزیر صنعت و معدن و تجارت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r" rtl="0"/>
            <a:r>
              <a:rPr lang="fa-I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r" rtl="0"/>
            <a:r>
              <a:rPr lang="fa-I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نماینده روسای </a:t>
            </a:r>
            <a:r>
              <a:rPr lang="fa-I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دانشگاه‌های</a:t>
            </a:r>
            <a:r>
              <a:rPr lang="fa-I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امیرکبیر، تهران و شهید بهشتی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r" rtl="0"/>
            <a:r>
              <a:rPr lang="fa-I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r" rtl="0"/>
            <a:r>
              <a:rPr lang="fa-I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نماینده معاونت علمی–  </a:t>
            </a:r>
            <a:r>
              <a:rPr lang="fa-I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فن‌آوری</a:t>
            </a:r>
            <a:r>
              <a:rPr lang="fa-I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طرح چشمه نور ایران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r" rtl="0"/>
            <a:endParaRPr lang="en-US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r" rtl="0"/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r" rtl="0"/>
            <a:r>
              <a:rPr lang="fa-I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اعضای حقیقی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r" rtl="0"/>
            <a:r>
              <a:rPr lang="fa-I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r" rtl="0"/>
            <a:r>
              <a:rPr lang="fa-I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دکتر حسین آفریده، عضو هیات علمی دانشگاه  امیرکبیر و مجری طرح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r" rtl="0"/>
            <a:r>
              <a:rPr lang="fa-I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r" rtl="0"/>
            <a:r>
              <a:rPr lang="fa-I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دکتر فریدون عباسی، عضو هیات علمی دانشگاه شهید بهشتی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r" rtl="0"/>
            <a:r>
              <a:rPr lang="fa-I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r" rtl="0"/>
            <a:r>
              <a:rPr lang="fa-I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دکتر جواد </a:t>
            </a:r>
            <a:r>
              <a:rPr lang="fa-I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رحیقی</a:t>
            </a:r>
            <a:r>
              <a:rPr lang="fa-I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، عضو هیات علمی پژوهشگاه دانشهای بنیادی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r" rtl="0"/>
            <a:r>
              <a:rPr lang="fa-I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r" rtl="0"/>
            <a:r>
              <a:rPr lang="fa-I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دکتر حسین خلفی، عضو هیات علمی پژوهشگاه علوم و فنون هسته ای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r" rtl="0"/>
            <a:r>
              <a:rPr lang="fa-I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r" rtl="0"/>
            <a:r>
              <a:rPr lang="fa-I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دکتر حسام </a:t>
            </a:r>
            <a:r>
              <a:rPr lang="fa-I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الدین</a:t>
            </a:r>
            <a:r>
              <a:rPr lang="fa-I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a-I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ارفعی</a:t>
            </a:r>
            <a:r>
              <a:rPr lang="fa-I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عضو هیات علمی دانشگاه صنعتی شریف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r" rtl="0"/>
            <a:r>
              <a:rPr lang="fa-I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r" rtl="0"/>
            <a:r>
              <a:rPr lang="fa-I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دکتر فرشاد قاسمی، عضو هیات مدیره شرکت ساخت و توسعه </a:t>
            </a:r>
            <a:r>
              <a:rPr lang="fa-I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شتابدهنده‌ها</a:t>
            </a:r>
            <a:r>
              <a:rPr lang="fa-I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و کاربرد آنها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EA81ED2-2F73-49EE-849B-E4CF1FAB262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8129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A7681-56BE-4D61-A590-093B02F407E8}" type="datetimeFigureOut">
              <a:rPr lang="en-US"/>
              <a:pPr>
                <a:defRPr/>
              </a:pPr>
              <a:t>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A65F76-B95E-40BA-97D3-EFCEF5455C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800334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AC8418-AC55-473B-8B8B-FA6C01AF5FEE}" type="datetimeFigureOut">
              <a:rPr lang="en-US"/>
              <a:pPr>
                <a:defRPr/>
              </a:pPr>
              <a:t>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61CC8-CDB1-45E9-B32A-60072BF8E9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301959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CA33E-C9AB-4DBA-9541-08AFD2D99050}" type="datetimeFigureOut">
              <a:rPr lang="en-US"/>
              <a:pPr>
                <a:defRPr/>
              </a:pPr>
              <a:t>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B97A6-9285-4F49-B272-281597A3A1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201288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72794-C9CE-4302-BA02-69E2B416E4C6}" type="datetimeFigureOut">
              <a:rPr lang="en-US"/>
              <a:pPr>
                <a:defRPr/>
              </a:pPr>
              <a:t>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19F478-4043-492A-A6B8-933B876557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308885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C5EC1D-64D6-4FF4-BC61-1C41A91704B5}" type="datetimeFigureOut">
              <a:rPr lang="en-US"/>
              <a:pPr>
                <a:defRPr/>
              </a:pPr>
              <a:t>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B82E9-2819-432F-AD9F-DC141AC026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818328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316735-990D-4BE5-84DE-C9F5631705DE}" type="datetimeFigureOut">
              <a:rPr lang="en-US"/>
              <a:pPr>
                <a:defRPr/>
              </a:pPr>
              <a:t>1/5/2016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EEBCB-59D1-4EDB-872C-F9FCE226CD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890336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36815B-F784-4A5B-9AC3-49A69FC944F8}" type="datetimeFigureOut">
              <a:rPr lang="en-US"/>
              <a:pPr>
                <a:defRPr/>
              </a:pPr>
              <a:t>1/5/2016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E0B54-3306-45B1-8F18-257D5A0635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756913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325033-0119-4C67-87C9-A1BA164C2B00}" type="datetimeFigureOut">
              <a:rPr lang="en-US"/>
              <a:pPr>
                <a:defRPr/>
              </a:pPr>
              <a:t>1/5/2016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A3A9B5-4EAD-40AD-A5D3-4C86A70BE2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272165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653C3C-8F4A-414A-BB8B-D6DAA2FD54A5}" type="datetimeFigureOut">
              <a:rPr lang="en-US"/>
              <a:pPr>
                <a:defRPr/>
              </a:pPr>
              <a:t>1/5/2016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9B94D-4B26-41F4-AD33-BE42C7352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660614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67FCF-61DC-448C-8D06-17879C636AFE}" type="datetimeFigureOut">
              <a:rPr lang="en-US"/>
              <a:pPr>
                <a:defRPr/>
              </a:pPr>
              <a:t>1/5/2016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16E45-A3F7-4BEC-BE06-20ED203915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317884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3CE956-23FC-4432-A6BB-A134D9A5F1A5}" type="datetimeFigureOut">
              <a:rPr lang="en-US"/>
              <a:pPr>
                <a:defRPr/>
              </a:pPr>
              <a:t>1/5/2016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9B5CF6-5572-41BA-AF42-9E59CBACC7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419671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7CD2398-C3E1-4828-BDC9-D657CBF2E8C0}" type="datetimeFigureOut">
              <a:rPr lang="en-US"/>
              <a:pPr>
                <a:defRPr/>
              </a:pPr>
              <a:t>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9F5C76D-F153-42FE-975C-1318AE5A9E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ransition spd="slow">
    <p:fade/>
  </p:transition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7" Type="http://schemas.openxmlformats.org/officeDocument/2006/relationships/slide" Target="slide18.xml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7.xml"/><Relationship Id="rId5" Type="http://schemas.openxmlformats.org/officeDocument/2006/relationships/slide" Target="slide16.xml"/><Relationship Id="rId4" Type="http://schemas.openxmlformats.org/officeDocument/2006/relationships/slide" Target="slide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7" Type="http://schemas.openxmlformats.org/officeDocument/2006/relationships/slide" Target="slide8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4.xml"/><Relationship Id="rId5" Type="http://schemas.openxmlformats.org/officeDocument/2006/relationships/slide" Target="slide13.xml"/><Relationship Id="rId4" Type="http://schemas.openxmlformats.org/officeDocument/2006/relationships/slide" Target="slide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6265" y="3513993"/>
            <a:ext cx="3295313" cy="325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497" y="1240284"/>
            <a:ext cx="7093655" cy="560976"/>
          </a:xfrm>
          <a:solidFill>
            <a:schemeClr val="accent1">
              <a:lumMod val="20000"/>
              <a:lumOff val="80000"/>
            </a:schemeClr>
          </a:solidFill>
          <a:effectLst>
            <a:glow rad="101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0">
            <a:normAutofit/>
          </a:bodyPr>
          <a:lstStyle/>
          <a:p>
            <a:pPr rtl="1" fontAlgn="auto">
              <a:spcAft>
                <a:spcPts val="0"/>
              </a:spcAft>
              <a:defRPr/>
            </a:pPr>
            <a:r>
              <a:rPr lang="fa-IR" sz="2800" b="1" dirty="0" smtClean="0">
                <a:latin typeface="BNazanin"/>
              </a:rPr>
              <a:t>طراحی </a:t>
            </a:r>
            <a:r>
              <a:rPr lang="fa-IR" sz="2800" b="1" dirty="0">
                <a:latin typeface="BNazanin"/>
              </a:rPr>
              <a:t>و ساخت سیکلوترون </a:t>
            </a:r>
            <a:r>
              <a:rPr lang="fa-IR" sz="2800" b="1" dirty="0" smtClean="0">
                <a:latin typeface="BNazanin"/>
              </a:rPr>
              <a:t>کوچک جهت </a:t>
            </a:r>
            <a:r>
              <a:rPr lang="fa-IR" sz="2800" b="1" dirty="0">
                <a:latin typeface="BNazanin"/>
              </a:rPr>
              <a:t>مصارف </a:t>
            </a:r>
            <a:r>
              <a:rPr lang="fa-IR" sz="2800" b="1" dirty="0" smtClean="0">
                <a:latin typeface="BNazanin"/>
              </a:rPr>
              <a:t>پزشکی</a:t>
            </a:r>
            <a:endParaRPr lang="en-US" sz="2800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089265" y="778619"/>
            <a:ext cx="169309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fa-IR" sz="2400" b="1" dirty="0">
                <a:latin typeface="BNazanin"/>
              </a:rPr>
              <a:t>طرح کلان ملی</a:t>
            </a:r>
            <a:endParaRPr lang="en-US" sz="2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841529" y="0"/>
            <a:ext cx="2188564" cy="584775"/>
          </a:xfrm>
          <a:prstGeom prst="rect">
            <a:avLst/>
          </a:prstGeom>
          <a:noFill/>
        </p:spPr>
        <p:txBody>
          <a:bodyPr>
            <a:spAutoFit/>
            <a:scene3d>
              <a:camera prst="perspectiveLeft"/>
              <a:lightRig rig="threePt" dir="t"/>
            </a:scene3d>
          </a:bodyPr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3200" dirty="0">
                <a:effectLst>
                  <a:reflection blurRad="6350" stA="50000" endA="300" endPos="50000" dist="29997" dir="5400000" sy="-100000" algn="bl" rotWithShape="0"/>
                </a:effectLst>
                <a:latin typeface="Andalus" pitchFamily="18" charset="-78"/>
                <a:cs typeface="Andalus" pitchFamily="18" charset="-78"/>
              </a:rPr>
              <a:t>بسمه تعالی</a:t>
            </a:r>
            <a:endParaRPr lang="en-US" sz="3200" dirty="0">
              <a:effectLst>
                <a:reflection blurRad="6350" stA="50000" endA="300" endPos="50000" dist="29997" dir="5400000" sy="-100000" algn="bl" rotWithShape="0"/>
              </a:effectLst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3386597" y="2775261"/>
            <a:ext cx="81464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fa-IR" b="1" dirty="0" smtClean="0">
                <a:cs typeface="+mj-cs"/>
              </a:rPr>
              <a:t>پائیز 94</a:t>
            </a:r>
            <a:endParaRPr lang="en-US" b="1" dirty="0">
              <a:cs typeface="+mj-cs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1586749" y="2036184"/>
            <a:ext cx="469812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fa-IR" sz="2800" b="1" dirty="0">
                <a:cs typeface="B Nazanin" pitchFamily="2" charset="-78"/>
              </a:rPr>
              <a:t>گزارش </a:t>
            </a:r>
            <a:r>
              <a:rPr lang="fa-IR" sz="2800" b="1" dirty="0" smtClean="0">
                <a:cs typeface="B Nazanin" pitchFamily="2" charset="-78"/>
              </a:rPr>
              <a:t>آخرین وضعیت پیشرفت طرح</a:t>
            </a:r>
            <a:endParaRPr lang="en-US" sz="2800" b="1" dirty="0">
              <a:cs typeface="+mj-cs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5"/>
            <a:ext cx="7305675" cy="1325563"/>
          </a:xfrm>
        </p:spPr>
        <p:txBody>
          <a:bodyPr/>
          <a:lstStyle/>
          <a:p>
            <a:pPr algn="ctr"/>
            <a:r>
              <a:rPr lang="ar-SA" sz="3200" b="1" dirty="0">
                <a:cs typeface="B Nazanin" pitchFamily="2" charset="-78"/>
              </a:rPr>
              <a:t>زمانبندی جدید دو فاز ساخت و بازبینی مهندسی و فاز نصب و راه اندازی</a:t>
            </a:r>
            <a:r>
              <a:rPr lang="fa-IR" sz="3200" b="1" dirty="0">
                <a:cs typeface="B Nazanin" pitchFamily="2" charset="-78"/>
              </a:rPr>
              <a:t> و مستندسازی</a:t>
            </a:r>
            <a:r>
              <a:rPr lang="ar-SA" sz="3200" b="1" dirty="0">
                <a:cs typeface="B Nazanin" pitchFamily="2" charset="-78"/>
              </a:rPr>
              <a:t> </a:t>
            </a:r>
            <a:r>
              <a:rPr lang="ar-SA" sz="3200" b="1" dirty="0" smtClean="0">
                <a:cs typeface="B Nazanin" pitchFamily="2" charset="-78"/>
              </a:rPr>
              <a:t>طرح</a:t>
            </a:r>
            <a:endParaRPr lang="en-US" sz="3200" dirty="0">
              <a:cs typeface="B Nazanin" pitchFamily="2" charset="-78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4429962"/>
              </p:ext>
            </p:extLst>
          </p:nvPr>
        </p:nvGraphicFramePr>
        <p:xfrm>
          <a:off x="761048" y="2333626"/>
          <a:ext cx="6012180" cy="2724148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430530"/>
                <a:gridCol w="2847023"/>
                <a:gridCol w="838200"/>
                <a:gridCol w="1057275"/>
                <a:gridCol w="839152"/>
              </a:tblGrid>
              <a:tr h="681037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</a:rPr>
                        <a:t>ردیف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</a:rPr>
                        <a:t>مایلستون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dirty="0">
                          <a:effectLst/>
                        </a:rPr>
                        <a:t>مدت زمان(ماه)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dirty="0">
                          <a:effectLst/>
                        </a:rPr>
                        <a:t>شروع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</a:rPr>
                        <a:t>پایان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681037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cs typeface="B Nazanin" pitchFamily="2" charset="-78"/>
                        </a:rPr>
                        <a:t>فاز ساخت و بازبینی مهندسی 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cs typeface="B Nazanin" pitchFamily="2" charset="-78"/>
                        </a:rPr>
                        <a:t>18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 smtClean="0">
                          <a:effectLst/>
                          <a:cs typeface="B Nazanin" pitchFamily="2" charset="-78"/>
                        </a:rPr>
                        <a:t>94/1/15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 smtClean="0">
                          <a:effectLst/>
                          <a:cs typeface="B Nazanin" pitchFamily="2" charset="-78"/>
                        </a:rPr>
                        <a:t>95/6/15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</a:tr>
              <a:tr h="681037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>
                          <a:effectLst/>
                          <a:cs typeface="B Nazanin" pitchFamily="2" charset="-78"/>
                        </a:rPr>
                        <a:t>آماده سازی فضا 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>
                          <a:effectLst/>
                          <a:cs typeface="B Nazanin" pitchFamily="2" charset="-78"/>
                        </a:rPr>
                        <a:t>1 ماه 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 smtClean="0">
                          <a:effectLst/>
                          <a:cs typeface="B Nazanin" pitchFamily="2" charset="-78"/>
                        </a:rPr>
                        <a:t>94/9/1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 smtClean="0">
                          <a:effectLst/>
                          <a:cs typeface="B Nazanin" pitchFamily="2" charset="-78"/>
                        </a:rPr>
                        <a:t>94/10/1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</a:tr>
              <a:tr h="681037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>
                          <a:effectLst/>
                          <a:cs typeface="B Nazanin" pitchFamily="2" charset="-78"/>
                        </a:rPr>
                        <a:t>فاز نصب و راه‌اندازی و مستندسازی 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>
                          <a:effectLst/>
                          <a:cs typeface="B Nazanin" pitchFamily="2" charset="-78"/>
                        </a:rPr>
                        <a:t>18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 smtClean="0">
                          <a:effectLst/>
                          <a:cs typeface="B Nazanin" pitchFamily="2" charset="-78"/>
                        </a:rPr>
                        <a:t>94/10/15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 smtClean="0">
                          <a:effectLst/>
                          <a:cs typeface="B Nazanin" pitchFamily="2" charset="-78"/>
                        </a:rPr>
                        <a:t>96/4/15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Right Arrow 5">
            <a:hlinkClick r:id="rId2" action="ppaction://hlinksldjump"/>
          </p:cNvPr>
          <p:cNvSpPr/>
          <p:nvPr/>
        </p:nvSpPr>
        <p:spPr>
          <a:xfrm>
            <a:off x="6267450" y="6238875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85661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6696075" cy="1325563"/>
          </a:xfrm>
        </p:spPr>
        <p:txBody>
          <a:bodyPr/>
          <a:lstStyle/>
          <a:p>
            <a:pPr algn="ctr"/>
            <a:r>
              <a:rPr lang="ar-SA" b="1" dirty="0">
                <a:cs typeface="B Nazanin" pitchFamily="2" charset="-78"/>
              </a:rPr>
              <a:t>درصد پیشرفت کار در فاز ساخت و بازبینی</a:t>
            </a:r>
            <a:r>
              <a:rPr lang="fa-IR" b="1" dirty="0">
                <a:cs typeface="B Nazanin" pitchFamily="2" charset="-78"/>
              </a:rPr>
              <a:t>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8022009"/>
              </p:ext>
            </p:extLst>
          </p:nvPr>
        </p:nvGraphicFramePr>
        <p:xfrm>
          <a:off x="447675" y="1714501"/>
          <a:ext cx="6657975" cy="4381502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408212"/>
                <a:gridCol w="1408212"/>
                <a:gridCol w="1458778"/>
                <a:gridCol w="1608180"/>
                <a:gridCol w="774593"/>
              </a:tblGrid>
              <a:tr h="784683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chemeClr val="tx1"/>
                          </a:solidFill>
                          <a:effectLst/>
                        </a:rPr>
                        <a:t>درصد پیشرفت کار در فاز ساخت تا پایان </a:t>
                      </a:r>
                      <a:endParaRPr lang="fa-IR" sz="1200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 rtl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solidFill>
                            <a:schemeClr val="tx1"/>
                          </a:solidFill>
                          <a:effectLst/>
                        </a:rPr>
                        <a:t>پائیز </a:t>
                      </a:r>
                      <a:r>
                        <a:rPr lang="ar-SA" sz="1200" b="1" dirty="0">
                          <a:solidFill>
                            <a:schemeClr val="tx1"/>
                          </a:solidFill>
                          <a:effectLst/>
                        </a:rPr>
                        <a:t>94 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chemeClr val="tx1"/>
                          </a:solidFill>
                          <a:effectLst/>
                        </a:rPr>
                        <a:t>درصد پیشرفت کار در فاز ساخت تا </a:t>
                      </a:r>
                      <a:r>
                        <a:rPr lang="ar-SA" sz="1200" b="1" dirty="0" smtClean="0">
                          <a:solidFill>
                            <a:schemeClr val="tx1"/>
                          </a:solidFill>
                          <a:effectLst/>
                        </a:rPr>
                        <a:t>پایان</a:t>
                      </a:r>
                      <a:endParaRPr lang="fa-IR" sz="1200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 rtl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ar-SA" sz="1200" b="1" dirty="0">
                          <a:solidFill>
                            <a:schemeClr val="tx1"/>
                          </a:solidFill>
                          <a:effectLst/>
                        </a:rPr>
                        <a:t>تابستان 94 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chemeClr val="tx1"/>
                          </a:solidFill>
                          <a:effectLst/>
                        </a:rPr>
                        <a:t>درصد پیشرفت کار در فاز ساخت تا پایان </a:t>
                      </a:r>
                      <a:endParaRPr lang="fa-IR" sz="1200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 rtl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solidFill>
                            <a:schemeClr val="tx1"/>
                          </a:solidFill>
                          <a:effectLst/>
                        </a:rPr>
                        <a:t>بهار </a:t>
                      </a:r>
                      <a:r>
                        <a:rPr lang="ar-SA" sz="1200" b="1" dirty="0">
                          <a:solidFill>
                            <a:schemeClr val="tx1"/>
                          </a:solidFill>
                          <a:effectLst/>
                        </a:rPr>
                        <a:t>94 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>
                          <a:solidFill>
                            <a:schemeClr val="tx1"/>
                          </a:solidFill>
                          <a:effectLst/>
                        </a:rPr>
                        <a:t>عنوان</a:t>
                      </a:r>
                      <a:endParaRPr lang="en-US" sz="11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9525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chemeClr val="tx1"/>
                          </a:solidFill>
                          <a:effectLst/>
                        </a:rPr>
                        <a:t>ردیف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9525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78963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effectLst/>
                        </a:rPr>
                        <a:t>22%</a:t>
                      </a:r>
                      <a:endParaRPr lang="en-US" sz="11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</a:rPr>
                        <a:t>17%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</a:rPr>
                        <a:t>12%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>
                          <a:solidFill>
                            <a:schemeClr val="tx1"/>
                          </a:solidFill>
                          <a:effectLst/>
                        </a:rPr>
                        <a:t>سیستم مگنت</a:t>
                      </a:r>
                      <a:endParaRPr lang="en-US" sz="11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9525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9525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78963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effectLst/>
                        </a:rPr>
                        <a:t>13%</a:t>
                      </a:r>
                      <a:endParaRPr lang="en-US" sz="11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</a:rPr>
                        <a:t>10%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1200" b="1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</a:rPr>
                        <a:t>%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>
                          <a:solidFill>
                            <a:schemeClr val="tx1"/>
                          </a:solidFill>
                          <a:effectLst/>
                        </a:rPr>
                        <a:t>سیستم کاواک</a:t>
                      </a:r>
                      <a:endParaRPr lang="en-US" sz="11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9525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9525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39979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effectLst/>
                        </a:rPr>
                        <a:t>20%</a:t>
                      </a:r>
                      <a:endParaRPr lang="en-US" sz="11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</a:rPr>
                        <a:t>12%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</a:rPr>
                        <a:t>5%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>
                          <a:solidFill>
                            <a:schemeClr val="tx1"/>
                          </a:solidFill>
                          <a:effectLst/>
                        </a:rPr>
                        <a:t>سیستم کنترل سیکلوترون</a:t>
                      </a:r>
                      <a:endParaRPr lang="en-US" sz="11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9525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9525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78963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effectLst/>
                        </a:rPr>
                        <a:t>35%</a:t>
                      </a:r>
                      <a:endParaRPr lang="en-US" sz="11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effectLst/>
                        </a:rPr>
                        <a:t>35%</a:t>
                      </a:r>
                      <a:endParaRPr lang="en-US" sz="11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</a:rPr>
                        <a:t>35%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chemeClr val="tx1"/>
                          </a:solidFill>
                          <a:effectLst/>
                        </a:rPr>
                        <a:t>طراحی مدار </a:t>
                      </a: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</a:rPr>
                        <a:t>LLRF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9525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9525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78963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effectLst/>
                        </a:rPr>
                        <a:t>4%</a:t>
                      </a:r>
                      <a:endParaRPr lang="en-US" sz="11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effectLst/>
                        </a:rPr>
                        <a:t>2%</a:t>
                      </a:r>
                      <a:endParaRPr lang="en-US" sz="11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</a:rPr>
                        <a:t>2%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chemeClr val="tx1"/>
                          </a:solidFill>
                          <a:effectLst/>
                        </a:rPr>
                        <a:t>چشمه یونی </a:t>
                      </a: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</a:rPr>
                        <a:t>PIG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9525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9525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78963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effectLst/>
                        </a:rPr>
                        <a:t>5%</a:t>
                      </a:r>
                      <a:endParaRPr lang="en-US" sz="11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effectLst/>
                        </a:rPr>
                        <a:t>3%</a:t>
                      </a:r>
                      <a:endParaRPr lang="en-US" sz="11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</a:rPr>
                        <a:t>0%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chemeClr val="tx1"/>
                          </a:solidFill>
                          <a:effectLst/>
                        </a:rPr>
                        <a:t>سیستم طراحی باریکه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9525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9525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78963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effectLst/>
                        </a:rPr>
                        <a:t>7%</a:t>
                      </a:r>
                      <a:endParaRPr lang="en-US" sz="11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effectLst/>
                        </a:rPr>
                        <a:t>6%</a:t>
                      </a:r>
                      <a:endParaRPr lang="en-US" sz="11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</a:rPr>
                        <a:t>5%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chemeClr val="tx1"/>
                          </a:solidFill>
                          <a:effectLst/>
                        </a:rPr>
                        <a:t>سیستم تولید کننده </a:t>
                      </a: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</a:rPr>
                        <a:t>FDG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9525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9525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78963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effectLst/>
                        </a:rPr>
                        <a:t>5%</a:t>
                      </a:r>
                      <a:endParaRPr lang="en-US" sz="11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effectLst/>
                        </a:rPr>
                        <a:t>5%</a:t>
                      </a:r>
                      <a:endParaRPr lang="en-US" sz="11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</a:rPr>
                        <a:t>2%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chemeClr val="tx1"/>
                          </a:solidFill>
                          <a:effectLst/>
                        </a:rPr>
                        <a:t>حفاظ سربی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9525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42045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effectLst/>
                        </a:rPr>
                        <a:t>12%</a:t>
                      </a:r>
                      <a:endParaRPr lang="en-US" sz="11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effectLst/>
                        </a:rPr>
                        <a:t>12%</a:t>
                      </a:r>
                      <a:endParaRPr lang="en-US" sz="11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effectLst/>
                        </a:rPr>
                        <a:t>7%</a:t>
                      </a:r>
                      <a:endParaRPr lang="en-US" sz="11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chemeClr val="tx1"/>
                          </a:solidFill>
                          <a:effectLst/>
                        </a:rPr>
                        <a:t>منبع مولد </a:t>
                      </a: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</a:rPr>
                        <a:t>RF</a:t>
                      </a:r>
                      <a:r>
                        <a:rPr lang="ar-SA" sz="1200" b="1" dirty="0">
                          <a:solidFill>
                            <a:schemeClr val="tx1"/>
                          </a:solidFill>
                          <a:effectLst/>
                        </a:rPr>
                        <a:t>لامپ باند </a:t>
                      </a: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</a:rPr>
                        <a:t>VHF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9525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1027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effectLst/>
                        </a:rPr>
                        <a:t>9%</a:t>
                      </a:r>
                      <a:endParaRPr lang="en-US" sz="11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effectLst/>
                        </a:rPr>
                        <a:t>9%</a:t>
                      </a:r>
                      <a:endParaRPr lang="en-US" sz="11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effectLst/>
                        </a:rPr>
                        <a:t>5%</a:t>
                      </a:r>
                      <a:endParaRPr lang="en-US" sz="11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dirty="0">
                          <a:solidFill>
                            <a:schemeClr val="tx1"/>
                          </a:solidFill>
                          <a:effectLst/>
                        </a:rPr>
                        <a:t>سیستم منابع تغذیه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9525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1027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effectLst/>
                        </a:rPr>
                        <a:t>2%</a:t>
                      </a:r>
                      <a:endParaRPr lang="en-US" sz="11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effectLst/>
                        </a:rPr>
                        <a:t>2%</a:t>
                      </a:r>
                      <a:endParaRPr lang="en-US" sz="11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effectLst/>
                        </a:rPr>
                        <a:t>0%</a:t>
                      </a:r>
                      <a:endParaRPr lang="en-US" sz="11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>
                          <a:solidFill>
                            <a:schemeClr val="tx1"/>
                          </a:solidFill>
                          <a:effectLst/>
                        </a:rPr>
                        <a:t>سیستم محفظه خلا</a:t>
                      </a:r>
                      <a:endParaRPr lang="en-US" sz="11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9525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Right Arrow 5">
            <a:hlinkClick r:id="rId2" action="ppaction://hlinksldjump"/>
          </p:cNvPr>
          <p:cNvSpPr/>
          <p:nvPr/>
        </p:nvSpPr>
        <p:spPr>
          <a:xfrm>
            <a:off x="6238875" y="617220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9527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6667500" cy="1325563"/>
          </a:xfrm>
        </p:spPr>
        <p:txBody>
          <a:bodyPr/>
          <a:lstStyle/>
          <a:p>
            <a:pPr algn="ctr"/>
            <a:r>
              <a:rPr lang="ar-SA" b="1" dirty="0">
                <a:cs typeface="B Nazanin" pitchFamily="2" charset="-78"/>
              </a:rPr>
              <a:t>نمودار </a:t>
            </a:r>
            <a:r>
              <a:rPr lang="fa-IR" b="1" dirty="0">
                <a:cs typeface="B Nazanin" pitchFamily="2" charset="-78"/>
              </a:rPr>
              <a:t>پیشرفت </a:t>
            </a:r>
            <a:r>
              <a:rPr lang="ar-SA" b="1" dirty="0">
                <a:cs typeface="B Nazanin" pitchFamily="2" charset="-78"/>
              </a:rPr>
              <a:t>فاز ساخت و </a:t>
            </a:r>
            <a:r>
              <a:rPr lang="ar-SA" b="1" dirty="0" smtClean="0">
                <a:cs typeface="B Nazanin" pitchFamily="2" charset="-78"/>
              </a:rPr>
              <a:t>بازبینی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79377"/>
              </p:ext>
            </p:extLst>
          </p:nvPr>
        </p:nvGraphicFramePr>
        <p:xfrm>
          <a:off x="238125" y="1825624"/>
          <a:ext cx="6934200" cy="4422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ight Arrow 4">
            <a:hlinkClick r:id="rId3" action="ppaction://hlinksldjump"/>
          </p:cNvPr>
          <p:cNvSpPr/>
          <p:nvPr/>
        </p:nvSpPr>
        <p:spPr>
          <a:xfrm>
            <a:off x="6172200" y="637336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66662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6505575" cy="1325563"/>
          </a:xfrm>
        </p:spPr>
        <p:txBody>
          <a:bodyPr/>
          <a:lstStyle/>
          <a:p>
            <a:pPr algn="ctr"/>
            <a:r>
              <a:rPr lang="ar-SA" b="1" dirty="0">
                <a:cs typeface="B Nazanin" pitchFamily="2" charset="-78"/>
              </a:rPr>
              <a:t>در صد پیشرفت کل پروژه از ابتدای طرح  تا پایان پائیز </a:t>
            </a:r>
            <a:r>
              <a:rPr lang="ar-SA" b="1" dirty="0" smtClean="0">
                <a:cs typeface="B Nazanin" pitchFamily="2" charset="-78"/>
              </a:rPr>
              <a:t>94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5998740"/>
              </p:ext>
            </p:extLst>
          </p:nvPr>
        </p:nvGraphicFramePr>
        <p:xfrm>
          <a:off x="561975" y="2228851"/>
          <a:ext cx="5897881" cy="3527625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854131"/>
                <a:gridCol w="1304676"/>
                <a:gridCol w="1369537"/>
                <a:gridCol w="1369537"/>
              </a:tblGrid>
              <a:tr h="922565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dirty="0" smtClean="0">
                          <a:effectLst/>
                        </a:rPr>
                        <a:t>عنوان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</a:rPr>
                        <a:t>درصد پیشرفت</a:t>
                      </a:r>
                      <a:r>
                        <a:rPr lang="fa-IR" sz="1200" dirty="0">
                          <a:effectLst/>
                        </a:rPr>
                        <a:t> تا پایان بهار 94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</a:rPr>
                        <a:t>درصد پیشرفت</a:t>
                      </a:r>
                      <a:r>
                        <a:rPr lang="fa-IR" sz="1200" dirty="0">
                          <a:effectLst/>
                        </a:rPr>
                        <a:t> تا پایان تابستان 94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</a:rPr>
                        <a:t>درصد پیشرفت</a:t>
                      </a:r>
                      <a:r>
                        <a:rPr lang="fa-IR" sz="1200" dirty="0">
                          <a:effectLst/>
                        </a:rPr>
                        <a:t> تا پایان پائیز 94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61282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  <a:cs typeface="B Nazanin" pitchFamily="2" charset="-78"/>
                        </a:rPr>
                        <a:t>فاز یک</a:t>
                      </a:r>
                      <a:r>
                        <a:rPr lang="fa-IR" sz="1600" b="1" dirty="0">
                          <a:effectLst/>
                          <a:cs typeface="B Nazanin" pitchFamily="2" charset="-78"/>
                        </a:rPr>
                        <a:t>- طراحی مفهومی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  <a:cs typeface="B Nazanin" pitchFamily="2" charset="-78"/>
                        </a:rPr>
                        <a:t>100%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  <a:cs typeface="B Nazanin" pitchFamily="2" charset="-78"/>
                        </a:rPr>
                        <a:t>100%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  <a:cs typeface="B Nazanin" pitchFamily="2" charset="-78"/>
                        </a:rPr>
                        <a:t>100%</a:t>
                      </a:r>
                      <a:endParaRPr lang="en-US" sz="1600" b="1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 anchor="b"/>
                </a:tc>
              </a:tr>
              <a:tr h="461282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  <a:cs typeface="B Nazanin" pitchFamily="2" charset="-78"/>
                        </a:rPr>
                        <a:t>فاز دو- طراحی مهندسی</a:t>
                      </a:r>
                      <a:endParaRPr lang="en-US" sz="1600" b="1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  <a:cs typeface="B Nazanin" pitchFamily="2" charset="-78"/>
                        </a:rPr>
                        <a:t>100%</a:t>
                      </a:r>
                      <a:endParaRPr lang="en-US" sz="1600" b="1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  <a:cs typeface="B Nazanin" pitchFamily="2" charset="-78"/>
                        </a:rPr>
                        <a:t>100%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  <a:cs typeface="B Nazanin" pitchFamily="2" charset="-78"/>
                        </a:rPr>
                        <a:t>100%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 anchor="b"/>
                </a:tc>
              </a:tr>
              <a:tr h="461282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  <a:cs typeface="B Nazanin" pitchFamily="2" charset="-78"/>
                        </a:rPr>
                        <a:t>فاز سه- ساخت و بازبینی</a:t>
                      </a:r>
                      <a:endParaRPr lang="en-US" sz="1600" b="1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a-IR" sz="1600" b="1" dirty="0" smtClean="0">
                        <a:effectLst/>
                        <a:latin typeface="+mn-lt"/>
                        <a:ea typeface="+mn-ea"/>
                        <a:cs typeface="B Nazanin" pitchFamily="2" charset="-78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 smtClean="0">
                          <a:effectLst/>
                          <a:latin typeface="+mn-lt"/>
                          <a:ea typeface="+mn-ea"/>
                          <a:cs typeface="B Nazanin" pitchFamily="2" charset="-78"/>
                        </a:rPr>
                        <a:t>9%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  <a:cs typeface="B Nazanin" pitchFamily="2" charset="-78"/>
                        </a:rPr>
                        <a:t>13%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  <a:cs typeface="B Nazanin" pitchFamily="2" charset="-78"/>
                        </a:rPr>
                        <a:t>16.2%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 anchor="b"/>
                </a:tc>
              </a:tr>
              <a:tr h="461282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  <a:cs typeface="B Nazanin" pitchFamily="2" charset="-78"/>
                        </a:rPr>
                        <a:t>فاز چهار- نصب و راه اندازی</a:t>
                      </a:r>
                      <a:endParaRPr lang="en-US" sz="1600" b="1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a-IR" sz="1600" b="1" smtClean="0">
                        <a:effectLst/>
                        <a:cs typeface="B Nazanin" pitchFamily="2" charset="-78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smtClean="0">
                          <a:effectLst/>
                          <a:cs typeface="B Nazanin" pitchFamily="2" charset="-78"/>
                        </a:rPr>
                        <a:t>0</a:t>
                      </a:r>
                      <a:r>
                        <a:rPr lang="ar-SA" sz="1600" b="1" dirty="0" smtClean="0">
                          <a:effectLst/>
                          <a:cs typeface="B Nazanin" pitchFamily="2" charset="-78"/>
                        </a:rPr>
                        <a:t>%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  <a:cs typeface="B Nazanin" pitchFamily="2" charset="-78"/>
                        </a:rPr>
                        <a:t>0%</a:t>
                      </a:r>
                      <a:endParaRPr lang="en-US" sz="1600" b="1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  <a:cs typeface="B Nazanin" pitchFamily="2" charset="-78"/>
                        </a:rPr>
                        <a:t>0%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 anchor="b"/>
                </a:tc>
              </a:tr>
              <a:tr h="461282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  <a:cs typeface="B Nazanin" pitchFamily="2" charset="-78"/>
                        </a:rPr>
                        <a:t>پیشرفت کل طرح</a:t>
                      </a:r>
                      <a:endParaRPr lang="en-US" sz="1600" b="1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a-IR" sz="1600" b="1" dirty="0" smtClean="0">
                        <a:effectLst/>
                        <a:cs typeface="B Nazanin" pitchFamily="2" charset="-78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 smtClean="0">
                          <a:effectLst/>
                          <a:cs typeface="B Nazanin" pitchFamily="2" charset="-78"/>
                        </a:rPr>
                        <a:t>23.3</a:t>
                      </a:r>
                      <a:r>
                        <a:rPr lang="ar-SA" sz="1600" b="1" dirty="0">
                          <a:effectLst/>
                          <a:cs typeface="B Nazanin" pitchFamily="2" charset="-78"/>
                        </a:rPr>
                        <a:t>%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  <a:cs typeface="B Nazanin" pitchFamily="2" charset="-78"/>
                        </a:rPr>
                        <a:t>26%</a:t>
                      </a:r>
                      <a:endParaRPr lang="en-US" sz="1600" b="1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  <a:cs typeface="B Nazanin" pitchFamily="2" charset="-78"/>
                        </a:rPr>
                        <a:t>28.3%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6" name="Right Arrow 5">
            <a:hlinkClick r:id="rId2" action="ppaction://hlinksldjump"/>
          </p:cNvPr>
          <p:cNvSpPr/>
          <p:nvPr/>
        </p:nvSpPr>
        <p:spPr>
          <a:xfrm>
            <a:off x="4781550" y="6339459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02875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776" y="365125"/>
            <a:ext cx="7181850" cy="1325563"/>
          </a:xfrm>
        </p:spPr>
        <p:txBody>
          <a:bodyPr/>
          <a:lstStyle/>
          <a:p>
            <a:pPr algn="ctr"/>
            <a:r>
              <a:rPr lang="ar-SA" b="1" dirty="0">
                <a:cs typeface="B Nazanin" pitchFamily="2" charset="-78"/>
              </a:rPr>
              <a:t>نمودار پیشرفت کل طرح بر اساس زمانبندی جدید 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23850" y="1825625"/>
          <a:ext cx="69342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ight Arrow 4">
            <a:hlinkClick r:id="rId3" action="ppaction://hlinksldjump"/>
          </p:cNvPr>
          <p:cNvSpPr/>
          <p:nvPr/>
        </p:nvSpPr>
        <p:spPr>
          <a:xfrm>
            <a:off x="5943600" y="6339459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00598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04774"/>
            <a:ext cx="7067550" cy="1009651"/>
          </a:xfrm>
        </p:spPr>
        <p:txBody>
          <a:bodyPr/>
          <a:lstStyle/>
          <a:p>
            <a:pPr rtl="1"/>
            <a:r>
              <a:rPr lang="ar-SA" sz="3600" b="1" dirty="0">
                <a:cs typeface="B Nazanin" pitchFamily="2" charset="-78"/>
              </a:rPr>
              <a:t>گزارش </a:t>
            </a:r>
            <a:r>
              <a:rPr lang="fa-IR" sz="3600" b="1" dirty="0">
                <a:cs typeface="B Nazanin" pitchFamily="2" charset="-78"/>
              </a:rPr>
              <a:t>صورت وضعیت </a:t>
            </a:r>
            <a:r>
              <a:rPr lang="fa-IR" sz="3600" b="1" dirty="0" smtClean="0">
                <a:cs typeface="B Nazanin" pitchFamily="2" charset="-78"/>
              </a:rPr>
              <a:t>مالی طرح </a:t>
            </a:r>
            <a:r>
              <a:rPr lang="fa-IR" sz="3600" b="1" dirty="0">
                <a:cs typeface="B Nazanin" pitchFamily="2" charset="-78"/>
              </a:rPr>
              <a:t>تا پایان پائیز سال </a:t>
            </a:r>
            <a:r>
              <a:rPr lang="en-US" sz="3600" b="1" dirty="0">
                <a:cs typeface="B Nazanin" pitchFamily="2" charset="-78"/>
              </a:rPr>
              <a:t>94 </a:t>
            </a:r>
            <a:endParaRPr lang="en-US" sz="3600" dirty="0">
              <a:cs typeface="B Nazanin" pitchFamily="2" charset="-78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0959453"/>
              </p:ext>
            </p:extLst>
          </p:nvPr>
        </p:nvGraphicFramePr>
        <p:xfrm>
          <a:off x="400049" y="4269106"/>
          <a:ext cx="6591300" cy="23317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6551"/>
                <a:gridCol w="2714625"/>
                <a:gridCol w="1000124"/>
              </a:tblGrid>
              <a:tr h="390258">
                <a:tc>
                  <a:txBody>
                    <a:bodyPr/>
                    <a:lstStyle/>
                    <a:p>
                      <a:pPr algn="ctr"/>
                      <a:r>
                        <a:rPr lang="fa-IR" sz="1400" b="1" dirty="0" smtClean="0">
                          <a:solidFill>
                            <a:schemeClr val="tx1"/>
                          </a:solidFill>
                          <a:cs typeface="B Nazanin" pitchFamily="2" charset="-78"/>
                        </a:rPr>
                        <a:t>هزینه کرد </a:t>
                      </a:r>
                      <a:endParaRPr lang="en-US" sz="1400" b="1" dirty="0">
                        <a:solidFill>
                          <a:schemeClr val="tx1"/>
                        </a:solidFill>
                        <a:cs typeface="B Nazanin" pitchFamily="2" charset="-78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b="1" dirty="0" smtClean="0">
                          <a:solidFill>
                            <a:schemeClr val="tx1"/>
                          </a:solidFill>
                          <a:cs typeface="B Nazanin" pitchFamily="2" charset="-78"/>
                        </a:rPr>
                        <a:t>دریافتی از دانشگاه </a:t>
                      </a:r>
                      <a:endParaRPr lang="en-US" sz="1400" b="1" dirty="0">
                        <a:solidFill>
                          <a:schemeClr val="tx1"/>
                        </a:solidFill>
                        <a:cs typeface="B Nazanin" pitchFamily="2" charset="-78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b="1" dirty="0" smtClean="0">
                          <a:solidFill>
                            <a:schemeClr val="tx1"/>
                          </a:solidFill>
                          <a:cs typeface="B Nazanin" pitchFamily="2" charset="-78"/>
                        </a:rPr>
                        <a:t>سال </a:t>
                      </a:r>
                      <a:endParaRPr lang="en-US" sz="1400" b="1" dirty="0">
                        <a:solidFill>
                          <a:schemeClr val="tx1"/>
                        </a:solidFill>
                        <a:cs typeface="B Nazanin" pitchFamily="2" charset="-78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37645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Franklin Gothic Book"/>
                          <a:cs typeface="B Nazanin" pitchFamily="2" charset="-78"/>
                        </a:rPr>
                        <a:t>625,292,500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Franklin Gothic Book"/>
                        <a:ea typeface="Franklin Gothic Book"/>
                        <a:cs typeface="B Nazanin" pitchFamily="2" charset="-78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Franklin Gothic Book"/>
                          <a:ea typeface="Franklin Gothic Book"/>
                          <a:cs typeface="B Nazanin" pitchFamily="2" charset="-78"/>
                        </a:rPr>
                        <a:t>640,000,000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b="1" dirty="0" smtClean="0">
                          <a:solidFill>
                            <a:schemeClr val="tx1"/>
                          </a:solidFill>
                          <a:cs typeface="B Nazanin" pitchFamily="2" charset="-78"/>
                        </a:rPr>
                        <a:t>91</a:t>
                      </a:r>
                      <a:endParaRPr lang="en-US" sz="1400" b="1" dirty="0">
                        <a:solidFill>
                          <a:schemeClr val="tx1"/>
                        </a:solidFill>
                        <a:cs typeface="B Nazanin" pitchFamily="2" charset="-78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37645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>
                          <a:solidFill>
                            <a:schemeClr val="tx1"/>
                          </a:solidFill>
                          <a:effectLst/>
                          <a:latin typeface="Franklin Gothic Book"/>
                          <a:ea typeface="Franklin Gothic Book"/>
                          <a:cs typeface="B Nazanin" pitchFamily="2" charset="-78"/>
                        </a:rPr>
                        <a:t>  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Franklin Gothic Book"/>
                          <a:cs typeface="B Nazanin" pitchFamily="2" charset="-78"/>
                        </a:rPr>
                        <a:t>1,869,995,730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Franklin Gothic Book"/>
                        <a:ea typeface="Franklin Gothic Book"/>
                        <a:cs typeface="B Nazanin" pitchFamily="2" charset="-78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itchFamily="2" charset="-78"/>
                        </a:rPr>
                        <a:t>2,316,400,000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b="1" dirty="0" smtClean="0">
                          <a:solidFill>
                            <a:schemeClr val="tx1"/>
                          </a:solidFill>
                          <a:cs typeface="B Nazanin" pitchFamily="2" charset="-78"/>
                        </a:rPr>
                        <a:t>92</a:t>
                      </a:r>
                      <a:endParaRPr lang="en-US" sz="1400" b="1" dirty="0">
                        <a:solidFill>
                          <a:schemeClr val="tx1"/>
                        </a:solidFill>
                        <a:cs typeface="B Nazanin" pitchFamily="2" charset="-78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3764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itchFamily="2" charset="-78"/>
                        </a:rPr>
                        <a:t>5,229,151,875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itchFamily="2" charset="-78"/>
                        </a:rPr>
                        <a:t>5,582,267,400</a:t>
                      </a: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itchFamily="2" charset="-78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b="1" dirty="0" smtClean="0">
                          <a:solidFill>
                            <a:schemeClr val="tx1"/>
                          </a:solidFill>
                          <a:cs typeface="B Nazanin" pitchFamily="2" charset="-78"/>
                        </a:rPr>
                        <a:t>93</a:t>
                      </a:r>
                      <a:endParaRPr lang="en-US" sz="1400" b="1" dirty="0">
                        <a:solidFill>
                          <a:schemeClr val="tx1"/>
                        </a:solidFill>
                        <a:cs typeface="B Nazanin" pitchFamily="2" charset="-78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37645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Franklin Gothic Book"/>
                          <a:cs typeface="B Nazanin" pitchFamily="2" charset="-78"/>
                        </a:rPr>
                        <a:t>تا پایان پائیز 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Franklin Gothic Book"/>
                          <a:cs typeface="B Nazanin" pitchFamily="2" charset="-78"/>
                        </a:rPr>
                        <a:t>7,697,992,010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Franklin Gothic Book"/>
                        <a:ea typeface="Franklin Gothic Book"/>
                        <a:cs typeface="B Nazanin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Franklin Gothic Book"/>
                          <a:cs typeface="B Nazanin" pitchFamily="2" charset="-78"/>
                        </a:rPr>
                        <a:t>7,143,508,000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Franklin Gothic Book"/>
                        <a:ea typeface="Franklin Gothic Book"/>
                        <a:cs typeface="B Nazanin" pitchFamily="2" charset="-78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b="1" dirty="0" smtClean="0">
                          <a:solidFill>
                            <a:schemeClr val="tx1"/>
                          </a:solidFill>
                          <a:cs typeface="B Nazanin" pitchFamily="2" charset="-78"/>
                        </a:rPr>
                        <a:t>94</a:t>
                      </a:r>
                      <a:endParaRPr lang="en-US" sz="1400" b="1" dirty="0">
                        <a:solidFill>
                          <a:schemeClr val="tx1"/>
                        </a:solidFill>
                        <a:cs typeface="B Nazanin" pitchFamily="2" charset="-78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908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itchFamily="2" charset="-78"/>
                        </a:rPr>
                        <a:t>15,422,432,115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Franklin Gothic Book"/>
                          <a:cs typeface="B Nazanin" pitchFamily="2" charset="-78"/>
                        </a:rPr>
                        <a:t>15,682,175,400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Franklin Gothic Book"/>
                        <a:ea typeface="Franklin Gothic Book"/>
                        <a:cs typeface="B Nazanin" pitchFamily="2" charset="-78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b="1" dirty="0" smtClean="0">
                          <a:solidFill>
                            <a:schemeClr val="tx1"/>
                          </a:solidFill>
                          <a:cs typeface="B Nazanin" pitchFamily="2" charset="-78"/>
                        </a:rPr>
                        <a:t>جمع کل</a:t>
                      </a:r>
                      <a:endParaRPr lang="en-US" sz="1400" b="1" dirty="0">
                        <a:solidFill>
                          <a:schemeClr val="tx1"/>
                        </a:solidFill>
                        <a:cs typeface="B Nazanin" pitchFamily="2" charset="-78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228599" y="1105585"/>
            <a:ext cx="70485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b="1" dirty="0"/>
              <a:t>کل بودجه </a:t>
            </a:r>
            <a:r>
              <a:rPr lang="fa-IR" b="1" dirty="0" smtClean="0"/>
              <a:t>اختصاصی به طرح سیکلوترون از </a:t>
            </a:r>
            <a:r>
              <a:rPr lang="fa-IR" b="1" dirty="0"/>
              <a:t>طرف عتف تا </a:t>
            </a:r>
            <a:r>
              <a:rPr lang="fa-IR" b="1" dirty="0" smtClean="0"/>
              <a:t>کنون 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2135914"/>
              </p:ext>
            </p:extLst>
          </p:nvPr>
        </p:nvGraphicFramePr>
        <p:xfrm>
          <a:off x="409575" y="1598696"/>
          <a:ext cx="6505575" cy="1942402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614700"/>
                <a:gridCol w="3927250"/>
                <a:gridCol w="1963625"/>
              </a:tblGrid>
              <a:tr h="235369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solidFill>
                            <a:schemeClr val="tx1"/>
                          </a:solidFill>
                          <a:effectLst/>
                          <a:cs typeface="B Nazanin" pitchFamily="2" charset="-78"/>
                        </a:rPr>
                        <a:t>ردیف 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Franklin Gothic Book"/>
                        <a:ea typeface="Franklin Gothic Book"/>
                        <a:cs typeface="B Nazanin" pitchFamily="2" charset="-78"/>
                      </a:endParaRPr>
                    </a:p>
                  </a:txBody>
                  <a:tcPr marL="63860" marR="6386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solidFill>
                            <a:schemeClr val="tx1"/>
                          </a:solidFill>
                          <a:effectLst/>
                          <a:cs typeface="B Nazanin" pitchFamily="2" charset="-78"/>
                        </a:rPr>
                        <a:t>عنوان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Franklin Gothic Book"/>
                        <a:ea typeface="Franklin Gothic Book"/>
                        <a:cs typeface="B Nazanin" pitchFamily="2" charset="-78"/>
                      </a:endParaRPr>
                    </a:p>
                  </a:txBody>
                  <a:tcPr marL="63860" marR="6386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>
                          <a:solidFill>
                            <a:schemeClr val="tx1"/>
                          </a:solidFill>
                          <a:effectLst/>
                          <a:cs typeface="B Nazanin" pitchFamily="2" charset="-78"/>
                        </a:rPr>
                        <a:t>کل مبلغ 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latin typeface="Franklin Gothic Book"/>
                        <a:ea typeface="Franklin Gothic Book"/>
                        <a:cs typeface="B Nazanin" pitchFamily="2" charset="-78"/>
                      </a:endParaRPr>
                    </a:p>
                  </a:txBody>
                  <a:tcPr marL="63860" marR="6386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4669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solidFill>
                            <a:schemeClr val="tx1"/>
                          </a:solidFill>
                          <a:effectLst/>
                          <a:cs typeface="B Nazanin" pitchFamily="2" charset="-78"/>
                        </a:rPr>
                        <a:t>1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Franklin Gothic Book"/>
                        <a:ea typeface="Franklin Gothic Book"/>
                        <a:cs typeface="B Nazanin" pitchFamily="2" charset="-78"/>
                      </a:endParaRPr>
                    </a:p>
                  </a:txBody>
                  <a:tcPr marL="63860" marR="6386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solidFill>
                            <a:schemeClr val="tx1"/>
                          </a:solidFill>
                          <a:effectLst/>
                          <a:cs typeface="B Nazanin" pitchFamily="2" charset="-78"/>
                        </a:rPr>
                        <a:t>جمع مبالغ واریزی به امیرکبیر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Franklin Gothic Book"/>
                        <a:ea typeface="Franklin Gothic Book"/>
                        <a:cs typeface="B Nazanin" pitchFamily="2" charset="-78"/>
                      </a:endParaRPr>
                    </a:p>
                  </a:txBody>
                  <a:tcPr marL="63860" marR="6386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cs typeface="B Nazanin" pitchFamily="2" charset="-78"/>
                        </a:rPr>
                        <a:t>22,990,000,000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cs typeface="B Nazanin" pitchFamily="2" charset="-78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solidFill>
                            <a:schemeClr val="tx1"/>
                          </a:solidFill>
                          <a:effectLst/>
                          <a:cs typeface="B Nazanin" pitchFamily="2" charset="-78"/>
                        </a:rPr>
                        <a:t> 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Franklin Gothic Book"/>
                        <a:ea typeface="Franklin Gothic Book"/>
                        <a:cs typeface="B Nazanin" pitchFamily="2" charset="-78"/>
                      </a:endParaRPr>
                    </a:p>
                  </a:txBody>
                  <a:tcPr marL="63860" marR="6386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04399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solidFill>
                            <a:schemeClr val="tx1"/>
                          </a:solidFill>
                          <a:effectLst/>
                          <a:cs typeface="B Nazanin" pitchFamily="2" charset="-78"/>
                        </a:rPr>
                        <a:t>2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Franklin Gothic Book"/>
                        <a:ea typeface="Franklin Gothic Book"/>
                        <a:cs typeface="B Nazanin" pitchFamily="2" charset="-78"/>
                      </a:endParaRPr>
                    </a:p>
                  </a:txBody>
                  <a:tcPr marL="63860" marR="6386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solidFill>
                            <a:schemeClr val="tx1"/>
                          </a:solidFill>
                          <a:effectLst/>
                          <a:cs typeface="B Nazanin" pitchFamily="2" charset="-78"/>
                        </a:rPr>
                        <a:t>جمع مبالغ واریزی به شهید بهشتی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Franklin Gothic Book"/>
                        <a:ea typeface="Franklin Gothic Book"/>
                        <a:cs typeface="B Nazanin" pitchFamily="2" charset="-78"/>
                      </a:endParaRPr>
                    </a:p>
                  </a:txBody>
                  <a:tcPr marL="63860" marR="6386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cs typeface="B Nazanin" pitchFamily="2" charset="-78"/>
                        </a:rPr>
                        <a:t>5,500,000,000</a:t>
                      </a: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solidFill>
                            <a:schemeClr val="tx1"/>
                          </a:solidFill>
                          <a:effectLst/>
                          <a:cs typeface="B Nazanin" pitchFamily="2" charset="-78"/>
                        </a:rPr>
                        <a:t> 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Franklin Gothic Book"/>
                        <a:ea typeface="Franklin Gothic Book"/>
                        <a:cs typeface="B Nazanin" pitchFamily="2" charset="-78"/>
                      </a:endParaRPr>
                    </a:p>
                  </a:txBody>
                  <a:tcPr marL="63860" marR="6386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35369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cs typeface="B Nazanin" pitchFamily="2" charset="-78"/>
                        </a:rPr>
                        <a:t>3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latin typeface="Franklin Gothic Book"/>
                        <a:ea typeface="Franklin Gothic Book"/>
                        <a:cs typeface="B Nazanin" pitchFamily="2" charset="-78"/>
                      </a:endParaRPr>
                    </a:p>
                  </a:txBody>
                  <a:tcPr marL="63860" marR="6386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solidFill>
                            <a:schemeClr val="tx1"/>
                          </a:solidFill>
                          <a:effectLst/>
                          <a:cs typeface="B Nazanin" pitchFamily="2" charset="-78"/>
                        </a:rPr>
                        <a:t>جمع مبالغ واریزی به تهران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Franklin Gothic Book"/>
                        <a:ea typeface="Franklin Gothic Book"/>
                        <a:cs typeface="B Nazanin" pitchFamily="2" charset="-78"/>
                      </a:endParaRPr>
                    </a:p>
                  </a:txBody>
                  <a:tcPr marL="63860" marR="6386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cs typeface="B Nazanin" pitchFamily="2" charset="-78"/>
                        </a:rPr>
                        <a:t>1,500,000,000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Franklin Gothic Book"/>
                        <a:ea typeface="Franklin Gothic Book"/>
                        <a:cs typeface="B Nazanin" pitchFamily="2" charset="-78"/>
                      </a:endParaRPr>
                    </a:p>
                  </a:txBody>
                  <a:tcPr marL="63860" marR="6386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55694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cs typeface="B Nazanin" pitchFamily="2" charset="-78"/>
                        </a:rPr>
                        <a:t>4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latin typeface="Franklin Gothic Book"/>
                        <a:ea typeface="Franklin Gothic Book"/>
                        <a:cs typeface="B Nazanin" pitchFamily="2" charset="-78"/>
                      </a:endParaRPr>
                    </a:p>
                  </a:txBody>
                  <a:tcPr marL="63860" marR="6386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solidFill>
                            <a:schemeClr val="tx1"/>
                          </a:solidFill>
                          <a:effectLst/>
                          <a:cs typeface="B Nazanin" pitchFamily="2" charset="-78"/>
                        </a:rPr>
                        <a:t>جمع مبالغ واریزی به دانشگاه 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cs typeface="B Nazanin" pitchFamily="2" charset="-78"/>
                        </a:rPr>
                        <a:t>SKKU</a:t>
                      </a:r>
                      <a:r>
                        <a:rPr lang="fa-IR" sz="1400" b="1" dirty="0">
                          <a:solidFill>
                            <a:schemeClr val="tx1"/>
                          </a:solidFill>
                          <a:effectLst/>
                          <a:cs typeface="B Nazanin" pitchFamily="2" charset="-78"/>
                        </a:rPr>
                        <a:t> کره </a:t>
                      </a:r>
                      <a:r>
                        <a:rPr lang="fa-IR" sz="1400" b="1" dirty="0" smtClean="0">
                          <a:solidFill>
                            <a:schemeClr val="tx1"/>
                          </a:solidFill>
                          <a:effectLst/>
                          <a:cs typeface="B Nazanin" pitchFamily="2" charset="-78"/>
                        </a:rPr>
                        <a:t>جنوبی-از اعتبار امیرکبیر</a:t>
                      </a:r>
                      <a:r>
                        <a:rPr lang="fa-IR" sz="1400" b="1" baseline="0" dirty="0" smtClean="0">
                          <a:solidFill>
                            <a:schemeClr val="tx1"/>
                          </a:solidFill>
                          <a:effectLst/>
                          <a:cs typeface="B Nazanin" pitchFamily="2" charset="-78"/>
                        </a:rPr>
                        <a:t> و شهید بهشتی پرداخت شده 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Franklin Gothic Book"/>
                        <a:ea typeface="Franklin Gothic Book"/>
                        <a:cs typeface="B Nazanin" pitchFamily="2" charset="-78"/>
                      </a:endParaRPr>
                    </a:p>
                  </a:txBody>
                  <a:tcPr marL="63860" marR="6386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cs typeface="B Nazanin" pitchFamily="2" charset="-78"/>
                        </a:rPr>
                        <a:t>1,25</a:t>
                      </a:r>
                      <a:r>
                        <a:rPr lang="ar-SA" sz="1400" b="1" dirty="0">
                          <a:solidFill>
                            <a:schemeClr val="tx1"/>
                          </a:solidFill>
                          <a:effectLst/>
                          <a:cs typeface="B Nazanin" pitchFamily="2" charset="-78"/>
                        </a:rPr>
                        <a:t>1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cs typeface="B Nazanin" pitchFamily="2" charset="-78"/>
                        </a:rPr>
                        <a:t>,000,000</a:t>
                      </a: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cs typeface="B Nazanin" pitchFamily="2" charset="-78"/>
                        </a:rPr>
                        <a:t> 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Franklin Gothic Book"/>
                        <a:ea typeface="Franklin Gothic Book"/>
                        <a:cs typeface="B Nazanin" pitchFamily="2" charset="-78"/>
                      </a:endParaRPr>
                    </a:p>
                  </a:txBody>
                  <a:tcPr marL="63860" marR="6386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1000125" y="3834884"/>
            <a:ext cx="627697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1400" b="1" dirty="0" smtClean="0"/>
              <a:t>خلاصه صورت </a:t>
            </a:r>
            <a:r>
              <a:rPr lang="fa-IR" sz="1400" b="1" dirty="0"/>
              <a:t>وضعیت طرح از سال 91 تا پایان پائیز </a:t>
            </a:r>
            <a:r>
              <a:rPr lang="fa-IR" sz="1400" b="1" dirty="0" smtClean="0"/>
              <a:t>94- دانشگاه امیرکبیر </a:t>
            </a:r>
            <a:endParaRPr lang="en-US" sz="1400" dirty="0"/>
          </a:p>
        </p:txBody>
      </p:sp>
      <p:sp>
        <p:nvSpPr>
          <p:cNvPr id="9" name="Right Arrow 8">
            <a:hlinkClick r:id="rId2" action="ppaction://hlinksldjump"/>
          </p:cNvPr>
          <p:cNvSpPr/>
          <p:nvPr/>
        </p:nvSpPr>
        <p:spPr>
          <a:xfrm>
            <a:off x="6051042" y="637336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12250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65126"/>
            <a:ext cx="6972300" cy="1054100"/>
          </a:xfrm>
        </p:spPr>
        <p:txBody>
          <a:bodyPr/>
          <a:lstStyle/>
          <a:p>
            <a:pPr algn="ctr"/>
            <a:r>
              <a:rPr lang="fa-IR" sz="4000" dirty="0">
                <a:cs typeface="B Nazanin" pitchFamily="2" charset="-78"/>
              </a:rPr>
              <a:t>وضعیت برگزاری جلسات کمیته </a:t>
            </a:r>
            <a:r>
              <a:rPr lang="fa-IR" sz="4000" dirty="0" smtClean="0">
                <a:cs typeface="B Nazanin" pitchFamily="2" charset="-78"/>
              </a:rPr>
              <a:t>راهبری</a:t>
            </a:r>
            <a:endParaRPr lang="en-US" dirty="0">
              <a:cs typeface="B Nazanin" pitchFamily="2" charset="-78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0586291"/>
              </p:ext>
            </p:extLst>
          </p:nvPr>
        </p:nvGraphicFramePr>
        <p:xfrm>
          <a:off x="104774" y="3026410"/>
          <a:ext cx="67437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0426"/>
                <a:gridCol w="2247900"/>
                <a:gridCol w="1095374"/>
              </a:tblGrid>
              <a:tr h="0">
                <a:tc>
                  <a:txBody>
                    <a:bodyPr/>
                    <a:lstStyle/>
                    <a:p>
                      <a:pPr algn="ctr" rtl="1"/>
                      <a:r>
                        <a:rPr lang="fa-IR" b="1" dirty="0" smtClean="0">
                          <a:cs typeface="B Nazanin" pitchFamily="2" charset="-78"/>
                        </a:rPr>
                        <a:t>عنوان </a:t>
                      </a:r>
                      <a:endParaRPr lang="en-US" b="1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b="1" dirty="0" smtClean="0">
                          <a:cs typeface="B Nazanin" pitchFamily="2" charset="-78"/>
                        </a:rPr>
                        <a:t>تاریخ </a:t>
                      </a:r>
                      <a:endParaRPr lang="en-US" b="1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b="1" dirty="0" smtClean="0">
                          <a:cs typeface="B Nazanin" pitchFamily="2" charset="-78"/>
                        </a:rPr>
                        <a:t>ردیف </a:t>
                      </a:r>
                      <a:endParaRPr lang="en-US" b="1" dirty="0">
                        <a:cs typeface="B Nazanin" pitchFamily="2" charset="-78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dirty="0" smtClean="0">
                          <a:cs typeface="B Nazanin" pitchFamily="2" charset="-78"/>
                        </a:rPr>
                        <a:t>دهمین جلسات کمیته </a:t>
                      </a:r>
                      <a:r>
                        <a:rPr lang="fa-IR" sz="1800" b="1" dirty="0" smtClean="0">
                          <a:cs typeface="B Nazanin" pitchFamily="2" charset="-78"/>
                        </a:rPr>
                        <a:t> </a:t>
                      </a:r>
                      <a:r>
                        <a:rPr lang="ar-SA" sz="1800" b="1" dirty="0" smtClean="0">
                          <a:cs typeface="B Nazanin" pitchFamily="2" charset="-78"/>
                        </a:rPr>
                        <a:t>راهبری</a:t>
                      </a:r>
                      <a:endParaRPr lang="en-US" b="1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b="1" dirty="0" smtClean="0">
                          <a:cs typeface="B Nazanin" pitchFamily="2" charset="-78"/>
                        </a:rPr>
                        <a:t>94/3/25</a:t>
                      </a:r>
                      <a:endParaRPr lang="en-US" b="1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b="1" dirty="0" smtClean="0">
                          <a:cs typeface="B Nazanin" pitchFamily="2" charset="-78"/>
                        </a:rPr>
                        <a:t>1</a:t>
                      </a:r>
                      <a:endParaRPr lang="en-US" b="1" dirty="0">
                        <a:cs typeface="B Nazanin" pitchFamily="2" charset="-78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dirty="0" smtClean="0">
                          <a:cs typeface="B Nazanin" pitchFamily="2" charset="-78"/>
                        </a:rPr>
                        <a:t>یازدهمین جلسات کمیته راهبری</a:t>
                      </a:r>
                      <a:endParaRPr lang="en-US" b="1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800" b="1" dirty="0" smtClean="0">
                          <a:cs typeface="B Nazanin" pitchFamily="2" charset="-78"/>
                        </a:rPr>
                        <a:t>94/6/25</a:t>
                      </a:r>
                      <a:endParaRPr lang="en-US" b="1" dirty="0" smtClean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b="1" dirty="0" smtClean="0">
                          <a:cs typeface="B Nazanin" pitchFamily="2" charset="-78"/>
                        </a:rPr>
                        <a:t>2</a:t>
                      </a:r>
                      <a:endParaRPr lang="en-US" b="1" dirty="0">
                        <a:cs typeface="B Nazanin" pitchFamily="2" charset="-78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 rtl="1"/>
                      <a:r>
                        <a:rPr lang="fa-IR" b="1" dirty="0" smtClean="0">
                          <a:cs typeface="B Nazanin" pitchFamily="2" charset="-78"/>
                        </a:rPr>
                        <a:t>تشکیل نشد</a:t>
                      </a:r>
                      <a:endParaRPr lang="en-US" b="1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b="1" dirty="0" smtClean="0">
                          <a:cs typeface="B Nazanin" pitchFamily="2" charset="-78"/>
                        </a:rPr>
                        <a:t>94/9/4</a:t>
                      </a:r>
                      <a:endParaRPr lang="en-US" b="1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b="1" dirty="0" smtClean="0">
                          <a:cs typeface="B Nazanin" pitchFamily="2" charset="-78"/>
                        </a:rPr>
                        <a:t>3</a:t>
                      </a:r>
                      <a:endParaRPr lang="en-US" b="1" dirty="0">
                        <a:cs typeface="B Nazanin" pitchFamily="2" charset="-78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 rtl="1"/>
                      <a:r>
                        <a:rPr lang="fa-IR" b="1" dirty="0" smtClean="0">
                          <a:cs typeface="B Nazanin" pitchFamily="2" charset="-78"/>
                        </a:rPr>
                        <a:t>-</a:t>
                      </a:r>
                      <a:endParaRPr lang="en-US" b="1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b="1" dirty="0" smtClean="0">
                          <a:cs typeface="B Nazanin" pitchFamily="2" charset="-78"/>
                        </a:rPr>
                        <a:t>94/12/18</a:t>
                      </a:r>
                      <a:endParaRPr lang="en-US" b="1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b="1" dirty="0" smtClean="0">
                          <a:cs typeface="B Nazanin" pitchFamily="2" charset="-78"/>
                        </a:rPr>
                        <a:t>4</a:t>
                      </a:r>
                      <a:endParaRPr lang="en-US" b="1" dirty="0">
                        <a:cs typeface="B Nazanin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ight Arrow 7">
            <a:hlinkClick r:id="rId2" action="ppaction://hlinksldjump"/>
          </p:cNvPr>
          <p:cNvSpPr/>
          <p:nvPr/>
        </p:nvSpPr>
        <p:spPr>
          <a:xfrm>
            <a:off x="6153150" y="616686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77602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31775" y="150813"/>
            <a:ext cx="6961188" cy="534987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2400" dirty="0">
                <a:solidFill>
                  <a:schemeClr val="tx1"/>
                </a:solidFill>
                <a:cs typeface="B Nazanin" pitchFamily="2" charset="-78"/>
              </a:rPr>
              <a:t>وضعیت تدوین سند </a:t>
            </a:r>
            <a:r>
              <a:rPr lang="ar-SA" sz="2400" dirty="0" smtClean="0">
                <a:solidFill>
                  <a:schemeClr val="tx1"/>
                </a:solidFill>
                <a:cs typeface="B Nazanin" pitchFamily="2" charset="-78"/>
              </a:rPr>
              <a:t>راهبرد </a:t>
            </a:r>
            <a:r>
              <a:rPr lang="ar-SA" sz="2400" dirty="0">
                <a:solidFill>
                  <a:schemeClr val="tx1"/>
                </a:solidFill>
                <a:cs typeface="B Nazanin" pitchFamily="2" charset="-78"/>
              </a:rPr>
              <a:t>ملی توسعه فن‌آوری شتابدهنده‌ها</a:t>
            </a:r>
            <a:endParaRPr lang="en-US" sz="2400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5100" y="3914347"/>
            <a:ext cx="702786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Low" rtl="1"/>
            <a:r>
              <a:rPr lang="ar-SA" dirty="0" smtClean="0"/>
              <a:t>هم </a:t>
            </a:r>
            <a:r>
              <a:rPr lang="ar-SA" dirty="0"/>
              <a:t>اکنون فاز های یک و دو تدوین سند به اتمام رسیده و گزارشات آن تکمیل و جهت بررسی و اعلان نظر در اختیار کارگروه تدوین اسناد راهبردی شورای عالی عتف قرار گرفته است.  </a:t>
            </a:r>
            <a:endParaRPr lang="fa-IR" dirty="0" smtClean="0"/>
          </a:p>
          <a:p>
            <a:pPr algn="justLow" rtl="1"/>
            <a:endParaRPr lang="fa-IR" dirty="0" smtClean="0"/>
          </a:p>
          <a:p>
            <a:pPr algn="justLow" rtl="1"/>
            <a:r>
              <a:rPr lang="ar-SA" dirty="0" smtClean="0"/>
              <a:t>همچنین </a:t>
            </a:r>
            <a:r>
              <a:rPr lang="ar-SA" dirty="0"/>
              <a:t>حدود 70 درصد کار فاز سوم نیز انجام شده است. </a:t>
            </a:r>
            <a:endParaRPr lang="fa-IR" dirty="0" smtClean="0"/>
          </a:p>
          <a:p>
            <a:pPr algn="justLow" rtl="1"/>
            <a:endParaRPr lang="fa-IR" dirty="0" smtClean="0">
              <a:cs typeface="B Nazanin" panose="00000400000000000000" pitchFamily="2" charset="-78"/>
            </a:endParaRPr>
          </a:p>
          <a:p>
            <a:pPr algn="justLow" rtl="1"/>
            <a:r>
              <a:rPr lang="fa-IR" dirty="0" smtClean="0">
                <a:cs typeface="B Nazanin" panose="00000400000000000000" pitchFamily="2" charset="-78"/>
              </a:rPr>
              <a:t>میزان پیشرفت 25 درصدی سند در  جلسه مقدماتی کمیته راهبری با اعضای حقوقی در تاریخ 94/5/26 و  در یازدهمین جلسه کمیته راهبری در تاریخ 94/6/25 به تصویب رسید. </a:t>
            </a:r>
          </a:p>
          <a:p>
            <a:pPr algn="justLow" rtl="1"/>
            <a:endParaRPr lang="en-US" dirty="0">
              <a:cs typeface="B Nazanin" panose="00000400000000000000" pitchFamily="2" charset="-78"/>
            </a:endParaRPr>
          </a:p>
        </p:txBody>
      </p:sp>
      <p:pic>
        <p:nvPicPr>
          <p:cNvPr id="6" name="Pictur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00" y="1508897"/>
            <a:ext cx="6961188" cy="2164062"/>
          </a:xfrm>
          <a:prstGeom prst="rect">
            <a:avLst/>
          </a:prstGeom>
          <a:noFill/>
          <a:ln>
            <a:noFill/>
          </a:ln>
          <a:effectLst/>
          <a:extLst/>
        </p:spPr>
      </p:pic>
      <p:sp>
        <p:nvSpPr>
          <p:cNvPr id="7" name="Rectangle 6"/>
          <p:cNvSpPr/>
          <p:nvPr/>
        </p:nvSpPr>
        <p:spPr>
          <a:xfrm>
            <a:off x="581025" y="905131"/>
            <a:ext cx="66119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Low" rtl="1"/>
            <a:r>
              <a:rPr lang="fa-IR" dirty="0"/>
              <a:t>طبق شرح خدمات اعلانی از طرف عتف گانت چارت سند به شرح زیر است:</a:t>
            </a:r>
          </a:p>
        </p:txBody>
      </p:sp>
      <p:sp>
        <p:nvSpPr>
          <p:cNvPr id="8" name="Right Arrow 7">
            <a:hlinkClick r:id="rId4" action="ppaction://hlinksldjump"/>
          </p:cNvPr>
          <p:cNvSpPr/>
          <p:nvPr/>
        </p:nvSpPr>
        <p:spPr>
          <a:xfrm>
            <a:off x="6147880" y="6222671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73098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0026" y="388938"/>
            <a:ext cx="7067550" cy="1354137"/>
          </a:xfrm>
        </p:spPr>
        <p:txBody>
          <a:bodyPr/>
          <a:lstStyle/>
          <a:p>
            <a:r>
              <a:rPr lang="fa-IR" sz="4800" dirty="0">
                <a:cs typeface="B Nazanin" pitchFamily="2" charset="-78"/>
              </a:rPr>
              <a:t>مهمترین چالشها و پیشنهادات متناظر با رفع </a:t>
            </a:r>
            <a:r>
              <a:rPr lang="fa-IR" sz="4800" dirty="0" smtClean="0">
                <a:cs typeface="B Nazanin" pitchFamily="2" charset="-78"/>
              </a:rPr>
              <a:t>آن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7651" y="2771775"/>
            <a:ext cx="6877050" cy="1238250"/>
          </a:xfrm>
        </p:spPr>
        <p:txBody>
          <a:bodyPr/>
          <a:lstStyle/>
          <a:p>
            <a:pPr marL="342900" lvl="0" indent="-342900" algn="r" rtl="1">
              <a:buFont typeface="Arial" pitchFamily="34" charset="0"/>
              <a:buChar char="•"/>
            </a:pPr>
            <a:r>
              <a:rPr lang="fa-IR" sz="1800" dirty="0" smtClean="0">
                <a:cs typeface="B Nazanin" pitchFamily="2" charset="-78"/>
              </a:rPr>
              <a:t>عدم وجود اعتبار مالی متناسب با انجام این فاز، که می‌بایستی مشخص و براساس نیاز و بدون فوت وقت طبق یک برنامه زمانی معین در اختیار مجری طرح قرار گیرد تا اجرای این فاز عملی گردد.</a:t>
            </a:r>
            <a:endParaRPr lang="en-US" sz="1800" dirty="0" smtClean="0">
              <a:cs typeface="B Nazanin" pitchFamily="2" charset="-78"/>
            </a:endParaRPr>
          </a:p>
          <a:p>
            <a:pPr marL="342900" lvl="0" indent="-342900" algn="r" rtl="1">
              <a:buFont typeface="Arial" pitchFamily="34" charset="0"/>
              <a:buChar char="•"/>
            </a:pPr>
            <a:r>
              <a:rPr lang="fa-IR" sz="1800" dirty="0" smtClean="0">
                <a:cs typeface="B Nazanin" pitchFamily="2" charset="-78"/>
              </a:rPr>
              <a:t>فضای مناسب جهت نصب قطعات می‌بایست در اختیار تیم قرار گیرد. </a:t>
            </a:r>
            <a:endParaRPr lang="en-US" sz="1800" dirty="0" smtClean="0">
              <a:cs typeface="B Nazanin" pitchFamily="2" charset="-78"/>
            </a:endParaRPr>
          </a:p>
          <a:p>
            <a:pPr algn="r" rtl="1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198311" y="2234683"/>
            <a:ext cx="111440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fa-IR" sz="3200" dirty="0" smtClean="0">
                <a:cs typeface="B Nazanin" pitchFamily="2" charset="-78"/>
              </a:rPr>
              <a:t>چالشها:</a:t>
            </a:r>
            <a:endParaRPr lang="en-US" sz="3200" dirty="0"/>
          </a:p>
        </p:txBody>
      </p:sp>
      <p:sp>
        <p:nvSpPr>
          <p:cNvPr id="5" name="Rectangle 4"/>
          <p:cNvSpPr/>
          <p:nvPr/>
        </p:nvSpPr>
        <p:spPr>
          <a:xfrm>
            <a:off x="5734049" y="4044434"/>
            <a:ext cx="157866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3200" dirty="0" smtClean="0">
                <a:cs typeface="B Nazanin" pitchFamily="2" charset="-78"/>
              </a:rPr>
              <a:t>پیشنهادات:</a:t>
            </a:r>
            <a:endParaRPr lang="en-US" sz="3200" dirty="0"/>
          </a:p>
        </p:txBody>
      </p:sp>
      <p:sp>
        <p:nvSpPr>
          <p:cNvPr id="6" name="Subtitle 2"/>
          <p:cNvSpPr txBox="1">
            <a:spLocks/>
          </p:cNvSpPr>
          <p:nvPr/>
        </p:nvSpPr>
        <p:spPr bwMode="auto">
          <a:xfrm>
            <a:off x="333376" y="4724459"/>
            <a:ext cx="6877050" cy="1190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lvl="0" indent="-285750" algn="r" rtl="1">
              <a:buFont typeface="Arial" pitchFamily="34" charset="0"/>
              <a:buChar char="•"/>
            </a:pPr>
            <a:r>
              <a:rPr lang="fa-IR" sz="1800" dirty="0"/>
              <a:t>همکاری سازمان انرژی اتمی ایران و وزارت بهداشت، درمان و آموزش پزشکی کشور به عنوان بهره برداران طرح، جهت تامین بودجه طرح</a:t>
            </a:r>
            <a:endParaRPr lang="en-US" sz="1800" dirty="0"/>
          </a:p>
          <a:p>
            <a:pPr marL="285750" lvl="0" indent="-285750" algn="r" rtl="1">
              <a:buFont typeface="Arial" pitchFamily="34" charset="0"/>
              <a:buChar char="•"/>
            </a:pPr>
            <a:r>
              <a:rPr lang="fa-IR" sz="1800" dirty="0"/>
              <a:t>اختصاص فضای همکف دانشکده مهندسی انرژی و فیزیک دانشگاه و تجهیز آن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6532150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87356" y="2975212"/>
            <a:ext cx="52407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3600" b="1" dirty="0" smtClean="0">
                <a:ln w="12700">
                  <a:solidFill>
                    <a:schemeClr val="tx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با تشکر از توجه شما</a:t>
            </a:r>
            <a:endParaRPr lang="en-US" sz="3600" b="1" dirty="0">
              <a:ln w="12700">
                <a:solidFill>
                  <a:schemeClr val="tx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  <a:reflection blurRad="6350" stA="55000" endA="300" endPos="455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77520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51794"/>
            <a:ext cx="6534807" cy="1450428"/>
          </a:xfrm>
        </p:spPr>
        <p:txBody>
          <a:bodyPr/>
          <a:lstStyle/>
          <a:p>
            <a:r>
              <a:rPr lang="fa-IR" sz="4800" b="1" dirty="0" smtClean="0">
                <a:cs typeface="B Nazanin" pitchFamily="2" charset="-78"/>
              </a:rPr>
              <a:t>گزارش پیشرفت طرح تا پایان پائیز 94</a:t>
            </a:r>
            <a:endParaRPr lang="en-US" sz="4800" b="1" dirty="0">
              <a:cs typeface="B Nazanin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5896" y="2238703"/>
            <a:ext cx="6858000" cy="4130565"/>
          </a:xfrm>
        </p:spPr>
        <p:txBody>
          <a:bodyPr/>
          <a:lstStyle/>
          <a:p>
            <a:pPr marL="342900" indent="-342900" algn="r" rtl="1">
              <a:buFont typeface="Arial" pitchFamily="34" charset="0"/>
              <a:buChar char="•"/>
            </a:pPr>
            <a:r>
              <a:rPr lang="fa-IR" sz="3200" dirty="0" smtClean="0">
                <a:cs typeface="B Nazanin" pitchFamily="2" charset="-78"/>
                <a:hlinkClick r:id="rId2" action="ppaction://hlinksldjump"/>
              </a:rPr>
              <a:t>تاریخچه روند اجرایی طرح </a:t>
            </a:r>
            <a:endParaRPr lang="fa-IR" sz="3200" dirty="0" smtClean="0">
              <a:cs typeface="B Nazanin" pitchFamily="2" charset="-78"/>
            </a:endParaRPr>
          </a:p>
          <a:p>
            <a:pPr marL="342900" indent="-342900" algn="r" rtl="1">
              <a:buFont typeface="Arial" pitchFamily="34" charset="0"/>
              <a:buChar char="•"/>
            </a:pPr>
            <a:r>
              <a:rPr lang="fa-IR" sz="3200" dirty="0" smtClean="0">
                <a:cs typeface="B Nazanin" pitchFamily="2" charset="-78"/>
                <a:hlinkClick r:id="rId3" action="ppaction://hlinksldjump"/>
              </a:rPr>
              <a:t>پیشرفت فیزیکی طرح </a:t>
            </a:r>
            <a:endParaRPr lang="fa-IR" sz="3200" dirty="0" smtClean="0">
              <a:cs typeface="B Nazanin" pitchFamily="2" charset="-78"/>
            </a:endParaRPr>
          </a:p>
          <a:p>
            <a:pPr marL="342900" indent="-342900" algn="r" rtl="1">
              <a:buFont typeface="Arial" pitchFamily="34" charset="0"/>
              <a:buChar char="•"/>
            </a:pPr>
            <a:r>
              <a:rPr lang="fa-IR" sz="3200" dirty="0" smtClean="0">
                <a:cs typeface="B Nazanin" pitchFamily="2" charset="-78"/>
                <a:hlinkClick r:id="rId4" action="ppaction://hlinksldjump"/>
              </a:rPr>
              <a:t>وضعیت مالی طرح </a:t>
            </a:r>
            <a:endParaRPr lang="fa-IR" sz="3200" dirty="0" smtClean="0">
              <a:cs typeface="B Nazanin" pitchFamily="2" charset="-78"/>
            </a:endParaRPr>
          </a:p>
          <a:p>
            <a:pPr marL="342900" indent="-342900" algn="r" rtl="1">
              <a:buFont typeface="Arial" pitchFamily="34" charset="0"/>
              <a:buChar char="•"/>
            </a:pPr>
            <a:r>
              <a:rPr lang="fa-IR" sz="3200" dirty="0" smtClean="0">
                <a:cs typeface="B Nazanin" pitchFamily="2" charset="-78"/>
                <a:hlinkClick r:id="rId5" action="ppaction://hlinksldjump"/>
              </a:rPr>
              <a:t>وضعیت برگزاری جلسات کمیته راهبری</a:t>
            </a:r>
            <a:endParaRPr lang="fa-IR" sz="3200" dirty="0" smtClean="0">
              <a:cs typeface="B Nazanin" pitchFamily="2" charset="-78"/>
            </a:endParaRPr>
          </a:p>
          <a:p>
            <a:pPr marL="342900" indent="-342900" algn="r" rtl="1">
              <a:buFont typeface="Arial" pitchFamily="34" charset="0"/>
              <a:buChar char="•"/>
            </a:pPr>
            <a:r>
              <a:rPr lang="fa-IR" sz="3200" dirty="0" smtClean="0">
                <a:cs typeface="B Nazanin" pitchFamily="2" charset="-78"/>
                <a:hlinkClick r:id="rId6" action="ppaction://hlinksldjump"/>
              </a:rPr>
              <a:t>وضعیت تدوین سند ملی </a:t>
            </a:r>
            <a:endParaRPr lang="fa-IR" sz="3200" dirty="0" smtClean="0">
              <a:cs typeface="B Nazanin" pitchFamily="2" charset="-78"/>
            </a:endParaRPr>
          </a:p>
          <a:p>
            <a:pPr marL="342900" indent="-342900" algn="r" rtl="1">
              <a:buFont typeface="Arial" pitchFamily="34" charset="0"/>
              <a:buChar char="•"/>
            </a:pPr>
            <a:r>
              <a:rPr lang="fa-IR" sz="3200" dirty="0" smtClean="0">
                <a:cs typeface="B Nazanin" pitchFamily="2" charset="-78"/>
                <a:hlinkClick r:id="rId7" action="ppaction://hlinksldjump"/>
              </a:rPr>
              <a:t>مهمترین چالشها و پیشنهادات متناظر با رفع آن</a:t>
            </a:r>
            <a:endParaRPr lang="fa-IR" sz="3200" dirty="0" smtClean="0">
              <a:cs typeface="B Nazanin" pitchFamily="2" charset="-78"/>
            </a:endParaRP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33207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52248"/>
            <a:ext cx="7346731" cy="1119352"/>
          </a:xfrm>
        </p:spPr>
        <p:txBody>
          <a:bodyPr/>
          <a:lstStyle/>
          <a:p>
            <a:r>
              <a:rPr lang="fa-IR" sz="5400" b="1" dirty="0" smtClean="0">
                <a:cs typeface="B Nazanin" pitchFamily="2" charset="-78"/>
              </a:rPr>
              <a:t>تاریخچه </a:t>
            </a:r>
            <a:r>
              <a:rPr lang="fa-IR" sz="5400" b="1" dirty="0">
                <a:cs typeface="B Nazanin" pitchFamily="2" charset="-78"/>
              </a:rPr>
              <a:t>روند اجرایی طرح</a:t>
            </a:r>
            <a:endParaRPr lang="en-US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9317" y="1836301"/>
            <a:ext cx="6858000" cy="4264954"/>
          </a:xfrm>
        </p:spPr>
        <p:txBody>
          <a:bodyPr/>
          <a:lstStyle/>
          <a:p>
            <a:pPr marL="342900" indent="-342900" algn="r" rtl="1">
              <a:buFont typeface="Arial" pitchFamily="34" charset="0"/>
              <a:buChar char="•"/>
            </a:pPr>
            <a:r>
              <a:rPr lang="fa-IR" sz="2800" dirty="0">
                <a:cs typeface="B Nazanin" pitchFamily="2" charset="-78"/>
                <a:hlinkClick r:id="rId3" action="ppaction://hlinksldjump"/>
              </a:rPr>
              <a:t>فرایند تصویب </a:t>
            </a:r>
            <a:r>
              <a:rPr lang="fa-IR" sz="2800" dirty="0" smtClean="0">
                <a:cs typeface="B Nazanin" pitchFamily="2" charset="-78"/>
                <a:hlinkClick r:id="rId3" action="ppaction://hlinksldjump"/>
              </a:rPr>
              <a:t>طرح</a:t>
            </a:r>
            <a:endParaRPr lang="fa-IR" sz="2800" dirty="0" smtClean="0">
              <a:cs typeface="B Nazanin" pitchFamily="2" charset="-78"/>
            </a:endParaRPr>
          </a:p>
          <a:p>
            <a:pPr marL="342900" indent="-342900" algn="r" rtl="1">
              <a:buFont typeface="Arial" pitchFamily="34" charset="0"/>
              <a:buChar char="•"/>
            </a:pPr>
            <a:r>
              <a:rPr lang="ar-SA" sz="2800" dirty="0" smtClean="0">
                <a:cs typeface="B Nazanin" pitchFamily="2" charset="-78"/>
                <a:hlinkClick r:id="rId4" action="ppaction://hlinksldjump"/>
              </a:rPr>
              <a:t>معرفی اعضاء</a:t>
            </a:r>
            <a:r>
              <a:rPr lang="fa-IR" sz="2800" dirty="0" smtClean="0">
                <a:cs typeface="B Nazanin" pitchFamily="2" charset="-78"/>
                <a:hlinkClick r:id="rId4" action="ppaction://hlinksldjump"/>
              </a:rPr>
              <a:t> </a:t>
            </a:r>
            <a:r>
              <a:rPr lang="ar-SA" sz="2800" dirty="0" smtClean="0">
                <a:cs typeface="B Nazanin" pitchFamily="2" charset="-78"/>
                <a:hlinkClick r:id="rId4" action="ppaction://hlinksldjump"/>
              </a:rPr>
              <a:t>کمیته راهبری</a:t>
            </a:r>
            <a:endParaRPr lang="fa-IR" sz="2800" dirty="0" smtClean="0">
              <a:cs typeface="B Nazanin" pitchFamily="2" charset="-78"/>
            </a:endParaRPr>
          </a:p>
          <a:p>
            <a:pPr marL="342900" indent="-342900" algn="r" rtl="1">
              <a:buFont typeface="Arial" pitchFamily="34" charset="0"/>
              <a:buChar char="•"/>
            </a:pPr>
            <a:r>
              <a:rPr lang="ar-SA" sz="2800" dirty="0">
                <a:cs typeface="B Nazanin" pitchFamily="2" charset="-78"/>
                <a:hlinkClick r:id="rId5" action="ppaction://hlinksldjump"/>
              </a:rPr>
              <a:t>تعیین مجریان و تصویب شرح خدمات(فاز مقدماتی</a:t>
            </a:r>
            <a:r>
              <a:rPr lang="ar-SA" sz="2800" dirty="0" smtClean="0">
                <a:cs typeface="B Nazanin" pitchFamily="2" charset="-78"/>
                <a:hlinkClick r:id="rId5" action="ppaction://hlinksldjump"/>
              </a:rPr>
              <a:t>)</a:t>
            </a:r>
            <a:endParaRPr lang="fa-IR" sz="2800" dirty="0" smtClean="0">
              <a:cs typeface="B Nazanin" pitchFamily="2" charset="-78"/>
            </a:endParaRPr>
          </a:p>
          <a:p>
            <a:pPr marL="342900" indent="-342900" algn="r" rtl="1">
              <a:buFont typeface="Arial" pitchFamily="34" charset="0"/>
              <a:buChar char="•"/>
            </a:pPr>
            <a:r>
              <a:rPr lang="ar-SA" sz="2800" dirty="0">
                <a:cs typeface="B Nazanin" pitchFamily="2" charset="-78"/>
              </a:rPr>
              <a:t>تعیین ناظر </a:t>
            </a:r>
            <a:r>
              <a:rPr lang="ar-SA" sz="2800" dirty="0" smtClean="0">
                <a:cs typeface="B Nazanin" pitchFamily="2" charset="-78"/>
              </a:rPr>
              <a:t>طرح</a:t>
            </a:r>
            <a:r>
              <a:rPr lang="fa-IR" sz="2800" dirty="0" smtClean="0">
                <a:cs typeface="B Nazanin" pitchFamily="2" charset="-78"/>
              </a:rPr>
              <a:t>- معرفی </a:t>
            </a:r>
            <a:r>
              <a:rPr lang="ar-SA" sz="2800" dirty="0">
                <a:cs typeface="B Nazanin" pitchFamily="2" charset="-78"/>
              </a:rPr>
              <a:t>دکتر فرشاد قاسمی </a:t>
            </a:r>
            <a:r>
              <a:rPr lang="fa-IR" sz="2800" dirty="0" smtClean="0">
                <a:cs typeface="B Nazanin" pitchFamily="2" charset="-78"/>
              </a:rPr>
              <a:t>در تاریخ </a:t>
            </a:r>
            <a:r>
              <a:rPr lang="ar-SA" sz="2800" dirty="0" smtClean="0">
                <a:cs typeface="B Nazanin" pitchFamily="2" charset="-78"/>
              </a:rPr>
              <a:t>مرداد 91 </a:t>
            </a:r>
            <a:r>
              <a:rPr lang="ar-SA" sz="2800" dirty="0">
                <a:cs typeface="B Nazanin" pitchFamily="2" charset="-78"/>
              </a:rPr>
              <a:t>از طرف شورای عالی عتف </a:t>
            </a:r>
            <a:r>
              <a:rPr lang="ar-SA" sz="2800" dirty="0" smtClean="0">
                <a:cs typeface="B Nazanin" pitchFamily="2" charset="-78"/>
              </a:rPr>
              <a:t>به </a:t>
            </a:r>
            <a:r>
              <a:rPr lang="ar-SA" sz="2800" dirty="0">
                <a:cs typeface="B Nazanin" pitchFamily="2" charset="-78"/>
              </a:rPr>
              <a:t>عنوان ناظر </a:t>
            </a:r>
            <a:r>
              <a:rPr lang="ar-SA" sz="2800" dirty="0" smtClean="0">
                <a:cs typeface="B Nazanin" pitchFamily="2" charset="-78"/>
              </a:rPr>
              <a:t>طرح</a:t>
            </a:r>
            <a:endParaRPr lang="fa-IR" sz="2800" dirty="0" smtClean="0">
              <a:cs typeface="B Nazanin" pitchFamily="2" charset="-78"/>
            </a:endParaRPr>
          </a:p>
          <a:p>
            <a:pPr marL="342900" indent="-342900" algn="r" rtl="1">
              <a:buFont typeface="Arial" pitchFamily="34" charset="0"/>
              <a:buChar char="•"/>
            </a:pPr>
            <a:r>
              <a:rPr lang="fa-IR" sz="2800" dirty="0">
                <a:cs typeface="B Nazanin" pitchFamily="2" charset="-78"/>
                <a:hlinkClick r:id="rId6" action="ppaction://hlinksldjump"/>
              </a:rPr>
              <a:t>خلاصه ای از روند اجرای </a:t>
            </a:r>
            <a:r>
              <a:rPr lang="fa-IR" sz="2800" dirty="0" smtClean="0">
                <a:cs typeface="B Nazanin" pitchFamily="2" charset="-78"/>
                <a:hlinkClick r:id="rId6" action="ppaction://hlinksldjump"/>
              </a:rPr>
              <a:t>طرح</a:t>
            </a:r>
            <a:endParaRPr lang="fa-IR" sz="2800" dirty="0" smtClean="0">
              <a:cs typeface="B Nazanin" pitchFamily="2" charset="-78"/>
            </a:endParaRPr>
          </a:p>
          <a:p>
            <a:pPr marL="342900" indent="-342900" algn="r" rtl="1">
              <a:buFont typeface="Arial" pitchFamily="34" charset="0"/>
              <a:buChar char="•"/>
            </a:pPr>
            <a:r>
              <a:rPr lang="fa-IR" sz="2800" dirty="0" smtClean="0">
                <a:cs typeface="B Nazanin" pitchFamily="2" charset="-78"/>
                <a:hlinkClick r:id="rId7" action="ppaction://hlinksldjump"/>
              </a:rPr>
              <a:t>میزان اعتبار مورد نیاز جهت فاز ساخت</a:t>
            </a:r>
            <a:endParaRPr lang="en-US" sz="2800" dirty="0">
              <a:cs typeface="B Nazanin" pitchFamily="2" charset="-78"/>
            </a:endParaRPr>
          </a:p>
          <a:p>
            <a:pPr marL="342900" indent="-342900" algn="r" rtl="1"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4823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57655"/>
            <a:ext cx="7299434" cy="1019011"/>
          </a:xfrm>
        </p:spPr>
        <p:txBody>
          <a:bodyPr/>
          <a:lstStyle/>
          <a:p>
            <a:r>
              <a:rPr lang="fa-IR" dirty="0"/>
              <a:t>فرایند تصویب طرح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557047"/>
              </p:ext>
            </p:extLst>
          </p:nvPr>
        </p:nvGraphicFramePr>
        <p:xfrm>
          <a:off x="189186" y="1587674"/>
          <a:ext cx="7110248" cy="3898726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499939"/>
                <a:gridCol w="5902061"/>
                <a:gridCol w="708248"/>
              </a:tblGrid>
              <a:tr h="849316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cs typeface="B Nazanin" pitchFamily="2" charset="-78"/>
                        </a:rPr>
                        <a:t>رديف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cs typeface="B Nazanin" pitchFamily="2" charset="-78"/>
                        </a:rPr>
                        <a:t>عنوان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>
                          <a:effectLst/>
                          <a:cs typeface="B Nazanin" pitchFamily="2" charset="-78"/>
                        </a:rPr>
                        <a:t>تاريخ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</a:tr>
              <a:tr h="889534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cs typeface="B Nazanin" pitchFamily="2" charset="-78"/>
                        </a:rPr>
                        <a:t>1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cs typeface="B Nazanin" pitchFamily="2" charset="-78"/>
                        </a:rPr>
                        <a:t>ارسال امکان سنجی طرح به وزارت علوم، تحقیقات و فناوری و وزارت بهداشت، درمان و آموزش پزشکی و معاونت علمی و فناوری ریاست جمهوری و پژوهشکده کاربرد پرتوها در سازمان انرژی اتمی ایران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B Nazanin"/>
                        </a:rPr>
                        <a:t>90/9/6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24658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>
                          <a:effectLst/>
                          <a:cs typeface="B Nazanin" pitchFamily="2" charset="-78"/>
                        </a:rPr>
                        <a:t>2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cs typeface="B Nazanin" pitchFamily="2" charset="-78"/>
                        </a:rPr>
                        <a:t>ارائه گزارش طرح به سازمان انرژی اتمی ایران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B Nazanin"/>
                        </a:rPr>
                        <a:t>90/9/19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24658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>
                          <a:effectLst/>
                          <a:cs typeface="B Nazanin" pitchFamily="2" charset="-78"/>
                        </a:rPr>
                        <a:t>3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cs typeface="B Nazanin" pitchFamily="2" charset="-78"/>
                        </a:rPr>
                        <a:t>اعلان موافق معاونت فناوری و نوآوری معاونت علمی و فناوری ریاست جمهوری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B Nazanin"/>
                        </a:rPr>
                        <a:t>90/12/3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24658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>
                          <a:effectLst/>
                          <a:cs typeface="B Nazanin" pitchFamily="2" charset="-78"/>
                        </a:rPr>
                        <a:t>4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cs typeface="B Nazanin" pitchFamily="2" charset="-78"/>
                        </a:rPr>
                        <a:t>امضای یادداشت تفاهم </a:t>
                      </a:r>
                      <a:r>
                        <a:rPr lang="en-US" sz="1400" b="1" dirty="0">
                          <a:effectLst/>
                          <a:cs typeface="B Nazanin" pitchFamily="2" charset="-78"/>
                        </a:rPr>
                        <a:t>MOU</a:t>
                      </a:r>
                      <a:r>
                        <a:rPr lang="fa-IR" sz="1400" b="1" dirty="0">
                          <a:effectLst/>
                          <a:cs typeface="B Nazanin" pitchFamily="2" charset="-78"/>
                        </a:rPr>
                        <a:t> با دانشگاه </a:t>
                      </a:r>
                      <a:r>
                        <a:rPr lang="en-US" sz="1400" b="1" dirty="0">
                          <a:effectLst/>
                          <a:cs typeface="B Nazanin" pitchFamily="2" charset="-78"/>
                        </a:rPr>
                        <a:t>SKKU</a:t>
                      </a:r>
                      <a:r>
                        <a:rPr lang="fa-IR" sz="1400" b="1" dirty="0">
                          <a:effectLst/>
                          <a:cs typeface="B Nazanin" pitchFamily="2" charset="-78"/>
                        </a:rPr>
                        <a:t> کره جنوبی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B Nazanin"/>
                        </a:rPr>
                        <a:t>91/1/10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24658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>
                          <a:effectLst/>
                          <a:cs typeface="B Nazanin" pitchFamily="2" charset="-78"/>
                        </a:rPr>
                        <a:t>5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cs typeface="B Nazanin" pitchFamily="2" charset="-78"/>
                        </a:rPr>
                        <a:t>تایید طرح توسط مقام محترم وزارت بهداشت، درمان و آموزش پزشکی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B Nazanin"/>
                        </a:rPr>
                        <a:t>91/3/11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61244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>
                          <a:effectLst/>
                          <a:cs typeface="B Nazanin" pitchFamily="2" charset="-78"/>
                        </a:rPr>
                        <a:t>6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cs typeface="B Nazanin" pitchFamily="2" charset="-78"/>
                        </a:rPr>
                        <a:t>تصویب پروژه در شورای عالی عتف و ابلاغ حكم مدير پروژه توسط ریاست دانشگاه امیرکبیر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B Nazanin"/>
                        </a:rPr>
                        <a:t>91/4/14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Right Arrow 2">
            <a:hlinkClick r:id="rId2" action="ppaction://hlinksldjump"/>
          </p:cNvPr>
          <p:cNvSpPr/>
          <p:nvPr/>
        </p:nvSpPr>
        <p:spPr>
          <a:xfrm>
            <a:off x="6143625" y="603885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86095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6245116" cy="990709"/>
          </a:xfrm>
        </p:spPr>
        <p:txBody>
          <a:bodyPr/>
          <a:lstStyle/>
          <a:p>
            <a:pPr algn="ctr"/>
            <a:r>
              <a:rPr lang="ar-SA" dirty="0"/>
              <a:t>معرفی اعضاء</a:t>
            </a:r>
            <a:r>
              <a:rPr lang="fa-IR" dirty="0"/>
              <a:t> </a:t>
            </a:r>
            <a:r>
              <a:rPr lang="ar-SA" dirty="0"/>
              <a:t>کمیته </a:t>
            </a:r>
            <a:r>
              <a:rPr lang="ar-SA" dirty="0" smtClean="0"/>
              <a:t>راهبری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9255105"/>
              </p:ext>
            </p:extLst>
          </p:nvPr>
        </p:nvGraphicFramePr>
        <p:xfrm>
          <a:off x="299545" y="1434664"/>
          <a:ext cx="6984124" cy="5092261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558517"/>
                <a:gridCol w="4024814"/>
                <a:gridCol w="2400793"/>
              </a:tblGrid>
              <a:tr h="278648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cs typeface="B Nazanin" pitchFamily="2" charset="-78"/>
                        </a:rPr>
                        <a:t>رديف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cs typeface="B Nazanin" pitchFamily="2" charset="-78"/>
                        </a:rPr>
                        <a:t>عنوان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>
                          <a:effectLst/>
                          <a:cs typeface="B Nazanin" pitchFamily="2" charset="-78"/>
                        </a:rPr>
                        <a:t>نام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</a:tr>
              <a:tr h="278648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>
                          <a:effectLst/>
                          <a:cs typeface="B Nazanin" pitchFamily="2" charset="-78"/>
                        </a:rPr>
                        <a:t>1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>
                          <a:effectLst/>
                          <a:cs typeface="B Nazanin" pitchFamily="2" charset="-78"/>
                        </a:rPr>
                        <a:t>دبیر کمیسیون تخصصی انرژی شورای عالی عتف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>
                          <a:effectLst/>
                          <a:cs typeface="B Nazanin" pitchFamily="2" charset="-78"/>
                        </a:rPr>
                        <a:t>دکتر ناصر باقری مقدم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</a:tr>
              <a:tr h="278648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>
                          <a:effectLst/>
                          <a:cs typeface="B Nazanin" pitchFamily="2" charset="-78"/>
                        </a:rPr>
                        <a:t>2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>
                          <a:effectLst/>
                          <a:cs typeface="B Nazanin" pitchFamily="2" charset="-78"/>
                        </a:rPr>
                        <a:t>ریاست دانشگاه محوری- امیرکبیر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 smtClean="0">
                          <a:effectLst/>
                          <a:cs typeface="B Nazanin" pitchFamily="2" charset="-78"/>
                        </a:rPr>
                        <a:t>دکتر سید </a:t>
                      </a:r>
                      <a:r>
                        <a:rPr lang="fa-IR" sz="1400" b="1" dirty="0">
                          <a:effectLst/>
                          <a:cs typeface="B Nazanin" pitchFamily="2" charset="-78"/>
                        </a:rPr>
                        <a:t>احمد معتمدی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</a:tr>
              <a:tr h="278648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>
                          <a:effectLst/>
                          <a:cs typeface="B Nazanin" pitchFamily="2" charset="-78"/>
                        </a:rPr>
                        <a:t>3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>
                          <a:effectLst/>
                          <a:cs typeface="B Nazanin" pitchFamily="2" charset="-78"/>
                        </a:rPr>
                        <a:t>ریاست دانشگاه همکار- شهید بهشتی  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>
                          <a:effectLst/>
                          <a:cs typeface="B Nazanin" pitchFamily="2" charset="-78"/>
                        </a:rPr>
                        <a:t>دکتر تهرانچی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</a:tr>
              <a:tr h="278648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>
                          <a:effectLst/>
                          <a:cs typeface="B Nazanin" pitchFamily="2" charset="-78"/>
                        </a:rPr>
                        <a:t>4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>
                          <a:effectLst/>
                          <a:cs typeface="B Nazanin" pitchFamily="2" charset="-78"/>
                        </a:rPr>
                        <a:t>ریاست دانشگاه همکار- تهران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>
                          <a:effectLst/>
                          <a:cs typeface="B Nazanin" pitchFamily="2" charset="-78"/>
                        </a:rPr>
                        <a:t>دکتر محمود نیلی احمد آبادی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</a:tr>
              <a:tr h="278648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>
                          <a:effectLst/>
                          <a:cs typeface="B Nazanin" pitchFamily="2" charset="-78"/>
                        </a:rPr>
                        <a:t>5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cs typeface="B Nazanin" pitchFamily="2" charset="-78"/>
                        </a:rPr>
                        <a:t>معاونت پژوهشی دانشگاه محوری- امیرکبیر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>
                          <a:effectLst/>
                          <a:cs typeface="B Nazanin" pitchFamily="2" charset="-78"/>
                        </a:rPr>
                        <a:t>دکتر مسعود برومند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</a:tr>
              <a:tr h="278648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>
                          <a:effectLst/>
                          <a:cs typeface="B Nazanin" pitchFamily="2" charset="-78"/>
                        </a:rPr>
                        <a:t>6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>
                          <a:effectLst/>
                          <a:cs typeface="B Nazanin" pitchFamily="2" charset="-78"/>
                        </a:rPr>
                        <a:t>مدیر کل فناوری و ارتباط با صنعت دانشگاه محوری- امیرکبیر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>
                          <a:effectLst/>
                          <a:cs typeface="B Nazanin" pitchFamily="2" charset="-78"/>
                        </a:rPr>
                        <a:t>دکتر مالک نادری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</a:tr>
              <a:tr h="278648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>
                          <a:effectLst/>
                          <a:cs typeface="B Nazanin" pitchFamily="2" charset="-78"/>
                        </a:rPr>
                        <a:t>7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cs typeface="B Nazanin" pitchFamily="2" charset="-78"/>
                        </a:rPr>
                        <a:t>مدیر طرح </a:t>
                      </a:r>
                      <a:r>
                        <a:rPr lang="ar-SA" sz="1400" b="1" dirty="0">
                          <a:effectLst/>
                          <a:cs typeface="B Nazanin" pitchFamily="2" charset="-78"/>
                        </a:rPr>
                        <a:t>دانشگاه محوری- امیرکبیر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>
                          <a:effectLst/>
                          <a:cs typeface="B Nazanin" pitchFamily="2" charset="-78"/>
                        </a:rPr>
                        <a:t>دکتر حسین آفریده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</a:tr>
              <a:tr h="278648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>
                          <a:effectLst/>
                          <a:cs typeface="B Nazanin" pitchFamily="2" charset="-78"/>
                        </a:rPr>
                        <a:t>8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cs typeface="B Nazanin" pitchFamily="2" charset="-78"/>
                        </a:rPr>
                        <a:t>مدیر طرح </a:t>
                      </a:r>
                      <a:r>
                        <a:rPr lang="ar-SA" sz="1400" b="1" dirty="0">
                          <a:effectLst/>
                          <a:cs typeface="B Nazanin" pitchFamily="2" charset="-78"/>
                        </a:rPr>
                        <a:t>دانشگاه همکار- شهید بهشتی  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>
                          <a:effectLst/>
                          <a:cs typeface="B Nazanin" pitchFamily="2" charset="-78"/>
                        </a:rPr>
                        <a:t>دکتر فریدون عباسی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</a:tr>
              <a:tr h="1172041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>
                          <a:effectLst/>
                          <a:cs typeface="B Nazanin" pitchFamily="2" charset="-78"/>
                        </a:rPr>
                        <a:t>9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cs typeface="B Nazanin" pitchFamily="2" charset="-78"/>
                        </a:rPr>
                        <a:t>مدیر طرح </a:t>
                      </a:r>
                      <a:r>
                        <a:rPr lang="ar-SA" sz="1400" b="1" dirty="0">
                          <a:effectLst/>
                          <a:cs typeface="B Nazanin" pitchFamily="2" charset="-78"/>
                        </a:rPr>
                        <a:t>دانشگاه همکار- تهران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>
                          <a:effectLst/>
                          <a:cs typeface="B Nazanin" pitchFamily="2" charset="-78"/>
                        </a:rPr>
                        <a:t>دکتر طاهری نیا مدیر کل امور پژوهشی دانشگاه تهران به جای دکتر مدرس (مجری همکار) شرکت می کنند 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</a:tr>
              <a:tr h="278648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>
                          <a:effectLst/>
                          <a:cs typeface="B Nazanin" pitchFamily="2" charset="-78"/>
                        </a:rPr>
                        <a:t>10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>
                          <a:effectLst/>
                          <a:cs typeface="B Nazanin" pitchFamily="2" charset="-78"/>
                        </a:rPr>
                        <a:t>ناظر شورای عالی عتف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>
                          <a:effectLst/>
                          <a:cs typeface="B Nazanin" pitchFamily="2" charset="-78"/>
                        </a:rPr>
                        <a:t>دکتر فرشاد قاسمی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</a:tr>
              <a:tr h="576444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>
                          <a:effectLst/>
                          <a:cs typeface="B Nazanin" pitchFamily="2" charset="-78"/>
                        </a:rPr>
                        <a:t>11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>
                          <a:effectLst/>
                          <a:cs typeface="B Nazanin" pitchFamily="2" charset="-78"/>
                        </a:rPr>
                        <a:t>نماینده دستگاه سفارش دهنده و بهره بردار- سازمان انرژی اتمی ایران 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>
                          <a:effectLst/>
                          <a:cs typeface="B Nazanin" pitchFamily="2" charset="-78"/>
                        </a:rPr>
                        <a:t>دکتر حسین خلفی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</a:tr>
              <a:tr h="278648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>
                          <a:effectLst/>
                          <a:cs typeface="B Nazanin" pitchFamily="2" charset="-78"/>
                        </a:rPr>
                        <a:t>12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>
                          <a:effectLst/>
                          <a:cs typeface="B Nazanin" pitchFamily="2" charset="-78"/>
                        </a:rPr>
                        <a:t>نماینده دستگاه بهره بردار- وزارت بهداشت و آموزش عالی کشور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cs typeface="B Nazanin" pitchFamily="2" charset="-78"/>
                        </a:rPr>
                        <a:t>دکنر کیانفر و دکتر وطن پور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</a:tr>
              <a:tr h="278648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>
                          <a:effectLst/>
                          <a:cs typeface="B Nazanin" pitchFamily="2" charset="-78"/>
                        </a:rPr>
                        <a:t>13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>
                          <a:effectLst/>
                          <a:cs typeface="B Nazanin" pitchFamily="2" charset="-78"/>
                        </a:rPr>
                        <a:t>معاون علمی و فنآوری ریاست جمهوری- با نظر عتف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cs typeface="B Nazanin" pitchFamily="2" charset="-78"/>
                        </a:rPr>
                        <a:t>دکتر اکرمی فر 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Right Arrow 5">
            <a:hlinkClick r:id="rId3" action="ppaction://hlinksldjump"/>
          </p:cNvPr>
          <p:cNvSpPr/>
          <p:nvPr/>
        </p:nvSpPr>
        <p:spPr>
          <a:xfrm>
            <a:off x="6197346" y="650443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33197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346730" cy="333375"/>
          </a:xfrm>
        </p:spPr>
        <p:txBody>
          <a:bodyPr/>
          <a:lstStyle/>
          <a:p>
            <a:pPr algn="ctr" rtl="1"/>
            <a:r>
              <a:rPr lang="ar-SA" sz="3200" b="1" dirty="0">
                <a:cs typeface="B Nazanin" pitchFamily="2" charset="-78"/>
              </a:rPr>
              <a:t>تعیین مجریان و تصویب </a:t>
            </a:r>
            <a:r>
              <a:rPr lang="ar-SA" sz="3200" b="1" dirty="0" smtClean="0">
                <a:cs typeface="B Nazanin" pitchFamily="2" charset="-78"/>
              </a:rPr>
              <a:t>شرح</a:t>
            </a:r>
            <a:r>
              <a:rPr lang="fa-IR" sz="3200" b="1" dirty="0" smtClean="0">
                <a:cs typeface="B Nazanin" pitchFamily="2" charset="-78"/>
              </a:rPr>
              <a:t> </a:t>
            </a:r>
            <a:r>
              <a:rPr lang="ar-SA" sz="3200" b="1" dirty="0" smtClean="0">
                <a:cs typeface="B Nazanin" pitchFamily="2" charset="-78"/>
              </a:rPr>
              <a:t>خدمات</a:t>
            </a:r>
            <a:endParaRPr lang="en-US" sz="3200" b="1" dirty="0">
              <a:cs typeface="B Nazanin" pitchFamily="2" charset="-78"/>
            </a:endParaRPr>
          </a:p>
        </p:txBody>
      </p:sp>
      <p:sp>
        <p:nvSpPr>
          <p:cNvPr id="5" name="Right Arrow 4">
            <a:hlinkClick r:id="rId2" action="ppaction://hlinksldjump"/>
          </p:cNvPr>
          <p:cNvSpPr/>
          <p:nvPr/>
        </p:nvSpPr>
        <p:spPr>
          <a:xfrm>
            <a:off x="5981700" y="6486525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6089577"/>
              </p:ext>
            </p:extLst>
          </p:nvPr>
        </p:nvGraphicFramePr>
        <p:xfrm>
          <a:off x="257175" y="428625"/>
          <a:ext cx="6972300" cy="6229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7097776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41891"/>
            <a:ext cx="7394028" cy="467710"/>
          </a:xfrm>
        </p:spPr>
        <p:txBody>
          <a:bodyPr/>
          <a:lstStyle/>
          <a:p>
            <a:r>
              <a:rPr lang="fa-IR" sz="4400" dirty="0" smtClean="0">
                <a:cs typeface="B Nazanin" pitchFamily="2" charset="-78"/>
              </a:rPr>
              <a:t>خلاصه </a:t>
            </a:r>
            <a:r>
              <a:rPr lang="fa-IR" sz="4400" dirty="0">
                <a:cs typeface="B Nazanin" pitchFamily="2" charset="-78"/>
              </a:rPr>
              <a:t>ای از روند اجرای </a:t>
            </a:r>
            <a:r>
              <a:rPr lang="fa-IR" sz="4400" dirty="0" smtClean="0">
                <a:cs typeface="B Nazanin" pitchFamily="2" charset="-78"/>
              </a:rPr>
              <a:t>طرح</a:t>
            </a:r>
            <a:endParaRPr lang="en-US" sz="4400" dirty="0">
              <a:cs typeface="B Nazanin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7428" y="628650"/>
            <a:ext cx="6858000" cy="6103226"/>
          </a:xfrm>
        </p:spPr>
        <p:txBody>
          <a:bodyPr/>
          <a:lstStyle/>
          <a:p>
            <a:pPr marL="342900" indent="-342900" algn="r" rtl="1">
              <a:buFont typeface="Arial" pitchFamily="34" charset="0"/>
              <a:buChar char="•"/>
            </a:pPr>
            <a:r>
              <a:rPr lang="fa-IR" sz="1300" dirty="0" smtClean="0">
                <a:cs typeface="B Nazanin" pitchFamily="2" charset="-78"/>
              </a:rPr>
              <a:t>شروع کار تیم های فنی در شهریور 91</a:t>
            </a:r>
          </a:p>
          <a:p>
            <a:pPr marL="342900" indent="-342900" algn="r" rtl="1">
              <a:buFont typeface="Arial" pitchFamily="34" charset="0"/>
              <a:buChar char="•"/>
            </a:pPr>
            <a:r>
              <a:rPr lang="fa-IR" sz="1300" dirty="0" smtClean="0">
                <a:cs typeface="B Nazanin" pitchFamily="2" charset="-78"/>
              </a:rPr>
              <a:t>اعزام 3 کارشناس به کره در تابستان 92</a:t>
            </a:r>
          </a:p>
          <a:p>
            <a:pPr marL="342900" indent="-342900" algn="r" rtl="1">
              <a:buFont typeface="Arial" pitchFamily="34" charset="0"/>
              <a:buChar char="•"/>
            </a:pPr>
            <a:r>
              <a:rPr lang="ar-SA" sz="1300" dirty="0" smtClean="0">
                <a:cs typeface="B Nazanin" pitchFamily="2" charset="-78"/>
              </a:rPr>
              <a:t>برگزاری </a:t>
            </a:r>
            <a:r>
              <a:rPr lang="fa-IR" sz="1300" dirty="0">
                <a:cs typeface="B Nazanin" pitchFamily="2" charset="-78"/>
              </a:rPr>
              <a:t>اولین کنفرانس ملی شتابدهنده ها و کاربرد آنها</a:t>
            </a:r>
            <a:r>
              <a:rPr lang="ar-SA" sz="1300" dirty="0">
                <a:cs typeface="B Nazanin" pitchFamily="2" charset="-78"/>
              </a:rPr>
              <a:t> در تاریخ </a:t>
            </a:r>
            <a:r>
              <a:rPr lang="fa-IR" sz="1300" dirty="0">
                <a:cs typeface="B Nazanin" pitchFamily="2" charset="-78"/>
              </a:rPr>
              <a:t> </a:t>
            </a:r>
            <a:r>
              <a:rPr lang="fa-IR" sz="1300" dirty="0" smtClean="0">
                <a:cs typeface="B Nazanin" pitchFamily="2" charset="-78"/>
              </a:rPr>
              <a:t>آذر 92</a:t>
            </a:r>
          </a:p>
          <a:p>
            <a:pPr marL="342900" indent="-342900" algn="r" rtl="1">
              <a:buFont typeface="Arial" pitchFamily="34" charset="0"/>
              <a:buChar char="•"/>
            </a:pPr>
            <a:r>
              <a:rPr lang="fa-IR" sz="1300" dirty="0" smtClean="0">
                <a:cs typeface="B Nazanin" pitchFamily="2" charset="-78"/>
              </a:rPr>
              <a:t>برگزاری </a:t>
            </a:r>
            <a:r>
              <a:rPr lang="fa-IR" sz="1300" dirty="0">
                <a:cs typeface="B Nazanin" pitchFamily="2" charset="-78"/>
              </a:rPr>
              <a:t>دومین همایش سیکلوترون در </a:t>
            </a:r>
            <a:r>
              <a:rPr lang="fa-IR" sz="1300" dirty="0" smtClean="0">
                <a:cs typeface="B Nazanin" pitchFamily="2" charset="-78"/>
              </a:rPr>
              <a:t>اسفند 92</a:t>
            </a:r>
            <a:endParaRPr lang="fa-IR" sz="1300" dirty="0">
              <a:cs typeface="B Nazanin" pitchFamily="2" charset="-78"/>
            </a:endParaRPr>
          </a:p>
          <a:p>
            <a:pPr marL="342900" indent="-342900" algn="r" rtl="1">
              <a:buFont typeface="Arial" pitchFamily="34" charset="0"/>
              <a:buChar char="•"/>
            </a:pPr>
            <a:r>
              <a:rPr lang="fa-IR" sz="1300" dirty="0" smtClean="0">
                <a:cs typeface="B Nazanin" pitchFamily="2" charset="-78"/>
              </a:rPr>
              <a:t>چاپ 7 مقاله در </a:t>
            </a:r>
            <a:r>
              <a:rPr lang="fa-IR" sz="1300" dirty="0">
                <a:cs typeface="B Nazanin" pitchFamily="2" charset="-78"/>
              </a:rPr>
              <a:t>مجلات </a:t>
            </a:r>
            <a:r>
              <a:rPr lang="en-US" sz="1300" dirty="0" smtClean="0">
                <a:cs typeface="B Nazanin" pitchFamily="2" charset="-78"/>
              </a:rPr>
              <a:t>ISI</a:t>
            </a:r>
            <a:endParaRPr lang="fa-IR" sz="1300" dirty="0" smtClean="0">
              <a:cs typeface="B Nazanin" pitchFamily="2" charset="-78"/>
            </a:endParaRPr>
          </a:p>
          <a:p>
            <a:pPr marL="342900" indent="-342900" algn="r" rtl="1">
              <a:buFont typeface="Arial" pitchFamily="34" charset="0"/>
              <a:buChar char="•"/>
            </a:pPr>
            <a:r>
              <a:rPr lang="fa-IR" sz="1300" dirty="0">
                <a:cs typeface="B Nazanin" pitchFamily="2" charset="-78"/>
              </a:rPr>
              <a:t>شرکت در کنفرانسهای داخلی و خارجی معتبر و ارائه تعداد 20 مقاله در </a:t>
            </a:r>
            <a:r>
              <a:rPr lang="fa-IR" sz="1300" dirty="0" smtClean="0">
                <a:cs typeface="B Nazanin" pitchFamily="2" charset="-78"/>
              </a:rPr>
              <a:t>آنها</a:t>
            </a:r>
          </a:p>
          <a:p>
            <a:pPr marL="342900" lvl="0" indent="-342900" algn="r" rtl="1">
              <a:buFont typeface="Arial" panose="020B0604020202020204" pitchFamily="34" charset="0"/>
              <a:buChar char="•"/>
            </a:pPr>
            <a:r>
              <a:rPr lang="fa-IR" sz="1300" dirty="0"/>
              <a:t>شرکت در کارگاه آموزشی مدیریت فنی شتابدهنده ها برگزار شده در </a:t>
            </a:r>
            <a:r>
              <a:rPr lang="en-US" sz="1300" dirty="0"/>
              <a:t>WCI</a:t>
            </a:r>
          </a:p>
          <a:p>
            <a:pPr marL="342900" indent="-342900" algn="r" rtl="1">
              <a:buFont typeface="Arial" pitchFamily="34" charset="0"/>
              <a:buChar char="•"/>
            </a:pPr>
            <a:r>
              <a:rPr lang="fa-IR" sz="1300" dirty="0" smtClean="0">
                <a:cs typeface="B Nazanin" pitchFamily="2" charset="-78"/>
              </a:rPr>
              <a:t>ساخت </a:t>
            </a:r>
            <a:r>
              <a:rPr lang="fa-IR" sz="1300" dirty="0">
                <a:cs typeface="B Nazanin" pitchFamily="2" charset="-78"/>
              </a:rPr>
              <a:t>نمونه اولیه سیستم </a:t>
            </a:r>
            <a:r>
              <a:rPr lang="en-US" sz="1300" dirty="0" smtClean="0">
                <a:cs typeface="B Nazanin" pitchFamily="2" charset="-78"/>
              </a:rPr>
              <a:t>LLRF</a:t>
            </a:r>
            <a:endParaRPr lang="fa-IR" sz="1300" dirty="0" smtClean="0">
              <a:cs typeface="B Nazanin" pitchFamily="2" charset="-78"/>
            </a:endParaRPr>
          </a:p>
          <a:p>
            <a:pPr marL="342900" indent="-342900" algn="r" rtl="1">
              <a:buFont typeface="Arial" pitchFamily="34" charset="0"/>
              <a:buChar char="•"/>
            </a:pPr>
            <a:r>
              <a:rPr lang="fa-IR" sz="1300" dirty="0">
                <a:cs typeface="B Nazanin" pitchFamily="2" charset="-78"/>
              </a:rPr>
              <a:t>ساخت تقویت کننده 600 وات </a:t>
            </a:r>
            <a:r>
              <a:rPr lang="en-US" sz="1300" dirty="0" smtClean="0">
                <a:cs typeface="B Nazanin" pitchFamily="2" charset="-78"/>
              </a:rPr>
              <a:t>RF</a:t>
            </a:r>
            <a:endParaRPr lang="fa-IR" sz="1300" dirty="0" smtClean="0">
              <a:cs typeface="B Nazanin" pitchFamily="2" charset="-78"/>
            </a:endParaRPr>
          </a:p>
          <a:p>
            <a:pPr marL="342900" indent="-342900" algn="r" rtl="1">
              <a:buFont typeface="Arial" pitchFamily="34" charset="0"/>
              <a:buChar char="•"/>
            </a:pPr>
            <a:r>
              <a:rPr lang="fa-IR" sz="1300" dirty="0">
                <a:cs typeface="B Nazanin" pitchFamily="2" charset="-78"/>
              </a:rPr>
              <a:t>تهیه </a:t>
            </a:r>
            <a:r>
              <a:rPr lang="ar-SA" sz="1300" dirty="0">
                <a:cs typeface="B Nazanin" pitchFamily="2" charset="-78"/>
              </a:rPr>
              <a:t>نقشه‌های مهندسی</a:t>
            </a:r>
            <a:r>
              <a:rPr lang="fa-IR" sz="1300" dirty="0">
                <a:cs typeface="B Nazanin" pitchFamily="2" charset="-78"/>
              </a:rPr>
              <a:t> بخشهای مختلف سیکلوترون و اخذ تأییدیه های لازم از ناظران داخلی و خارجی</a:t>
            </a:r>
            <a:endParaRPr lang="fa-IR" sz="1300" dirty="0" smtClean="0">
              <a:cs typeface="B Nazanin" pitchFamily="2" charset="-78"/>
            </a:endParaRPr>
          </a:p>
          <a:p>
            <a:pPr marL="342900" indent="-342900" algn="r" rtl="1">
              <a:buFont typeface="Arial" pitchFamily="34" charset="0"/>
              <a:buChar char="•"/>
            </a:pPr>
            <a:r>
              <a:rPr lang="fa-IR" sz="1300" dirty="0" smtClean="0">
                <a:cs typeface="B Nazanin" pitchFamily="2" charset="-78"/>
              </a:rPr>
              <a:t>اتمام فازهای اول در اسفند 92</a:t>
            </a:r>
          </a:p>
          <a:p>
            <a:pPr marL="342900" indent="-342900" algn="r" rtl="1">
              <a:buFont typeface="Arial" pitchFamily="34" charset="0"/>
              <a:buChar char="•"/>
            </a:pPr>
            <a:r>
              <a:rPr lang="fa-IR" sz="1300" dirty="0" smtClean="0">
                <a:cs typeface="B Nazanin" pitchFamily="2" charset="-78"/>
              </a:rPr>
              <a:t>اتمام فاز سوم در خرداد 93</a:t>
            </a:r>
          </a:p>
          <a:p>
            <a:pPr marL="342900" indent="-342900" algn="r" rtl="1">
              <a:buFont typeface="Arial" pitchFamily="34" charset="0"/>
              <a:buChar char="•"/>
            </a:pPr>
            <a:r>
              <a:rPr lang="fa-IR" sz="1300" dirty="0">
                <a:cs typeface="B Nazanin" pitchFamily="2" charset="-78"/>
              </a:rPr>
              <a:t>برگزاری اولین کنفرانس مشترک ایران-کره در زمینه شتابدهنده سیکلوترون و چاپ کتابچه مجموعه مقالات </a:t>
            </a:r>
            <a:r>
              <a:rPr lang="fa-IR" sz="1300" dirty="0" smtClean="0">
                <a:cs typeface="B Nazanin" pitchFamily="2" charset="-78"/>
              </a:rPr>
              <a:t>آن- مهر 93</a:t>
            </a:r>
          </a:p>
          <a:p>
            <a:pPr marL="342900" indent="-342900" algn="r" rtl="1">
              <a:buFont typeface="Arial" pitchFamily="34" charset="0"/>
              <a:buChar char="•"/>
            </a:pPr>
            <a:r>
              <a:rPr lang="fa-IR" sz="1300" dirty="0" smtClean="0">
                <a:cs typeface="B Nazanin" pitchFamily="2" charset="-78"/>
              </a:rPr>
              <a:t>بررسی مستندات طرح در اسفند 93 توسط ناظر طرح </a:t>
            </a:r>
          </a:p>
          <a:p>
            <a:pPr marL="342900" indent="-342900" algn="r" rtl="1">
              <a:buFont typeface="Arial" pitchFamily="34" charset="0"/>
              <a:buChar char="•"/>
            </a:pPr>
            <a:r>
              <a:rPr lang="fa-IR" sz="1300" dirty="0" smtClean="0">
                <a:cs typeface="B Nazanin" pitchFamily="2" charset="-78"/>
              </a:rPr>
              <a:t>تائید </a:t>
            </a:r>
            <a:r>
              <a:rPr lang="ar-SA" sz="1300" dirty="0" smtClean="0">
                <a:cs typeface="B Nazanin" pitchFamily="2" charset="-78"/>
              </a:rPr>
              <a:t>پیشرفت </a:t>
            </a:r>
            <a:r>
              <a:rPr lang="ar-SA" sz="1300" dirty="0">
                <a:cs typeface="B Nazanin" pitchFamily="2" charset="-78"/>
              </a:rPr>
              <a:t>20.56% طرح توسط ناظر </a:t>
            </a:r>
            <a:r>
              <a:rPr lang="fa-IR" sz="1300" dirty="0" smtClean="0">
                <a:cs typeface="B Nazanin" pitchFamily="2" charset="-78"/>
              </a:rPr>
              <a:t>در خرداد 94</a:t>
            </a:r>
          </a:p>
          <a:p>
            <a:pPr marL="342900" indent="-342900" algn="r" rtl="1">
              <a:buFont typeface="Arial" pitchFamily="34" charset="0"/>
              <a:buChar char="•"/>
            </a:pPr>
            <a:r>
              <a:rPr lang="fa-IR" sz="1300" dirty="0">
                <a:cs typeface="B Nazanin" pitchFamily="2" charset="-78"/>
              </a:rPr>
              <a:t>آغاز به کار طراحی سیکلوترون 18 مگا الکترون ولت</a:t>
            </a:r>
          </a:p>
          <a:p>
            <a:pPr marL="342900" lvl="0" indent="-342900" algn="r" rtl="1">
              <a:buFont typeface="Arial" panose="020B0604020202020204" pitchFamily="34" charset="0"/>
              <a:buChar char="•"/>
            </a:pPr>
            <a:r>
              <a:rPr lang="fa-IR" sz="1300" dirty="0" smtClean="0">
                <a:cs typeface="B Nazanin" pitchFamily="2" charset="-78"/>
              </a:rPr>
              <a:t>شروع </a:t>
            </a:r>
            <a:r>
              <a:rPr lang="fa-IR" sz="1300" dirty="0">
                <a:cs typeface="B Nazanin" pitchFamily="2" charset="-78"/>
              </a:rPr>
              <a:t>به کار  تدوین </a:t>
            </a:r>
            <a:r>
              <a:rPr lang="ar-SA" sz="1300" dirty="0">
                <a:cs typeface="B Nazanin" pitchFamily="2" charset="-78"/>
              </a:rPr>
              <a:t>"سند راهبرد ملی توسعه فن‌آوری شتابدهنده‌ها“</a:t>
            </a:r>
            <a:r>
              <a:rPr lang="fa-IR" sz="1300" dirty="0">
                <a:cs typeface="B Nazanin" pitchFamily="2" charset="-78"/>
              </a:rPr>
              <a:t> در ابتدای 94 و پیشرفت بالغ بر  25 % آن تا کنون  </a:t>
            </a:r>
            <a:endParaRPr lang="en-US" sz="1300" dirty="0">
              <a:cs typeface="B Nazanin" pitchFamily="2" charset="-78"/>
            </a:endParaRPr>
          </a:p>
          <a:p>
            <a:pPr marL="342900" indent="-342900" algn="r" rtl="1">
              <a:buFont typeface="Arial" pitchFamily="34" charset="0"/>
              <a:buChar char="•"/>
            </a:pPr>
            <a:r>
              <a:rPr lang="fa-IR" sz="1300" dirty="0" smtClean="0">
                <a:cs typeface="B Nazanin" pitchFamily="2" charset="-78"/>
              </a:rPr>
              <a:t>ورود به فاز سوم از ابتدای سال  94 و انعقاد قرارداد ساخت مگنت در تیر 94 </a:t>
            </a:r>
          </a:p>
          <a:p>
            <a:pPr marL="342900" indent="-342900" algn="r" rtl="1">
              <a:buFont typeface="Arial" pitchFamily="34" charset="0"/>
              <a:buChar char="•"/>
            </a:pPr>
            <a:r>
              <a:rPr lang="fa-IR" sz="1300" dirty="0">
                <a:cs typeface="B Nazanin" pitchFamily="2" charset="-78"/>
              </a:rPr>
              <a:t>اعزام 3 کارشناس به کره در پائیز  </a:t>
            </a:r>
            <a:r>
              <a:rPr lang="fa-IR" sz="1300" dirty="0" smtClean="0">
                <a:cs typeface="B Nazanin" pitchFamily="2" charset="-78"/>
              </a:rPr>
              <a:t>94</a:t>
            </a:r>
            <a:endParaRPr lang="fa-IR" sz="1300" dirty="0" smtClean="0"/>
          </a:p>
          <a:p>
            <a:pPr marL="342900" indent="-342900" algn="r" rtl="1">
              <a:buFont typeface="Arial" pitchFamily="34" charset="0"/>
              <a:buChar char="•"/>
            </a:pPr>
            <a:endParaRPr lang="fa-IR" dirty="0" smtClean="0"/>
          </a:p>
          <a:p>
            <a:pPr marL="342900" indent="-342900" algn="r" rtl="1">
              <a:buFont typeface="Arial" pitchFamily="34" charset="0"/>
              <a:buChar char="•"/>
            </a:pPr>
            <a:endParaRPr lang="fa-IR" dirty="0" smtClean="0"/>
          </a:p>
          <a:p>
            <a:pPr marL="342900" indent="-342900" algn="r" rtl="1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Right Arrow 3">
            <a:hlinkClick r:id="rId2" action="ppaction://hlinksldjump"/>
          </p:cNvPr>
          <p:cNvSpPr/>
          <p:nvPr/>
        </p:nvSpPr>
        <p:spPr>
          <a:xfrm>
            <a:off x="6448425" y="652348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25725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76" y="190500"/>
            <a:ext cx="7219950" cy="638176"/>
          </a:xfrm>
        </p:spPr>
        <p:txBody>
          <a:bodyPr/>
          <a:lstStyle/>
          <a:p>
            <a:pPr algn="ctr"/>
            <a:r>
              <a:rPr lang="fa-IR" dirty="0">
                <a:cs typeface="B Nazanin" pitchFamily="2" charset="-78"/>
              </a:rPr>
              <a:t>میزان اعتبار مورد نیاز جهت فاز </a:t>
            </a:r>
            <a:r>
              <a:rPr lang="fa-IR" dirty="0" smtClean="0">
                <a:cs typeface="B Nazanin" pitchFamily="2" charset="-78"/>
              </a:rPr>
              <a:t>ساخت</a:t>
            </a:r>
            <a:endParaRPr lang="en-US" dirty="0">
              <a:cs typeface="B Nazanin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3596469"/>
              </p:ext>
            </p:extLst>
          </p:nvPr>
        </p:nvGraphicFramePr>
        <p:xfrm>
          <a:off x="247650" y="1276350"/>
          <a:ext cx="7029450" cy="2847975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4142772"/>
                <a:gridCol w="2886678"/>
              </a:tblGrid>
              <a:tr h="569595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solidFill>
                            <a:schemeClr val="tx1"/>
                          </a:solidFill>
                          <a:effectLst/>
                          <a:cs typeface="B Nazanin" pitchFamily="2" charset="-78"/>
                        </a:rPr>
                        <a:t>عنوان 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solidFill>
                            <a:schemeClr val="tx1"/>
                          </a:solidFill>
                          <a:effectLst/>
                          <a:cs typeface="B Nazanin" pitchFamily="2" charset="-78"/>
                        </a:rPr>
                        <a:t>میزان اعتبار مورد نیاز 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69595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>
                          <a:solidFill>
                            <a:schemeClr val="tx1"/>
                          </a:solidFill>
                          <a:effectLst/>
                          <a:cs typeface="B Nazanin" pitchFamily="2" charset="-78"/>
                        </a:rPr>
                        <a:t>دانشگاه محوری-دانشگاه صنعتی امیرکبیر</a:t>
                      </a:r>
                      <a:endParaRPr lang="en-US" sz="18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solidFill>
                            <a:schemeClr val="tx1"/>
                          </a:solidFill>
                          <a:effectLst/>
                          <a:cs typeface="B Nazanin" pitchFamily="2" charset="-78"/>
                        </a:rPr>
                        <a:t>51 میلیارد ریال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69595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>
                          <a:solidFill>
                            <a:schemeClr val="tx1"/>
                          </a:solidFill>
                          <a:effectLst/>
                          <a:cs typeface="B Nazanin" pitchFamily="2" charset="-78"/>
                        </a:rPr>
                        <a:t>دانشگاه  همکار-دانشگاه شهید بهشتی</a:t>
                      </a:r>
                      <a:endParaRPr lang="en-US" sz="18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solidFill>
                            <a:schemeClr val="tx1"/>
                          </a:solidFill>
                          <a:effectLst/>
                          <a:cs typeface="B Nazanin" pitchFamily="2" charset="-78"/>
                        </a:rPr>
                        <a:t>20 میلیارد ریال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69595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solidFill>
                            <a:schemeClr val="tx1"/>
                          </a:solidFill>
                          <a:effectLst/>
                          <a:cs typeface="B Nazanin" pitchFamily="2" charset="-78"/>
                        </a:rPr>
                        <a:t>دانشگاه همکار- دانشگاه تهران 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solidFill>
                            <a:schemeClr val="tx1"/>
                          </a:solidFill>
                          <a:effectLst/>
                          <a:cs typeface="B Nazanin" pitchFamily="2" charset="-78"/>
                        </a:rPr>
                        <a:t>2 میلیارد ریال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69595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solidFill>
                            <a:schemeClr val="tx1"/>
                          </a:solidFill>
                          <a:effectLst/>
                          <a:cs typeface="B Nazanin" pitchFamily="2" charset="-78"/>
                        </a:rPr>
                        <a:t>دانشگاه همکار-دانشگاه 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cs typeface="B Nazanin" pitchFamily="2" charset="-78"/>
                        </a:rPr>
                        <a:t>SKKU</a:t>
                      </a:r>
                      <a:r>
                        <a:rPr lang="fa-IR" sz="1800" b="1" dirty="0">
                          <a:solidFill>
                            <a:schemeClr val="tx1"/>
                          </a:solidFill>
                          <a:effectLst/>
                          <a:cs typeface="B Nazanin" pitchFamily="2" charset="-78"/>
                        </a:rPr>
                        <a:t> کره جنوبی 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solidFill>
                            <a:schemeClr val="tx1"/>
                          </a:solidFill>
                          <a:effectLst/>
                          <a:cs typeface="B Nazanin" pitchFamily="2" charset="-78"/>
                        </a:rPr>
                        <a:t>100 هزار دلار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ight Arrow 4">
            <a:hlinkClick r:id="rId2" action="ppaction://hlinksldjump"/>
          </p:cNvPr>
          <p:cNvSpPr/>
          <p:nvPr/>
        </p:nvSpPr>
        <p:spPr>
          <a:xfrm>
            <a:off x="6115050" y="637108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41035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776" y="85725"/>
            <a:ext cx="7200900" cy="1171575"/>
          </a:xfrm>
        </p:spPr>
        <p:txBody>
          <a:bodyPr/>
          <a:lstStyle/>
          <a:p>
            <a:r>
              <a:rPr lang="fa-IR" dirty="0">
                <a:cs typeface="B Nazanin" pitchFamily="2" charset="-78"/>
              </a:rPr>
              <a:t>پیشرفت فیزیکی طرح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6700" y="1497013"/>
            <a:ext cx="6858000" cy="5027612"/>
          </a:xfrm>
        </p:spPr>
        <p:txBody>
          <a:bodyPr/>
          <a:lstStyle/>
          <a:p>
            <a:pPr marL="342900" indent="-342900" algn="r" rtl="1">
              <a:buFont typeface="Arial" pitchFamily="34" charset="0"/>
              <a:buChar char="•"/>
            </a:pPr>
            <a:endParaRPr lang="en-US" b="1" dirty="0" smtClean="0"/>
          </a:p>
          <a:p>
            <a:pPr marL="342900" indent="-342900" algn="r" rtl="1">
              <a:buFont typeface="Arial" pitchFamily="34" charset="0"/>
              <a:buChar char="•"/>
            </a:pPr>
            <a:r>
              <a:rPr lang="fa-IR" b="1" dirty="0">
                <a:cs typeface="B Nazanin" pitchFamily="2" charset="-78"/>
              </a:rPr>
              <a:t>تائید </a:t>
            </a:r>
            <a:r>
              <a:rPr lang="ar-SA" b="1" dirty="0">
                <a:cs typeface="B Nazanin" pitchFamily="2" charset="-78"/>
              </a:rPr>
              <a:t>پیشرفت 20.56% طرح توسط ناظر </a:t>
            </a:r>
            <a:r>
              <a:rPr lang="fa-IR" b="1" dirty="0">
                <a:cs typeface="B Nazanin" pitchFamily="2" charset="-78"/>
              </a:rPr>
              <a:t>در خرداد 94</a:t>
            </a:r>
          </a:p>
          <a:p>
            <a:pPr marL="342900" indent="-342900" algn="r" rtl="1">
              <a:buFont typeface="Arial" pitchFamily="34" charset="0"/>
              <a:buChar char="•"/>
            </a:pPr>
            <a:r>
              <a:rPr lang="ar-SA" b="1" dirty="0" smtClean="0">
                <a:cs typeface="B Nazanin" pitchFamily="2" charset="-78"/>
                <a:hlinkClick r:id="rId2" action="ppaction://hlinksldjump"/>
              </a:rPr>
              <a:t>زمانبندی </a:t>
            </a:r>
            <a:r>
              <a:rPr lang="ar-SA" b="1" dirty="0">
                <a:cs typeface="B Nazanin" pitchFamily="2" charset="-78"/>
                <a:hlinkClick r:id="rId2" action="ppaction://hlinksldjump"/>
              </a:rPr>
              <a:t>جدید دو فاز ساخت و بازبینی مهندسی و فاز نصب و راه </a:t>
            </a:r>
            <a:r>
              <a:rPr lang="ar-SA" b="1" dirty="0" smtClean="0">
                <a:cs typeface="B Nazanin" pitchFamily="2" charset="-78"/>
                <a:hlinkClick r:id="rId2" action="ppaction://hlinksldjump"/>
              </a:rPr>
              <a:t>اندازی</a:t>
            </a:r>
            <a:r>
              <a:rPr lang="fa-IR" b="1" dirty="0" smtClean="0">
                <a:cs typeface="B Nazanin" pitchFamily="2" charset="-78"/>
                <a:hlinkClick r:id="rId2" action="ppaction://hlinksldjump"/>
              </a:rPr>
              <a:t> و مستندسازی</a:t>
            </a:r>
            <a:r>
              <a:rPr lang="ar-SA" b="1" dirty="0" smtClean="0">
                <a:cs typeface="B Nazanin" pitchFamily="2" charset="-78"/>
                <a:hlinkClick r:id="rId2" action="ppaction://hlinksldjump"/>
              </a:rPr>
              <a:t> طرح</a:t>
            </a:r>
            <a:endParaRPr lang="fa-IR" b="1" dirty="0" smtClean="0">
              <a:cs typeface="B Nazanin" pitchFamily="2" charset="-78"/>
            </a:endParaRPr>
          </a:p>
          <a:p>
            <a:pPr marL="342900" indent="-342900" algn="r" rtl="1">
              <a:buFont typeface="Arial" pitchFamily="34" charset="0"/>
              <a:buChar char="•"/>
            </a:pPr>
            <a:r>
              <a:rPr lang="ar-SA" b="1" dirty="0">
                <a:cs typeface="B Nazanin" pitchFamily="2" charset="-78"/>
                <a:hlinkClick r:id="rId3" action="ppaction://hlinksldjump"/>
              </a:rPr>
              <a:t>درصد پیشرفت کار در فاز ساخت و بازبینی</a:t>
            </a:r>
            <a:r>
              <a:rPr lang="fa-IR" b="1" dirty="0">
                <a:cs typeface="B Nazanin" pitchFamily="2" charset="-78"/>
                <a:hlinkClick r:id="rId3" action="ppaction://hlinksldjump"/>
              </a:rPr>
              <a:t> </a:t>
            </a:r>
            <a:endParaRPr lang="fa-IR" b="1" dirty="0">
              <a:cs typeface="B Nazanin" pitchFamily="2" charset="-78"/>
            </a:endParaRPr>
          </a:p>
          <a:p>
            <a:pPr marL="342900" indent="-342900" algn="r" rtl="1">
              <a:buFont typeface="Arial" pitchFamily="34" charset="0"/>
              <a:buChar char="•"/>
            </a:pPr>
            <a:r>
              <a:rPr lang="ar-SA" b="1" dirty="0">
                <a:cs typeface="B Nazanin" pitchFamily="2" charset="-78"/>
                <a:hlinkClick r:id="rId4" action="ppaction://hlinksldjump"/>
              </a:rPr>
              <a:t>نمودار </a:t>
            </a:r>
            <a:r>
              <a:rPr lang="fa-IR" b="1" dirty="0">
                <a:cs typeface="B Nazanin" pitchFamily="2" charset="-78"/>
                <a:hlinkClick r:id="rId4" action="ppaction://hlinksldjump"/>
              </a:rPr>
              <a:t>پیشرفت </a:t>
            </a:r>
            <a:r>
              <a:rPr lang="ar-SA" b="1" dirty="0">
                <a:cs typeface="B Nazanin" pitchFamily="2" charset="-78"/>
                <a:hlinkClick r:id="rId4" action="ppaction://hlinksldjump"/>
              </a:rPr>
              <a:t>فاز ساخت و </a:t>
            </a:r>
            <a:r>
              <a:rPr lang="ar-SA" b="1" dirty="0" smtClean="0">
                <a:cs typeface="B Nazanin" pitchFamily="2" charset="-78"/>
                <a:hlinkClick r:id="rId4" action="ppaction://hlinksldjump"/>
              </a:rPr>
              <a:t>بازبینی</a:t>
            </a:r>
            <a:endParaRPr lang="en-US" b="1" dirty="0" smtClean="0">
              <a:cs typeface="B Nazanin" pitchFamily="2" charset="-78"/>
            </a:endParaRPr>
          </a:p>
          <a:p>
            <a:pPr marL="342900" indent="-342900" algn="r" rtl="1">
              <a:buFont typeface="Arial" pitchFamily="34" charset="0"/>
              <a:buChar char="•"/>
            </a:pPr>
            <a:r>
              <a:rPr lang="ar-SA" b="1" dirty="0">
                <a:cs typeface="B Nazanin" pitchFamily="2" charset="-78"/>
                <a:hlinkClick r:id="rId5" action="ppaction://hlinksldjump"/>
              </a:rPr>
              <a:t>در صد پیشرفت کل پروژه از ابتدای طرح  تا پایان پائیز 94</a:t>
            </a:r>
            <a:endParaRPr lang="en-US" b="1" dirty="0">
              <a:cs typeface="B Nazanin" pitchFamily="2" charset="-78"/>
            </a:endParaRPr>
          </a:p>
          <a:p>
            <a:pPr marL="342900" indent="-342900" algn="r" rtl="1">
              <a:buFont typeface="Arial" pitchFamily="34" charset="0"/>
              <a:buChar char="•"/>
            </a:pPr>
            <a:r>
              <a:rPr lang="ar-SA" b="1" dirty="0">
                <a:cs typeface="B Nazanin" pitchFamily="2" charset="-78"/>
                <a:hlinkClick r:id="rId6" action="ppaction://hlinksldjump"/>
              </a:rPr>
              <a:t>نمودار پیشرفت کل طرح بر اساس زمانبندی جدید  </a:t>
            </a:r>
            <a:endParaRPr lang="fa-IR" b="1" dirty="0" smtClean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370237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3247</TotalTime>
  <Words>1618</Words>
  <Application>Microsoft Office PowerPoint</Application>
  <PresentationFormat>On-screen Show (4:3)</PresentationFormat>
  <Paragraphs>374</Paragraphs>
  <Slides>19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Andalus</vt:lpstr>
      <vt:lpstr>Arial</vt:lpstr>
      <vt:lpstr>B Nazanin</vt:lpstr>
      <vt:lpstr>BNazanin</vt:lpstr>
      <vt:lpstr>Calibri</vt:lpstr>
      <vt:lpstr>Calibri Light</vt:lpstr>
      <vt:lpstr>Franklin Gothic Book</vt:lpstr>
      <vt:lpstr>Times New Roman</vt:lpstr>
      <vt:lpstr>Office Theme</vt:lpstr>
      <vt:lpstr>طراحی و ساخت سیکلوترون کوچک جهت مصارف پزشکی</vt:lpstr>
      <vt:lpstr>گزارش پیشرفت طرح تا پایان پائیز 94</vt:lpstr>
      <vt:lpstr>تاریخچه روند اجرایی طرح</vt:lpstr>
      <vt:lpstr>فرایند تصویب طرح</vt:lpstr>
      <vt:lpstr>معرفی اعضاء کمیته راهبری</vt:lpstr>
      <vt:lpstr>تعیین مجریان و تصویب شرح خدمات</vt:lpstr>
      <vt:lpstr>خلاصه ای از روند اجرای طرح</vt:lpstr>
      <vt:lpstr>میزان اعتبار مورد نیاز جهت فاز ساخت</vt:lpstr>
      <vt:lpstr>پیشرفت فیزیکی طرح </vt:lpstr>
      <vt:lpstr>زمانبندی جدید دو فاز ساخت و بازبینی مهندسی و فاز نصب و راه اندازی و مستندسازی طرح</vt:lpstr>
      <vt:lpstr>درصد پیشرفت کار در فاز ساخت و بازبینی </vt:lpstr>
      <vt:lpstr>نمودار پیشرفت فاز ساخت و بازبینی</vt:lpstr>
      <vt:lpstr>در صد پیشرفت کل پروژه از ابتدای طرح  تا پایان پائیز 94</vt:lpstr>
      <vt:lpstr>نمودار پیشرفت کل طرح بر اساس زمانبندی جدید  </vt:lpstr>
      <vt:lpstr>گزارش صورت وضعیت مالی طرح تا پایان پائیز سال 94 </vt:lpstr>
      <vt:lpstr>وضعیت برگزاری جلسات کمیته راهبری</vt:lpstr>
      <vt:lpstr>PowerPoint Presentation</vt:lpstr>
      <vt:lpstr>مهمترین چالشها و پیشنهادات متناظر با رفع آن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طرح کلان ملی “طراحی و ساخت سيکلوترون کوچک  براي مصارف پزشكي ”</dc:title>
  <dc:creator>solhju</dc:creator>
  <cp:lastModifiedBy>Administrator</cp:lastModifiedBy>
  <cp:revision>260</cp:revision>
  <dcterms:created xsi:type="dcterms:W3CDTF">2013-12-04T09:18:31Z</dcterms:created>
  <dcterms:modified xsi:type="dcterms:W3CDTF">2016-01-05T06:49:53Z</dcterms:modified>
</cp:coreProperties>
</file>