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3"/>
  </p:notesMasterIdLst>
  <p:handoutMasterIdLst>
    <p:handoutMasterId r:id="rId34"/>
  </p:handoutMasterIdLst>
  <p:sldIdLst>
    <p:sldId id="256" r:id="rId2"/>
    <p:sldId id="257" r:id="rId3"/>
    <p:sldId id="261" r:id="rId4"/>
    <p:sldId id="262" r:id="rId5"/>
    <p:sldId id="258" r:id="rId6"/>
    <p:sldId id="260" r:id="rId7"/>
    <p:sldId id="259" r:id="rId8"/>
    <p:sldId id="263" r:id="rId9"/>
    <p:sldId id="264" r:id="rId10"/>
    <p:sldId id="289" r:id="rId11"/>
    <p:sldId id="290" r:id="rId12"/>
    <p:sldId id="291" r:id="rId13"/>
    <p:sldId id="266" r:id="rId14"/>
    <p:sldId id="276" r:id="rId15"/>
    <p:sldId id="268" r:id="rId16"/>
    <p:sldId id="271" r:id="rId17"/>
    <p:sldId id="270" r:id="rId18"/>
    <p:sldId id="277" r:id="rId19"/>
    <p:sldId id="278" r:id="rId20"/>
    <p:sldId id="269" r:id="rId21"/>
    <p:sldId id="280" r:id="rId22"/>
    <p:sldId id="281" r:id="rId23"/>
    <p:sldId id="279" r:id="rId24"/>
    <p:sldId id="292" r:id="rId25"/>
    <p:sldId id="283" r:id="rId26"/>
    <p:sldId id="282" r:id="rId27"/>
    <p:sldId id="285" r:id="rId28"/>
    <p:sldId id="284" r:id="rId29"/>
    <p:sldId id="293" r:id="rId30"/>
    <p:sldId id="294" r:id="rId31"/>
    <p:sldId id="288" r:id="rId32"/>
  </p:sldIdLst>
  <p:sldSz cx="9144000" cy="6858000" type="screen4x3"/>
  <p:notesSz cx="7102475" cy="10234613"/>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r" defTabSz="914400" rtl="1" eaLnBrk="1" latinLnBrk="0" hangingPunct="1">
      <a:defRPr kern="1200">
        <a:solidFill>
          <a:schemeClr val="tx1"/>
        </a:solidFill>
        <a:latin typeface="Verdana" pitchFamily="34" charset="0"/>
        <a:ea typeface="+mn-ea"/>
        <a:cs typeface="+mn-cs"/>
      </a:defRPr>
    </a:lvl6pPr>
    <a:lvl7pPr marL="2743200" algn="r" defTabSz="914400" rtl="1" eaLnBrk="1" latinLnBrk="0" hangingPunct="1">
      <a:defRPr kern="1200">
        <a:solidFill>
          <a:schemeClr val="tx1"/>
        </a:solidFill>
        <a:latin typeface="Verdana" pitchFamily="34" charset="0"/>
        <a:ea typeface="+mn-ea"/>
        <a:cs typeface="+mn-cs"/>
      </a:defRPr>
    </a:lvl7pPr>
    <a:lvl8pPr marL="3200400" algn="r" defTabSz="914400" rtl="1" eaLnBrk="1" latinLnBrk="0" hangingPunct="1">
      <a:defRPr kern="1200">
        <a:solidFill>
          <a:schemeClr val="tx1"/>
        </a:solidFill>
        <a:latin typeface="Verdana" pitchFamily="34" charset="0"/>
        <a:ea typeface="+mn-ea"/>
        <a:cs typeface="+mn-cs"/>
      </a:defRPr>
    </a:lvl8pPr>
    <a:lvl9pPr marL="3657600" algn="r" defTabSz="914400" rtl="1"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7ED8"/>
    <a:srgbClr val="FF9900"/>
    <a:srgbClr val="990099"/>
    <a:srgbClr val="FF0066"/>
    <a:srgbClr val="CCFFCC"/>
    <a:srgbClr val="FFCCCC"/>
    <a:srgbClr val="FFFFFF"/>
    <a:srgbClr val="FFCC66"/>
    <a:srgbClr val="FF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varScale="1">
        <p:scale>
          <a:sx n="80" d="100"/>
          <a:sy n="80" d="100"/>
        </p:scale>
        <p:origin x="-118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5D1037-5360-4B39-B66A-79DEC3400307}"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pPr rtl="1"/>
          <a:endParaRPr lang="fa-IR"/>
        </a:p>
      </dgm:t>
    </dgm:pt>
    <dgm:pt modelId="{B21FF89D-38BD-4E78-86FF-2F1C74562F03}">
      <dgm:prSet phldrT="[Text]" custT="1"/>
      <dgm:spPr>
        <a:solidFill>
          <a:srgbClr val="FFFF00"/>
        </a:solidFill>
        <a:ln>
          <a:solidFill>
            <a:schemeClr val="tx2">
              <a:lumMod val="75000"/>
            </a:schemeClr>
          </a:solidFill>
        </a:ln>
      </dgm:spPr>
      <dgm:t>
        <a:bodyPr/>
        <a:lstStyle/>
        <a:p>
          <a:pPr rtl="1"/>
          <a:r>
            <a:rPr lang="fa-IR" sz="1400" b="1" dirty="0" smtClean="0">
              <a:solidFill>
                <a:srgbClr val="FF0000"/>
              </a:solidFill>
              <a:cs typeface="B Titr" panose="00000700000000000000" pitchFamily="2" charset="-78"/>
            </a:rPr>
            <a:t>مقاوم بودن اقتصاد</a:t>
          </a:r>
          <a:endParaRPr lang="fa-IR" sz="1400" b="1" dirty="0">
            <a:solidFill>
              <a:srgbClr val="FF0000"/>
            </a:solidFill>
            <a:cs typeface="B Titr" panose="00000700000000000000" pitchFamily="2" charset="-78"/>
          </a:endParaRPr>
        </a:p>
      </dgm:t>
    </dgm:pt>
    <dgm:pt modelId="{63CEE368-F55F-46EB-AEFE-2D07DB9DD36C}" type="parTrans" cxnId="{1491771C-DA14-4EB4-9070-FDD9F614EB68}">
      <dgm:prSet/>
      <dgm:spPr/>
      <dgm:t>
        <a:bodyPr/>
        <a:lstStyle/>
        <a:p>
          <a:pPr rtl="1"/>
          <a:endParaRPr lang="fa-IR"/>
        </a:p>
      </dgm:t>
    </dgm:pt>
    <dgm:pt modelId="{4E72FD6A-103B-45CD-904E-471A79A0715C}" type="sibTrans" cxnId="{1491771C-DA14-4EB4-9070-FDD9F614EB68}">
      <dgm:prSet/>
      <dgm:spPr/>
      <dgm:t>
        <a:bodyPr/>
        <a:lstStyle/>
        <a:p>
          <a:pPr rtl="1"/>
          <a:endParaRPr lang="fa-IR"/>
        </a:p>
      </dgm:t>
    </dgm:pt>
    <dgm:pt modelId="{47F2269C-9CF5-4DFB-9F8E-ADB20AD34AB6}">
      <dgm:prSet phldrT="[Text]" custT="1"/>
      <dgm:spPr>
        <a:solidFill>
          <a:srgbClr val="FFFF99"/>
        </a:solidFill>
        <a:ln>
          <a:solidFill>
            <a:schemeClr val="tx2">
              <a:lumMod val="75000"/>
            </a:schemeClr>
          </a:solidFill>
        </a:ln>
      </dgm:spPr>
      <dgm:t>
        <a:bodyPr/>
        <a:lstStyle/>
        <a:p>
          <a:pPr rtl="1"/>
          <a:r>
            <a:rPr lang="fa-IR" sz="1200" b="1" dirty="0" smtClean="0">
              <a:solidFill>
                <a:srgbClr val="FF0000"/>
              </a:solidFill>
              <a:cs typeface="B Titr" panose="00000700000000000000" pitchFamily="2" charset="-78"/>
            </a:rPr>
            <a:t>استفاده از منابع دولتي وخصوصي </a:t>
          </a:r>
          <a:endParaRPr lang="fa-IR" sz="1200" b="1" dirty="0">
            <a:solidFill>
              <a:srgbClr val="FF0000"/>
            </a:solidFill>
            <a:cs typeface="B Titr" panose="00000700000000000000" pitchFamily="2" charset="-78"/>
          </a:endParaRPr>
        </a:p>
      </dgm:t>
    </dgm:pt>
    <dgm:pt modelId="{779E98AC-0A10-4261-8F7F-E9563A16693F}" type="parTrans" cxnId="{59C29CE1-A16F-4F4C-9CA9-24BECDF1AB7C}">
      <dgm:prSet/>
      <dgm:spPr/>
      <dgm:t>
        <a:bodyPr/>
        <a:lstStyle/>
        <a:p>
          <a:pPr rtl="1"/>
          <a:endParaRPr lang="fa-IR"/>
        </a:p>
      </dgm:t>
    </dgm:pt>
    <dgm:pt modelId="{FE98E140-A62C-47D6-997C-1A37B16F853D}" type="sibTrans" cxnId="{59C29CE1-A16F-4F4C-9CA9-24BECDF1AB7C}">
      <dgm:prSet/>
      <dgm:spPr/>
      <dgm:t>
        <a:bodyPr/>
        <a:lstStyle/>
        <a:p>
          <a:pPr rtl="1"/>
          <a:endParaRPr lang="fa-IR"/>
        </a:p>
      </dgm:t>
    </dgm:pt>
    <dgm:pt modelId="{F351DCFA-675E-4CC9-A91D-362A80CAD171}">
      <dgm:prSet phldrT="[Text]" custT="1"/>
      <dgm:spPr>
        <a:solidFill>
          <a:srgbClr val="FFCC66"/>
        </a:solidFill>
        <a:ln>
          <a:solidFill>
            <a:schemeClr val="tx2">
              <a:lumMod val="75000"/>
            </a:schemeClr>
          </a:solidFill>
        </a:ln>
      </dgm:spPr>
      <dgm:t>
        <a:bodyPr/>
        <a:lstStyle/>
        <a:p>
          <a:pPr rtl="1"/>
          <a:r>
            <a:rPr lang="fa-IR" sz="1200" b="1" dirty="0" smtClean="0">
              <a:solidFill>
                <a:srgbClr val="FF0000"/>
              </a:solidFill>
              <a:cs typeface="B Titr" panose="00000700000000000000" pitchFamily="2" charset="-78"/>
            </a:rPr>
            <a:t>حمايت توليد داخل</a:t>
          </a:r>
          <a:endParaRPr lang="fa-IR" sz="1200" b="1" dirty="0">
            <a:solidFill>
              <a:srgbClr val="FF0000"/>
            </a:solidFill>
            <a:cs typeface="B Titr" panose="00000700000000000000" pitchFamily="2" charset="-78"/>
          </a:endParaRPr>
        </a:p>
      </dgm:t>
    </dgm:pt>
    <dgm:pt modelId="{7BD7EAF2-85AA-4D01-96A6-3530C71F0B9B}" type="parTrans" cxnId="{D0CDFA3A-8C1B-4F9A-847C-C9510FA1BAF7}">
      <dgm:prSet/>
      <dgm:spPr/>
      <dgm:t>
        <a:bodyPr/>
        <a:lstStyle/>
        <a:p>
          <a:pPr rtl="1"/>
          <a:endParaRPr lang="fa-IR"/>
        </a:p>
      </dgm:t>
    </dgm:pt>
    <dgm:pt modelId="{A857DC71-EFE3-4B8E-87CB-137A30999A00}" type="sibTrans" cxnId="{D0CDFA3A-8C1B-4F9A-847C-C9510FA1BAF7}">
      <dgm:prSet/>
      <dgm:spPr/>
      <dgm:t>
        <a:bodyPr/>
        <a:lstStyle/>
        <a:p>
          <a:pPr rtl="1"/>
          <a:endParaRPr lang="fa-IR"/>
        </a:p>
      </dgm:t>
    </dgm:pt>
    <dgm:pt modelId="{75F7A2C7-2EA5-4278-8218-564D93C88EBD}">
      <dgm:prSet phldrT="[Text]" custT="1"/>
      <dgm:spPr>
        <a:solidFill>
          <a:srgbClr val="CCFFCC"/>
        </a:solidFill>
        <a:ln>
          <a:solidFill>
            <a:schemeClr val="tx2">
              <a:lumMod val="75000"/>
            </a:schemeClr>
          </a:solidFill>
        </a:ln>
      </dgm:spPr>
      <dgm:t>
        <a:bodyPr/>
        <a:lstStyle/>
        <a:p>
          <a:pPr rtl="1"/>
          <a:r>
            <a:rPr lang="fa-IR" sz="1400" b="1" dirty="0" smtClean="0">
              <a:solidFill>
                <a:srgbClr val="FF0000"/>
              </a:solidFill>
              <a:cs typeface="B Titr" panose="00000700000000000000" pitchFamily="2" charset="-78"/>
            </a:rPr>
            <a:t>مديريت منابع ارزي ومديريت مصرف </a:t>
          </a:r>
          <a:endParaRPr lang="fa-IR" sz="1400" b="1" dirty="0">
            <a:solidFill>
              <a:srgbClr val="FF0000"/>
            </a:solidFill>
            <a:cs typeface="B Titr" panose="00000700000000000000" pitchFamily="2" charset="-78"/>
          </a:endParaRPr>
        </a:p>
      </dgm:t>
    </dgm:pt>
    <dgm:pt modelId="{3DBEE17D-5804-4544-BD1C-08643F45D866}" type="parTrans" cxnId="{9CF09B1B-924D-4E06-804A-B2C7577DE778}">
      <dgm:prSet/>
      <dgm:spPr/>
      <dgm:t>
        <a:bodyPr/>
        <a:lstStyle/>
        <a:p>
          <a:pPr rtl="1"/>
          <a:endParaRPr lang="fa-IR"/>
        </a:p>
      </dgm:t>
    </dgm:pt>
    <dgm:pt modelId="{4564509B-7EA3-49CA-83C5-0B466F73D2CE}" type="sibTrans" cxnId="{9CF09B1B-924D-4E06-804A-B2C7577DE778}">
      <dgm:prSet/>
      <dgm:spPr/>
      <dgm:t>
        <a:bodyPr/>
        <a:lstStyle/>
        <a:p>
          <a:pPr rtl="1"/>
          <a:endParaRPr lang="fa-IR"/>
        </a:p>
      </dgm:t>
    </dgm:pt>
    <dgm:pt modelId="{A2D14FC3-3354-4DA8-83F4-4AE74547F278}" type="pres">
      <dgm:prSet presAssocID="{475D1037-5360-4B39-B66A-79DEC3400307}" presName="Name0" presStyleCnt="0">
        <dgm:presLayoutVars>
          <dgm:chMax val="7"/>
          <dgm:resizeHandles val="exact"/>
        </dgm:presLayoutVars>
      </dgm:prSet>
      <dgm:spPr/>
      <dgm:t>
        <a:bodyPr/>
        <a:lstStyle/>
        <a:p>
          <a:pPr rtl="1"/>
          <a:endParaRPr lang="fa-IR"/>
        </a:p>
      </dgm:t>
    </dgm:pt>
    <dgm:pt modelId="{44D13886-9FAB-445E-9C69-FB54E58101D9}" type="pres">
      <dgm:prSet presAssocID="{475D1037-5360-4B39-B66A-79DEC3400307}" presName="comp1" presStyleCnt="0"/>
      <dgm:spPr/>
    </dgm:pt>
    <dgm:pt modelId="{C85A1506-C231-487F-B28B-F1763F83B09F}" type="pres">
      <dgm:prSet presAssocID="{475D1037-5360-4B39-B66A-79DEC3400307}" presName="circle1" presStyleLbl="node1" presStyleIdx="0" presStyleCnt="4" custLinFactNeighborX="-4064" custLinFactNeighborY="10156"/>
      <dgm:spPr/>
      <dgm:t>
        <a:bodyPr/>
        <a:lstStyle/>
        <a:p>
          <a:pPr rtl="1"/>
          <a:endParaRPr lang="fa-IR"/>
        </a:p>
      </dgm:t>
    </dgm:pt>
    <dgm:pt modelId="{5C0860B1-72CC-4636-859B-862382D1F2F9}" type="pres">
      <dgm:prSet presAssocID="{475D1037-5360-4B39-B66A-79DEC3400307}" presName="c1text" presStyleLbl="node1" presStyleIdx="0" presStyleCnt="4">
        <dgm:presLayoutVars>
          <dgm:bulletEnabled val="1"/>
        </dgm:presLayoutVars>
      </dgm:prSet>
      <dgm:spPr/>
      <dgm:t>
        <a:bodyPr/>
        <a:lstStyle/>
        <a:p>
          <a:pPr rtl="1"/>
          <a:endParaRPr lang="fa-IR"/>
        </a:p>
      </dgm:t>
    </dgm:pt>
    <dgm:pt modelId="{FEE62B39-1D5C-4234-A053-CA95EDF2C77D}" type="pres">
      <dgm:prSet presAssocID="{475D1037-5360-4B39-B66A-79DEC3400307}" presName="comp2" presStyleCnt="0"/>
      <dgm:spPr/>
    </dgm:pt>
    <dgm:pt modelId="{C3FA9A3B-487A-42CE-97FE-BC8604BBB390}" type="pres">
      <dgm:prSet presAssocID="{475D1037-5360-4B39-B66A-79DEC3400307}" presName="circle2" presStyleLbl="node1" presStyleIdx="1" presStyleCnt="4"/>
      <dgm:spPr/>
      <dgm:t>
        <a:bodyPr/>
        <a:lstStyle/>
        <a:p>
          <a:pPr rtl="1"/>
          <a:endParaRPr lang="fa-IR"/>
        </a:p>
      </dgm:t>
    </dgm:pt>
    <dgm:pt modelId="{2E1649DB-002C-4410-BD19-B5C7F586C525}" type="pres">
      <dgm:prSet presAssocID="{475D1037-5360-4B39-B66A-79DEC3400307}" presName="c2text" presStyleLbl="node1" presStyleIdx="1" presStyleCnt="4">
        <dgm:presLayoutVars>
          <dgm:bulletEnabled val="1"/>
        </dgm:presLayoutVars>
      </dgm:prSet>
      <dgm:spPr/>
      <dgm:t>
        <a:bodyPr/>
        <a:lstStyle/>
        <a:p>
          <a:pPr rtl="1"/>
          <a:endParaRPr lang="fa-IR"/>
        </a:p>
      </dgm:t>
    </dgm:pt>
    <dgm:pt modelId="{475F53EE-9D51-4D8D-A241-D075A76EB31B}" type="pres">
      <dgm:prSet presAssocID="{475D1037-5360-4B39-B66A-79DEC3400307}" presName="comp3" presStyleCnt="0"/>
      <dgm:spPr/>
    </dgm:pt>
    <dgm:pt modelId="{01CE59A6-0184-48F1-9670-5FBCFBA52268}" type="pres">
      <dgm:prSet presAssocID="{475D1037-5360-4B39-B66A-79DEC3400307}" presName="circle3" presStyleLbl="node1" presStyleIdx="2" presStyleCnt="4" custScaleX="98868" custScaleY="103398" custLinFactNeighborX="-1739" custLinFactNeighborY="3803"/>
      <dgm:spPr/>
      <dgm:t>
        <a:bodyPr/>
        <a:lstStyle/>
        <a:p>
          <a:pPr rtl="1"/>
          <a:endParaRPr lang="fa-IR"/>
        </a:p>
      </dgm:t>
    </dgm:pt>
    <dgm:pt modelId="{DF288B96-4616-408A-8F62-9D12DB502707}" type="pres">
      <dgm:prSet presAssocID="{475D1037-5360-4B39-B66A-79DEC3400307}" presName="c3text" presStyleLbl="node1" presStyleIdx="2" presStyleCnt="4">
        <dgm:presLayoutVars>
          <dgm:bulletEnabled val="1"/>
        </dgm:presLayoutVars>
      </dgm:prSet>
      <dgm:spPr/>
      <dgm:t>
        <a:bodyPr/>
        <a:lstStyle/>
        <a:p>
          <a:pPr rtl="1"/>
          <a:endParaRPr lang="fa-IR"/>
        </a:p>
      </dgm:t>
    </dgm:pt>
    <dgm:pt modelId="{FA90431E-5CA9-4A81-B979-46C30D66FFE8}" type="pres">
      <dgm:prSet presAssocID="{475D1037-5360-4B39-B66A-79DEC3400307}" presName="comp4" presStyleCnt="0"/>
      <dgm:spPr/>
    </dgm:pt>
    <dgm:pt modelId="{B31EC32E-7399-4A23-B185-6E5D4E931DDE}" type="pres">
      <dgm:prSet presAssocID="{475D1037-5360-4B39-B66A-79DEC3400307}" presName="circle4" presStyleLbl="node1" presStyleIdx="3" presStyleCnt="4"/>
      <dgm:spPr/>
      <dgm:t>
        <a:bodyPr/>
        <a:lstStyle/>
        <a:p>
          <a:pPr rtl="1"/>
          <a:endParaRPr lang="fa-IR"/>
        </a:p>
      </dgm:t>
    </dgm:pt>
    <dgm:pt modelId="{C5D3507E-5AF9-4B36-A3B9-A09082273BCF}" type="pres">
      <dgm:prSet presAssocID="{475D1037-5360-4B39-B66A-79DEC3400307}" presName="c4text" presStyleLbl="node1" presStyleIdx="3" presStyleCnt="4">
        <dgm:presLayoutVars>
          <dgm:bulletEnabled val="1"/>
        </dgm:presLayoutVars>
      </dgm:prSet>
      <dgm:spPr/>
      <dgm:t>
        <a:bodyPr/>
        <a:lstStyle/>
        <a:p>
          <a:pPr rtl="1"/>
          <a:endParaRPr lang="fa-IR"/>
        </a:p>
      </dgm:t>
    </dgm:pt>
  </dgm:ptLst>
  <dgm:cxnLst>
    <dgm:cxn modelId="{D0CDFA3A-8C1B-4F9A-847C-C9510FA1BAF7}" srcId="{475D1037-5360-4B39-B66A-79DEC3400307}" destId="{F351DCFA-675E-4CC9-A91D-362A80CAD171}" srcOrd="2" destOrd="0" parTransId="{7BD7EAF2-85AA-4D01-96A6-3530C71F0B9B}" sibTransId="{A857DC71-EFE3-4B8E-87CB-137A30999A00}"/>
    <dgm:cxn modelId="{04BF6756-CE39-4D89-A855-75E03B488796}" type="presOf" srcId="{475D1037-5360-4B39-B66A-79DEC3400307}" destId="{A2D14FC3-3354-4DA8-83F4-4AE74547F278}" srcOrd="0" destOrd="0" presId="urn:microsoft.com/office/officeart/2005/8/layout/venn2"/>
    <dgm:cxn modelId="{0F3F2803-5751-429A-B799-015FB9F03CB4}" type="presOf" srcId="{B21FF89D-38BD-4E78-86FF-2F1C74562F03}" destId="{C85A1506-C231-487F-B28B-F1763F83B09F}" srcOrd="0" destOrd="0" presId="urn:microsoft.com/office/officeart/2005/8/layout/venn2"/>
    <dgm:cxn modelId="{F7B4933C-8A0F-4CAB-96A2-B2F5388EA6EE}" type="presOf" srcId="{47F2269C-9CF5-4DFB-9F8E-ADB20AD34AB6}" destId="{C3FA9A3B-487A-42CE-97FE-BC8604BBB390}" srcOrd="0" destOrd="0" presId="urn:microsoft.com/office/officeart/2005/8/layout/venn2"/>
    <dgm:cxn modelId="{5C4DDFCB-4186-436F-A32A-290D95D6D6C7}" type="presOf" srcId="{75F7A2C7-2EA5-4278-8218-564D93C88EBD}" destId="{C5D3507E-5AF9-4B36-A3B9-A09082273BCF}" srcOrd="1" destOrd="0" presId="urn:microsoft.com/office/officeart/2005/8/layout/venn2"/>
    <dgm:cxn modelId="{2F426B55-05DF-41C0-96BE-92D028AADF35}" type="presOf" srcId="{47F2269C-9CF5-4DFB-9F8E-ADB20AD34AB6}" destId="{2E1649DB-002C-4410-BD19-B5C7F586C525}" srcOrd="1" destOrd="0" presId="urn:microsoft.com/office/officeart/2005/8/layout/venn2"/>
    <dgm:cxn modelId="{59C29CE1-A16F-4F4C-9CA9-24BECDF1AB7C}" srcId="{475D1037-5360-4B39-B66A-79DEC3400307}" destId="{47F2269C-9CF5-4DFB-9F8E-ADB20AD34AB6}" srcOrd="1" destOrd="0" parTransId="{779E98AC-0A10-4261-8F7F-E9563A16693F}" sibTransId="{FE98E140-A62C-47D6-997C-1A37B16F853D}"/>
    <dgm:cxn modelId="{4C80AB48-D1D5-45B4-9846-2A1A825AA478}" type="presOf" srcId="{75F7A2C7-2EA5-4278-8218-564D93C88EBD}" destId="{B31EC32E-7399-4A23-B185-6E5D4E931DDE}" srcOrd="0" destOrd="0" presId="urn:microsoft.com/office/officeart/2005/8/layout/venn2"/>
    <dgm:cxn modelId="{6593DD81-E90F-4289-A596-5B96BF59FC75}" type="presOf" srcId="{B21FF89D-38BD-4E78-86FF-2F1C74562F03}" destId="{5C0860B1-72CC-4636-859B-862382D1F2F9}" srcOrd="1" destOrd="0" presId="urn:microsoft.com/office/officeart/2005/8/layout/venn2"/>
    <dgm:cxn modelId="{9CF09B1B-924D-4E06-804A-B2C7577DE778}" srcId="{475D1037-5360-4B39-B66A-79DEC3400307}" destId="{75F7A2C7-2EA5-4278-8218-564D93C88EBD}" srcOrd="3" destOrd="0" parTransId="{3DBEE17D-5804-4544-BD1C-08643F45D866}" sibTransId="{4564509B-7EA3-49CA-83C5-0B466F73D2CE}"/>
    <dgm:cxn modelId="{C833C261-9A37-4E6C-8E34-D9A087D80CEF}" type="presOf" srcId="{F351DCFA-675E-4CC9-A91D-362A80CAD171}" destId="{01CE59A6-0184-48F1-9670-5FBCFBA52268}" srcOrd="0" destOrd="0" presId="urn:microsoft.com/office/officeart/2005/8/layout/venn2"/>
    <dgm:cxn modelId="{20024E09-E680-4DDD-A46F-99811267F0CB}" type="presOf" srcId="{F351DCFA-675E-4CC9-A91D-362A80CAD171}" destId="{DF288B96-4616-408A-8F62-9D12DB502707}" srcOrd="1" destOrd="0" presId="urn:microsoft.com/office/officeart/2005/8/layout/venn2"/>
    <dgm:cxn modelId="{1491771C-DA14-4EB4-9070-FDD9F614EB68}" srcId="{475D1037-5360-4B39-B66A-79DEC3400307}" destId="{B21FF89D-38BD-4E78-86FF-2F1C74562F03}" srcOrd="0" destOrd="0" parTransId="{63CEE368-F55F-46EB-AEFE-2D07DB9DD36C}" sibTransId="{4E72FD6A-103B-45CD-904E-471A79A0715C}"/>
    <dgm:cxn modelId="{E052AA7D-A848-4A1B-94E4-FF690DBDB190}" type="presParOf" srcId="{A2D14FC3-3354-4DA8-83F4-4AE74547F278}" destId="{44D13886-9FAB-445E-9C69-FB54E58101D9}" srcOrd="0" destOrd="0" presId="urn:microsoft.com/office/officeart/2005/8/layout/venn2"/>
    <dgm:cxn modelId="{EE0B0286-7996-41BB-813E-A0D600CE2707}" type="presParOf" srcId="{44D13886-9FAB-445E-9C69-FB54E58101D9}" destId="{C85A1506-C231-487F-B28B-F1763F83B09F}" srcOrd="0" destOrd="0" presId="urn:microsoft.com/office/officeart/2005/8/layout/venn2"/>
    <dgm:cxn modelId="{6C015A78-3365-46A9-ACAF-A4388903C23D}" type="presParOf" srcId="{44D13886-9FAB-445E-9C69-FB54E58101D9}" destId="{5C0860B1-72CC-4636-859B-862382D1F2F9}" srcOrd="1" destOrd="0" presId="urn:microsoft.com/office/officeart/2005/8/layout/venn2"/>
    <dgm:cxn modelId="{CF47A8E7-DCA0-4F81-AD55-8D29255A9880}" type="presParOf" srcId="{A2D14FC3-3354-4DA8-83F4-4AE74547F278}" destId="{FEE62B39-1D5C-4234-A053-CA95EDF2C77D}" srcOrd="1" destOrd="0" presId="urn:microsoft.com/office/officeart/2005/8/layout/venn2"/>
    <dgm:cxn modelId="{588AFCF4-C818-4DF7-9190-4D199FE16C21}" type="presParOf" srcId="{FEE62B39-1D5C-4234-A053-CA95EDF2C77D}" destId="{C3FA9A3B-487A-42CE-97FE-BC8604BBB390}" srcOrd="0" destOrd="0" presId="urn:microsoft.com/office/officeart/2005/8/layout/venn2"/>
    <dgm:cxn modelId="{7DE0399D-8116-4AEC-97CF-BA8EF3A2358A}" type="presParOf" srcId="{FEE62B39-1D5C-4234-A053-CA95EDF2C77D}" destId="{2E1649DB-002C-4410-BD19-B5C7F586C525}" srcOrd="1" destOrd="0" presId="urn:microsoft.com/office/officeart/2005/8/layout/venn2"/>
    <dgm:cxn modelId="{001DCDB8-5133-464D-A555-057405BB827E}" type="presParOf" srcId="{A2D14FC3-3354-4DA8-83F4-4AE74547F278}" destId="{475F53EE-9D51-4D8D-A241-D075A76EB31B}" srcOrd="2" destOrd="0" presId="urn:microsoft.com/office/officeart/2005/8/layout/venn2"/>
    <dgm:cxn modelId="{98DB91F8-2CC1-4C71-9E69-9A056D64CE9A}" type="presParOf" srcId="{475F53EE-9D51-4D8D-A241-D075A76EB31B}" destId="{01CE59A6-0184-48F1-9670-5FBCFBA52268}" srcOrd="0" destOrd="0" presId="urn:microsoft.com/office/officeart/2005/8/layout/venn2"/>
    <dgm:cxn modelId="{7D17ECE2-6EA1-4E4C-9F3D-0A154B45ED18}" type="presParOf" srcId="{475F53EE-9D51-4D8D-A241-D075A76EB31B}" destId="{DF288B96-4616-408A-8F62-9D12DB502707}" srcOrd="1" destOrd="0" presId="urn:microsoft.com/office/officeart/2005/8/layout/venn2"/>
    <dgm:cxn modelId="{B80C99B7-31DF-4493-AFF0-C4AADFC41767}" type="presParOf" srcId="{A2D14FC3-3354-4DA8-83F4-4AE74547F278}" destId="{FA90431E-5CA9-4A81-B979-46C30D66FFE8}" srcOrd="3" destOrd="0" presId="urn:microsoft.com/office/officeart/2005/8/layout/venn2"/>
    <dgm:cxn modelId="{0D2AA8D9-5640-44F5-A1B0-9453148F72E3}" type="presParOf" srcId="{FA90431E-5CA9-4A81-B979-46C30D66FFE8}" destId="{B31EC32E-7399-4A23-B185-6E5D4E931DDE}" srcOrd="0" destOrd="0" presId="urn:microsoft.com/office/officeart/2005/8/layout/venn2"/>
    <dgm:cxn modelId="{E195F74C-5965-4E2F-BDBF-F29096A8C463}" type="presParOf" srcId="{FA90431E-5CA9-4A81-B979-46C30D66FFE8}" destId="{C5D3507E-5AF9-4B36-A3B9-A09082273BCF}"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232979-671F-4D1D-8236-D58D0E57FD4A}" type="doc">
      <dgm:prSet loTypeId="urn:microsoft.com/office/officeart/2005/8/layout/radial4" loCatId="relationship" qsTypeId="urn:microsoft.com/office/officeart/2005/8/quickstyle/simple2" qsCatId="simple" csTypeId="urn:microsoft.com/office/officeart/2005/8/colors/colorful3" csCatId="colorful" phldr="1"/>
      <dgm:spPr/>
      <dgm:t>
        <a:bodyPr/>
        <a:lstStyle/>
        <a:p>
          <a:pPr rtl="1"/>
          <a:endParaRPr lang="fa-IR"/>
        </a:p>
      </dgm:t>
    </dgm:pt>
    <dgm:pt modelId="{CA32B97D-2ED1-4563-901C-5FC1B4F0DF7B}">
      <dgm:prSet phldrT="[Text]" custT="1"/>
      <dgm:spPr>
        <a:solidFill>
          <a:schemeClr val="accent1">
            <a:lumMod val="75000"/>
          </a:schemeClr>
        </a:solidFill>
      </dgm:spPr>
      <dgm:t>
        <a:bodyPr/>
        <a:lstStyle/>
        <a:p>
          <a:pPr algn="ctr" rtl="1"/>
          <a:r>
            <a:rPr lang="fa-IR" sz="2800" b="1" i="1" dirty="0">
              <a:solidFill>
                <a:srgbClr val="FF0066"/>
              </a:solidFill>
              <a:cs typeface="B Titr" panose="00000700000000000000" pitchFamily="2" charset="-78"/>
            </a:rPr>
            <a:t>عواقب تحريم  </a:t>
          </a:r>
          <a:r>
            <a:rPr lang="fa-IR" sz="2800" b="1" i="1" dirty="0" smtClean="0">
              <a:solidFill>
                <a:srgbClr val="FF0066"/>
              </a:solidFill>
              <a:cs typeface="B Titr" panose="00000700000000000000" pitchFamily="2" charset="-78"/>
            </a:rPr>
            <a:t>وانتظار</a:t>
          </a:r>
          <a:endParaRPr lang="fa-IR" sz="2800" b="1" i="1" dirty="0">
            <a:solidFill>
              <a:srgbClr val="FF0066"/>
            </a:solidFill>
            <a:cs typeface="B Titr" panose="00000700000000000000" pitchFamily="2" charset="-78"/>
          </a:endParaRPr>
        </a:p>
      </dgm:t>
    </dgm:pt>
    <dgm:pt modelId="{B86B6B4E-A860-4D4A-A40B-B4C5B89B298E}" type="parTrans" cxnId="{78C7F8FA-71C9-4C93-8A0A-F60CFC714457}">
      <dgm:prSet/>
      <dgm:spPr/>
      <dgm:t>
        <a:bodyPr/>
        <a:lstStyle/>
        <a:p>
          <a:pPr algn="ctr" rtl="1"/>
          <a:endParaRPr lang="fa-IR"/>
        </a:p>
      </dgm:t>
    </dgm:pt>
    <dgm:pt modelId="{26B85F32-4150-4155-9C90-720AF1BAFB78}" type="sibTrans" cxnId="{78C7F8FA-71C9-4C93-8A0A-F60CFC714457}">
      <dgm:prSet/>
      <dgm:spPr/>
      <dgm:t>
        <a:bodyPr/>
        <a:lstStyle/>
        <a:p>
          <a:pPr algn="ctr" rtl="1"/>
          <a:endParaRPr lang="fa-IR"/>
        </a:p>
      </dgm:t>
    </dgm:pt>
    <dgm:pt modelId="{AD80B4AD-4FA2-4445-A86F-C8C0F0282E6E}">
      <dgm:prSet phldrT="[Text]" custT="1"/>
      <dgm:spPr>
        <a:solidFill>
          <a:schemeClr val="accent2">
            <a:lumMod val="75000"/>
          </a:schemeClr>
        </a:solidFill>
      </dgm:spPr>
      <dgm:t>
        <a:bodyPr/>
        <a:lstStyle/>
        <a:p>
          <a:pPr algn="ctr" rtl="1"/>
          <a:r>
            <a:rPr lang="fa-IR" sz="2000" b="1" dirty="0">
              <a:solidFill>
                <a:srgbClr val="FFFF00"/>
              </a:solidFill>
              <a:cs typeface="B Nazanin" panose="00000400000000000000" pitchFamily="2" charset="-78"/>
            </a:rPr>
            <a:t>عدم وجود نقدينگي مناسب</a:t>
          </a:r>
        </a:p>
      </dgm:t>
    </dgm:pt>
    <dgm:pt modelId="{394FC7F4-E378-40B9-998C-32B70D11728A}" type="parTrans" cxnId="{C31B6B36-4BD4-42AF-B6A0-3CED091F57E7}">
      <dgm:prSet/>
      <dgm:spPr>
        <a:solidFill>
          <a:schemeClr val="tx2">
            <a:lumMod val="75000"/>
          </a:schemeClr>
        </a:solidFill>
      </dgm:spPr>
      <dgm:t>
        <a:bodyPr/>
        <a:lstStyle/>
        <a:p>
          <a:pPr algn="ctr" rtl="1"/>
          <a:endParaRPr lang="fa-IR" sz="1200">
            <a:solidFill>
              <a:srgbClr val="FF0000"/>
            </a:solidFill>
          </a:endParaRPr>
        </a:p>
      </dgm:t>
    </dgm:pt>
    <dgm:pt modelId="{53E2C906-3C35-454A-BED4-078D2E8E41F1}" type="sibTrans" cxnId="{C31B6B36-4BD4-42AF-B6A0-3CED091F57E7}">
      <dgm:prSet/>
      <dgm:spPr/>
      <dgm:t>
        <a:bodyPr/>
        <a:lstStyle/>
        <a:p>
          <a:pPr algn="ctr" rtl="1"/>
          <a:endParaRPr lang="fa-IR"/>
        </a:p>
      </dgm:t>
    </dgm:pt>
    <dgm:pt modelId="{ED1D5AD0-4101-481A-9507-5D96ACC87F6E}">
      <dgm:prSet phldrT="[Text]" custT="1"/>
      <dgm:spPr>
        <a:solidFill>
          <a:schemeClr val="accent2">
            <a:lumMod val="75000"/>
          </a:schemeClr>
        </a:solidFill>
      </dgm:spPr>
      <dgm:t>
        <a:bodyPr/>
        <a:lstStyle/>
        <a:p>
          <a:pPr algn="ctr" rtl="1"/>
          <a:r>
            <a:rPr lang="fa-IR" sz="1800" b="1" dirty="0">
              <a:solidFill>
                <a:srgbClr val="FFFF00"/>
              </a:solidFill>
              <a:cs typeface="B Nazanin" panose="00000400000000000000" pitchFamily="2" charset="-78"/>
            </a:rPr>
            <a:t>عدم </a:t>
          </a:r>
          <a:r>
            <a:rPr lang="fa-IR" sz="1800" b="1" dirty="0" smtClean="0">
              <a:solidFill>
                <a:srgbClr val="FFFF00"/>
              </a:solidFill>
              <a:cs typeface="B Nazanin" panose="00000400000000000000" pitchFamily="2" charset="-78"/>
            </a:rPr>
            <a:t>وجود قطعات </a:t>
          </a:r>
          <a:r>
            <a:rPr lang="fa-IR" sz="1800" b="1" dirty="0">
              <a:solidFill>
                <a:srgbClr val="FFFF00"/>
              </a:solidFill>
              <a:cs typeface="B Nazanin" panose="00000400000000000000" pitchFamily="2" charset="-78"/>
            </a:rPr>
            <a:t>يدكي</a:t>
          </a:r>
        </a:p>
      </dgm:t>
    </dgm:pt>
    <dgm:pt modelId="{411AF272-5373-4829-8328-16646EF97FB6}" type="parTrans" cxnId="{46A7B03B-917D-4B67-96B4-5FEE30EF3961}">
      <dgm:prSet/>
      <dgm:spPr>
        <a:solidFill>
          <a:schemeClr val="tx2">
            <a:lumMod val="75000"/>
          </a:schemeClr>
        </a:solidFill>
      </dgm:spPr>
      <dgm:t>
        <a:bodyPr/>
        <a:lstStyle/>
        <a:p>
          <a:pPr algn="ctr" rtl="1"/>
          <a:endParaRPr lang="fa-IR" sz="1200">
            <a:solidFill>
              <a:srgbClr val="FF0000"/>
            </a:solidFill>
          </a:endParaRPr>
        </a:p>
      </dgm:t>
    </dgm:pt>
    <dgm:pt modelId="{667516D8-4153-4F54-BBA8-8114ADC91610}" type="sibTrans" cxnId="{46A7B03B-917D-4B67-96B4-5FEE30EF3961}">
      <dgm:prSet/>
      <dgm:spPr/>
      <dgm:t>
        <a:bodyPr/>
        <a:lstStyle/>
        <a:p>
          <a:pPr algn="ctr" rtl="1"/>
          <a:endParaRPr lang="fa-IR"/>
        </a:p>
      </dgm:t>
    </dgm:pt>
    <dgm:pt modelId="{AFFD8FC8-0EF0-48E5-912C-926DDFCE1181}">
      <dgm:prSet phldrT="[Text]" custT="1"/>
      <dgm:spPr>
        <a:solidFill>
          <a:schemeClr val="accent1">
            <a:lumMod val="50000"/>
          </a:schemeClr>
        </a:solidFill>
      </dgm:spPr>
      <dgm:t>
        <a:bodyPr/>
        <a:lstStyle/>
        <a:p>
          <a:pPr algn="ctr" rtl="1"/>
          <a:r>
            <a:rPr lang="fa-IR" sz="1600" b="1" dirty="0">
              <a:solidFill>
                <a:srgbClr val="FFFF00"/>
              </a:solidFill>
              <a:cs typeface="B Nazanin" panose="00000400000000000000" pitchFamily="2" charset="-78"/>
            </a:rPr>
            <a:t>نياز به جايگزيني قطعات جديدي </a:t>
          </a:r>
        </a:p>
        <a:p>
          <a:pPr algn="ctr" rtl="1"/>
          <a:r>
            <a:rPr lang="fa-IR" sz="1600" b="1" dirty="0">
              <a:solidFill>
                <a:srgbClr val="FFFF00"/>
              </a:solidFill>
              <a:cs typeface="B Nazanin" panose="00000400000000000000" pitchFamily="2" charset="-78"/>
            </a:rPr>
            <a:t>بجاي برند</a:t>
          </a:r>
        </a:p>
      </dgm:t>
    </dgm:pt>
    <dgm:pt modelId="{E1841E49-C2CA-4D80-8A93-61A752B30821}" type="parTrans" cxnId="{34BBD8A3-1378-4037-8536-F4DA911386C3}">
      <dgm:prSet/>
      <dgm:spPr>
        <a:solidFill>
          <a:schemeClr val="tx2">
            <a:lumMod val="75000"/>
          </a:schemeClr>
        </a:solidFill>
      </dgm:spPr>
      <dgm:t>
        <a:bodyPr/>
        <a:lstStyle/>
        <a:p>
          <a:pPr algn="ctr" rtl="1"/>
          <a:endParaRPr lang="fa-IR" sz="1200">
            <a:solidFill>
              <a:srgbClr val="FF0000"/>
            </a:solidFill>
          </a:endParaRPr>
        </a:p>
      </dgm:t>
    </dgm:pt>
    <dgm:pt modelId="{7920C093-610A-47EB-A128-D06AE51DA3EC}" type="sibTrans" cxnId="{34BBD8A3-1378-4037-8536-F4DA911386C3}">
      <dgm:prSet/>
      <dgm:spPr/>
      <dgm:t>
        <a:bodyPr/>
        <a:lstStyle/>
        <a:p>
          <a:pPr algn="ctr" rtl="1"/>
          <a:endParaRPr lang="fa-IR"/>
        </a:p>
      </dgm:t>
    </dgm:pt>
    <dgm:pt modelId="{B60A5F24-03BA-4105-A64D-C2F1F2BEA846}">
      <dgm:prSet custT="1"/>
      <dgm:spPr>
        <a:solidFill>
          <a:schemeClr val="accent1">
            <a:lumMod val="75000"/>
          </a:schemeClr>
        </a:solidFill>
      </dgm:spPr>
      <dgm:t>
        <a:bodyPr/>
        <a:lstStyle/>
        <a:p>
          <a:pPr algn="ctr" rtl="1"/>
          <a:r>
            <a:rPr lang="fa-IR" sz="1700" b="1" dirty="0">
              <a:solidFill>
                <a:srgbClr val="FFFF00"/>
              </a:solidFill>
              <a:cs typeface="B Nazanin" panose="00000400000000000000" pitchFamily="2" charset="-78"/>
            </a:rPr>
            <a:t>عدم اماكن برنامه ريزي مناسب</a:t>
          </a:r>
        </a:p>
      </dgm:t>
    </dgm:pt>
    <dgm:pt modelId="{41F29FBC-45B7-46B1-A676-6362A884D39C}" type="parTrans" cxnId="{D1EBCB1E-346C-4D57-957E-A3CEADA9D959}">
      <dgm:prSet/>
      <dgm:spPr>
        <a:solidFill>
          <a:schemeClr val="tx2">
            <a:lumMod val="75000"/>
          </a:schemeClr>
        </a:solidFill>
      </dgm:spPr>
      <dgm:t>
        <a:bodyPr/>
        <a:lstStyle/>
        <a:p>
          <a:pPr algn="ctr" rtl="1"/>
          <a:endParaRPr lang="fa-IR" sz="1200">
            <a:solidFill>
              <a:srgbClr val="FF0000"/>
            </a:solidFill>
          </a:endParaRPr>
        </a:p>
      </dgm:t>
    </dgm:pt>
    <dgm:pt modelId="{50C61120-D4DB-4CA5-82A1-48EFDEDCC767}" type="sibTrans" cxnId="{D1EBCB1E-346C-4D57-957E-A3CEADA9D959}">
      <dgm:prSet/>
      <dgm:spPr/>
      <dgm:t>
        <a:bodyPr/>
        <a:lstStyle/>
        <a:p>
          <a:pPr algn="ctr" rtl="1"/>
          <a:endParaRPr lang="fa-IR"/>
        </a:p>
      </dgm:t>
    </dgm:pt>
    <dgm:pt modelId="{C83B9C98-8522-4F82-99F7-A6C6F0ECB7CB}">
      <dgm:prSet custT="1"/>
      <dgm:spPr>
        <a:solidFill>
          <a:schemeClr val="accent1">
            <a:lumMod val="75000"/>
          </a:schemeClr>
        </a:solidFill>
      </dgm:spPr>
      <dgm:t>
        <a:bodyPr/>
        <a:lstStyle/>
        <a:p>
          <a:pPr algn="ctr" rtl="1"/>
          <a:r>
            <a:rPr lang="fa-IR" sz="1800" b="1" baseline="0" dirty="0">
              <a:solidFill>
                <a:srgbClr val="FFFF00"/>
              </a:solidFill>
              <a:latin typeface="Nazanin-s" panose="020BE200000000000000" pitchFamily="34" charset="0"/>
              <a:cs typeface="B Nazanin" panose="00000400000000000000" pitchFamily="2" charset="-78"/>
            </a:rPr>
            <a:t>درخواست قطعات بابرندخاص</a:t>
          </a:r>
        </a:p>
      </dgm:t>
    </dgm:pt>
    <dgm:pt modelId="{13D5DE09-B4F2-43D1-BC25-0441EF86C9B4}" type="parTrans" cxnId="{7F3946B5-EF0E-47C2-A0D3-B76F8272289B}">
      <dgm:prSet/>
      <dgm:spPr>
        <a:solidFill>
          <a:schemeClr val="tx2">
            <a:lumMod val="75000"/>
          </a:schemeClr>
        </a:solidFill>
      </dgm:spPr>
      <dgm:t>
        <a:bodyPr/>
        <a:lstStyle/>
        <a:p>
          <a:pPr algn="ctr" rtl="1"/>
          <a:endParaRPr lang="fa-IR" sz="1200">
            <a:solidFill>
              <a:srgbClr val="FF0000"/>
            </a:solidFill>
          </a:endParaRPr>
        </a:p>
      </dgm:t>
    </dgm:pt>
    <dgm:pt modelId="{8A07813F-57B7-4A74-B7EB-E2071D0FD2A0}" type="sibTrans" cxnId="{7F3946B5-EF0E-47C2-A0D3-B76F8272289B}">
      <dgm:prSet/>
      <dgm:spPr/>
      <dgm:t>
        <a:bodyPr/>
        <a:lstStyle/>
        <a:p>
          <a:pPr algn="ctr" rtl="1"/>
          <a:endParaRPr lang="fa-IR"/>
        </a:p>
      </dgm:t>
    </dgm:pt>
    <dgm:pt modelId="{880351DD-8CC0-4C5F-B1FC-F2D713499798}">
      <dgm:prSet/>
      <dgm:spPr/>
      <dgm:t>
        <a:bodyPr/>
        <a:lstStyle/>
        <a:p>
          <a:pPr rtl="1"/>
          <a:endParaRPr lang="fa-IR"/>
        </a:p>
      </dgm:t>
    </dgm:pt>
    <dgm:pt modelId="{B70523AB-34A1-4772-9AD7-737381235199}" type="parTrans" cxnId="{C68FBC3C-DC1A-49C1-9684-D9D4A36D2A07}">
      <dgm:prSet/>
      <dgm:spPr/>
      <dgm:t>
        <a:bodyPr/>
        <a:lstStyle/>
        <a:p>
          <a:pPr algn="ctr" rtl="1"/>
          <a:endParaRPr lang="fa-IR"/>
        </a:p>
      </dgm:t>
    </dgm:pt>
    <dgm:pt modelId="{2C7B64F2-816B-4FB8-AC74-B0FEC14B3ADC}" type="sibTrans" cxnId="{C68FBC3C-DC1A-49C1-9684-D9D4A36D2A07}">
      <dgm:prSet/>
      <dgm:spPr/>
      <dgm:t>
        <a:bodyPr/>
        <a:lstStyle/>
        <a:p>
          <a:pPr algn="ctr" rtl="1"/>
          <a:endParaRPr lang="fa-IR"/>
        </a:p>
      </dgm:t>
    </dgm:pt>
    <dgm:pt modelId="{3C38A1B1-A136-4E09-ABBD-BD3F0239DC8A}">
      <dgm:prSet/>
      <dgm:spPr/>
      <dgm:t>
        <a:bodyPr/>
        <a:lstStyle/>
        <a:p>
          <a:pPr algn="ctr" rtl="1"/>
          <a:endParaRPr lang="fa-IR" dirty="0"/>
        </a:p>
      </dgm:t>
    </dgm:pt>
    <dgm:pt modelId="{C2AD488D-D0E3-4A6D-B080-5A03DB5D84D4}" type="parTrans" cxnId="{A2F20955-64A8-41B1-A813-B19903A79650}">
      <dgm:prSet/>
      <dgm:spPr/>
      <dgm:t>
        <a:bodyPr/>
        <a:lstStyle/>
        <a:p>
          <a:pPr algn="ctr" rtl="1"/>
          <a:endParaRPr lang="fa-IR"/>
        </a:p>
      </dgm:t>
    </dgm:pt>
    <dgm:pt modelId="{98EF4FA4-094B-4F65-8436-082A5B8D7CE7}" type="sibTrans" cxnId="{A2F20955-64A8-41B1-A813-B19903A79650}">
      <dgm:prSet/>
      <dgm:spPr/>
      <dgm:t>
        <a:bodyPr/>
        <a:lstStyle/>
        <a:p>
          <a:pPr algn="ctr" rtl="1"/>
          <a:endParaRPr lang="fa-IR"/>
        </a:p>
      </dgm:t>
    </dgm:pt>
    <dgm:pt modelId="{EBCF188B-C267-4392-9BC9-152B26862C1D}">
      <dgm:prSet custT="1"/>
      <dgm:spPr>
        <a:solidFill>
          <a:schemeClr val="accent2">
            <a:lumMod val="75000"/>
          </a:schemeClr>
        </a:solidFill>
      </dgm:spPr>
      <dgm:t>
        <a:bodyPr/>
        <a:lstStyle/>
        <a:p>
          <a:pPr rtl="1"/>
          <a:r>
            <a:rPr lang="fa-IR" sz="2400" b="1" i="1" dirty="0" smtClean="0">
              <a:solidFill>
                <a:srgbClr val="FFFF00"/>
              </a:solidFill>
              <a:cs typeface="B Nazanin" panose="00000400000000000000" pitchFamily="2" charset="-78"/>
            </a:rPr>
            <a:t>گراني</a:t>
          </a:r>
          <a:r>
            <a:rPr lang="fa-IR" sz="2400" b="1" dirty="0" smtClean="0">
              <a:solidFill>
                <a:srgbClr val="FFFF00"/>
              </a:solidFill>
              <a:cs typeface="B Nazanin" panose="00000400000000000000" pitchFamily="2" charset="-78"/>
            </a:rPr>
            <a:t> قطعات</a:t>
          </a:r>
          <a:endParaRPr lang="fa-IR" sz="2400" b="1" dirty="0">
            <a:solidFill>
              <a:srgbClr val="FFFF00"/>
            </a:solidFill>
            <a:cs typeface="B Nazanin" panose="00000400000000000000" pitchFamily="2" charset="-78"/>
          </a:endParaRPr>
        </a:p>
      </dgm:t>
    </dgm:pt>
    <dgm:pt modelId="{40FA72EB-8BC2-46D1-B071-E8C1D29402D4}" type="parTrans" cxnId="{58E51C3C-647B-4AB3-BE9D-AB467EE99D2B}">
      <dgm:prSet/>
      <dgm:spPr>
        <a:solidFill>
          <a:schemeClr val="tx2">
            <a:lumMod val="75000"/>
          </a:schemeClr>
        </a:solidFill>
        <a:ln>
          <a:solidFill>
            <a:schemeClr val="accent1">
              <a:lumMod val="75000"/>
            </a:schemeClr>
          </a:solidFill>
        </a:ln>
      </dgm:spPr>
      <dgm:t>
        <a:bodyPr/>
        <a:lstStyle/>
        <a:p>
          <a:pPr rtl="1"/>
          <a:endParaRPr lang="fa-IR"/>
        </a:p>
      </dgm:t>
    </dgm:pt>
    <dgm:pt modelId="{A89BC3A6-880A-4D69-9A96-8EAFB0E2BBBD}" type="sibTrans" cxnId="{58E51C3C-647B-4AB3-BE9D-AB467EE99D2B}">
      <dgm:prSet/>
      <dgm:spPr/>
      <dgm:t>
        <a:bodyPr/>
        <a:lstStyle/>
        <a:p>
          <a:pPr rtl="1"/>
          <a:endParaRPr lang="fa-IR"/>
        </a:p>
      </dgm:t>
    </dgm:pt>
    <dgm:pt modelId="{C6B1AC26-39E9-40E5-97B3-79D65E8377AD}" type="pres">
      <dgm:prSet presAssocID="{39232979-671F-4D1D-8236-D58D0E57FD4A}" presName="cycle" presStyleCnt="0">
        <dgm:presLayoutVars>
          <dgm:chMax val="1"/>
          <dgm:dir/>
          <dgm:animLvl val="ctr"/>
          <dgm:resizeHandles val="exact"/>
        </dgm:presLayoutVars>
      </dgm:prSet>
      <dgm:spPr/>
      <dgm:t>
        <a:bodyPr/>
        <a:lstStyle/>
        <a:p>
          <a:pPr rtl="1"/>
          <a:endParaRPr lang="fa-IR"/>
        </a:p>
      </dgm:t>
    </dgm:pt>
    <dgm:pt modelId="{F042BF42-57C0-4E7E-B7B1-82FA3F1FEB33}" type="pres">
      <dgm:prSet presAssocID="{CA32B97D-2ED1-4563-901C-5FC1B4F0DF7B}" presName="centerShape" presStyleLbl="node0" presStyleIdx="0" presStyleCnt="1" custScaleX="131935" custScaleY="112917" custLinFactNeighborX="-969" custLinFactNeighborY="952"/>
      <dgm:spPr/>
      <dgm:t>
        <a:bodyPr/>
        <a:lstStyle/>
        <a:p>
          <a:pPr rtl="1"/>
          <a:endParaRPr lang="fa-IR"/>
        </a:p>
      </dgm:t>
    </dgm:pt>
    <dgm:pt modelId="{0317E0E2-F659-4566-83F3-C5FA98CE6CD7}" type="pres">
      <dgm:prSet presAssocID="{394FC7F4-E378-40B9-998C-32B70D11728A}" presName="parTrans" presStyleLbl="bgSibTrans2D1" presStyleIdx="0" presStyleCnt="6" custScaleX="88808" custScaleY="127210" custLinFactNeighborX="11416" custLinFactNeighborY="1247"/>
      <dgm:spPr/>
      <dgm:t>
        <a:bodyPr/>
        <a:lstStyle/>
        <a:p>
          <a:pPr rtl="1"/>
          <a:endParaRPr lang="fa-IR"/>
        </a:p>
      </dgm:t>
    </dgm:pt>
    <dgm:pt modelId="{12FE0E62-C16B-46CC-B6C7-01E8CB23C2E3}" type="pres">
      <dgm:prSet presAssocID="{AD80B4AD-4FA2-4445-A86F-C8C0F0282E6E}" presName="node" presStyleLbl="node1" presStyleIdx="0" presStyleCnt="6" custScaleX="101188" custScaleY="127210">
        <dgm:presLayoutVars>
          <dgm:bulletEnabled val="1"/>
        </dgm:presLayoutVars>
      </dgm:prSet>
      <dgm:spPr/>
      <dgm:t>
        <a:bodyPr/>
        <a:lstStyle/>
        <a:p>
          <a:pPr rtl="1"/>
          <a:endParaRPr lang="fa-IR"/>
        </a:p>
      </dgm:t>
    </dgm:pt>
    <dgm:pt modelId="{F8AD0FE9-3507-4DE8-A9BC-A29F04DB8397}" type="pres">
      <dgm:prSet presAssocID="{411AF272-5373-4829-8328-16646EF97FB6}" presName="parTrans" presStyleLbl="bgSibTrans2D1" presStyleIdx="1" presStyleCnt="6" custScaleX="78929" custScaleY="127210" custLinFactNeighborX="9392" custLinFactNeighborY="67284"/>
      <dgm:spPr/>
      <dgm:t>
        <a:bodyPr/>
        <a:lstStyle/>
        <a:p>
          <a:pPr rtl="1"/>
          <a:endParaRPr lang="fa-IR"/>
        </a:p>
      </dgm:t>
    </dgm:pt>
    <dgm:pt modelId="{06EF8C38-78A6-451D-AC7B-1666CEB343C7}" type="pres">
      <dgm:prSet presAssocID="{ED1D5AD0-4101-481A-9507-5D96ACC87F6E}" presName="node" presStyleLbl="node1" presStyleIdx="1" presStyleCnt="6" custScaleX="118153" custScaleY="119195" custRadScaleRad="124540" custRadScaleInc="-190">
        <dgm:presLayoutVars>
          <dgm:bulletEnabled val="1"/>
        </dgm:presLayoutVars>
      </dgm:prSet>
      <dgm:spPr/>
      <dgm:t>
        <a:bodyPr/>
        <a:lstStyle/>
        <a:p>
          <a:pPr rtl="1"/>
          <a:endParaRPr lang="fa-IR"/>
        </a:p>
      </dgm:t>
    </dgm:pt>
    <dgm:pt modelId="{235FC32F-6D73-4928-8B1B-942DF549CAD6}" type="pres">
      <dgm:prSet presAssocID="{40FA72EB-8BC2-46D1-B071-E8C1D29402D4}" presName="parTrans" presStyleLbl="bgSibTrans2D1" presStyleIdx="2" presStyleCnt="6" custScaleX="111822"/>
      <dgm:spPr/>
      <dgm:t>
        <a:bodyPr/>
        <a:lstStyle/>
        <a:p>
          <a:pPr rtl="1"/>
          <a:endParaRPr lang="fa-IR"/>
        </a:p>
      </dgm:t>
    </dgm:pt>
    <dgm:pt modelId="{4C90EB06-D01C-47B9-8DFD-98C856ECD829}" type="pres">
      <dgm:prSet presAssocID="{EBCF188B-C267-4392-9BC9-152B26862C1D}" presName="node" presStyleLbl="node1" presStyleIdx="2" presStyleCnt="6" custScaleX="110560" custScaleY="122082">
        <dgm:presLayoutVars>
          <dgm:bulletEnabled val="1"/>
        </dgm:presLayoutVars>
      </dgm:prSet>
      <dgm:spPr/>
      <dgm:t>
        <a:bodyPr/>
        <a:lstStyle/>
        <a:p>
          <a:pPr rtl="1"/>
          <a:endParaRPr lang="fa-IR"/>
        </a:p>
      </dgm:t>
    </dgm:pt>
    <dgm:pt modelId="{9FFE5F75-B2A6-4570-A405-C1193BE67A32}" type="pres">
      <dgm:prSet presAssocID="{41F29FBC-45B7-46B1-A676-6362A884D39C}" presName="parTrans" presStyleLbl="bgSibTrans2D1" presStyleIdx="3" presStyleCnt="6" custAng="21428640" custScaleX="73053" custScaleY="127210" custLinFactNeighborX="-1213" custLinFactNeighborY="78442"/>
      <dgm:spPr/>
      <dgm:t>
        <a:bodyPr/>
        <a:lstStyle/>
        <a:p>
          <a:pPr rtl="1"/>
          <a:endParaRPr lang="fa-IR"/>
        </a:p>
      </dgm:t>
    </dgm:pt>
    <dgm:pt modelId="{40E2D12F-00E6-49E1-8A40-4819641F29F3}" type="pres">
      <dgm:prSet presAssocID="{B60A5F24-03BA-4105-A64D-C2F1F2BEA846}" presName="node" presStyleLbl="node1" presStyleIdx="3" presStyleCnt="6" custScaleX="110520" custScaleY="108307" custRadScaleRad="100463" custRadScaleInc="-528">
        <dgm:presLayoutVars>
          <dgm:bulletEnabled val="1"/>
        </dgm:presLayoutVars>
      </dgm:prSet>
      <dgm:spPr/>
      <dgm:t>
        <a:bodyPr/>
        <a:lstStyle/>
        <a:p>
          <a:pPr rtl="1"/>
          <a:endParaRPr lang="fa-IR"/>
        </a:p>
      </dgm:t>
    </dgm:pt>
    <dgm:pt modelId="{578DB883-9941-4281-8E10-73A2E3583A4E}" type="pres">
      <dgm:prSet presAssocID="{13D5DE09-B4F2-43D1-BC25-0441EF86C9B4}" presName="parTrans" presStyleLbl="bgSibTrans2D1" presStyleIdx="4" presStyleCnt="6" custScaleX="74797" custScaleY="127210" custLinFactNeighborX="-9224" custLinFactNeighborY="58766"/>
      <dgm:spPr/>
      <dgm:t>
        <a:bodyPr/>
        <a:lstStyle/>
        <a:p>
          <a:pPr rtl="1"/>
          <a:endParaRPr lang="fa-IR"/>
        </a:p>
      </dgm:t>
    </dgm:pt>
    <dgm:pt modelId="{9772764F-B145-472A-8EC8-C8F97B745A60}" type="pres">
      <dgm:prSet presAssocID="{C83B9C98-8522-4F82-99F7-A6C6F0ECB7CB}" presName="node" presStyleLbl="node1" presStyleIdx="4" presStyleCnt="6" custScaleX="101188" custScaleY="127210" custRadScaleRad="121282" custRadScaleInc="-650">
        <dgm:presLayoutVars>
          <dgm:bulletEnabled val="1"/>
        </dgm:presLayoutVars>
      </dgm:prSet>
      <dgm:spPr/>
      <dgm:t>
        <a:bodyPr/>
        <a:lstStyle/>
        <a:p>
          <a:pPr rtl="1"/>
          <a:endParaRPr lang="fa-IR"/>
        </a:p>
      </dgm:t>
    </dgm:pt>
    <dgm:pt modelId="{D00700E2-9322-446B-8148-E2D99BB73316}" type="pres">
      <dgm:prSet presAssocID="{E1841E49-C2CA-4D80-8A93-61A752B30821}" presName="parTrans" presStyleLbl="bgSibTrans2D1" presStyleIdx="5" presStyleCnt="6" custScaleX="111381" custScaleY="127210"/>
      <dgm:spPr/>
      <dgm:t>
        <a:bodyPr/>
        <a:lstStyle/>
        <a:p>
          <a:pPr rtl="1"/>
          <a:endParaRPr lang="fa-IR"/>
        </a:p>
      </dgm:t>
    </dgm:pt>
    <dgm:pt modelId="{62199351-47FD-48BC-9154-D23EEBF3CD15}" type="pres">
      <dgm:prSet presAssocID="{AFFD8FC8-0EF0-48E5-912C-926DDFCE1181}" presName="node" presStyleLbl="node1" presStyleIdx="5" presStyleCnt="6" custScaleX="101188" custScaleY="127210">
        <dgm:presLayoutVars>
          <dgm:bulletEnabled val="1"/>
        </dgm:presLayoutVars>
      </dgm:prSet>
      <dgm:spPr/>
      <dgm:t>
        <a:bodyPr/>
        <a:lstStyle/>
        <a:p>
          <a:pPr rtl="1"/>
          <a:endParaRPr lang="fa-IR"/>
        </a:p>
      </dgm:t>
    </dgm:pt>
  </dgm:ptLst>
  <dgm:cxnLst>
    <dgm:cxn modelId="{D9573602-DAFE-42F1-AF20-F1DF97CE3AF6}" type="presOf" srcId="{13D5DE09-B4F2-43D1-BC25-0441EF86C9B4}" destId="{578DB883-9941-4281-8E10-73A2E3583A4E}" srcOrd="0" destOrd="0" presId="urn:microsoft.com/office/officeart/2005/8/layout/radial4"/>
    <dgm:cxn modelId="{CF0CFB55-69B9-4E76-84A2-01AA44584120}" type="presOf" srcId="{39232979-671F-4D1D-8236-D58D0E57FD4A}" destId="{C6B1AC26-39E9-40E5-97B3-79D65E8377AD}" srcOrd="0" destOrd="0" presId="urn:microsoft.com/office/officeart/2005/8/layout/radial4"/>
    <dgm:cxn modelId="{78C7F8FA-71C9-4C93-8A0A-F60CFC714457}" srcId="{39232979-671F-4D1D-8236-D58D0E57FD4A}" destId="{CA32B97D-2ED1-4563-901C-5FC1B4F0DF7B}" srcOrd="0" destOrd="0" parTransId="{B86B6B4E-A860-4D4A-A40B-B4C5B89B298E}" sibTransId="{26B85F32-4150-4155-9C90-720AF1BAFB78}"/>
    <dgm:cxn modelId="{6BDF0533-E066-482E-AA92-2C771DFDC0CE}" type="presOf" srcId="{411AF272-5373-4829-8328-16646EF97FB6}" destId="{F8AD0FE9-3507-4DE8-A9BC-A29F04DB8397}" srcOrd="0" destOrd="0" presId="urn:microsoft.com/office/officeart/2005/8/layout/radial4"/>
    <dgm:cxn modelId="{0C72BC9F-D5BC-4672-84C4-E0CA795FE606}" type="presOf" srcId="{AD80B4AD-4FA2-4445-A86F-C8C0F0282E6E}" destId="{12FE0E62-C16B-46CC-B6C7-01E8CB23C2E3}" srcOrd="0" destOrd="0" presId="urn:microsoft.com/office/officeart/2005/8/layout/radial4"/>
    <dgm:cxn modelId="{C68FBC3C-DC1A-49C1-9684-D9D4A36D2A07}" srcId="{39232979-671F-4D1D-8236-D58D0E57FD4A}" destId="{880351DD-8CC0-4C5F-B1FC-F2D713499798}" srcOrd="1" destOrd="0" parTransId="{B70523AB-34A1-4772-9AD7-737381235199}" sibTransId="{2C7B64F2-816B-4FB8-AC74-B0FEC14B3ADC}"/>
    <dgm:cxn modelId="{D1EBCB1E-346C-4D57-957E-A3CEADA9D959}" srcId="{CA32B97D-2ED1-4563-901C-5FC1B4F0DF7B}" destId="{B60A5F24-03BA-4105-A64D-C2F1F2BEA846}" srcOrd="3" destOrd="0" parTransId="{41F29FBC-45B7-46B1-A676-6362A884D39C}" sibTransId="{50C61120-D4DB-4CA5-82A1-48EFDEDCC767}"/>
    <dgm:cxn modelId="{270D579B-047A-43F9-ADCF-0548DB1EA964}" type="presOf" srcId="{41F29FBC-45B7-46B1-A676-6362A884D39C}" destId="{9FFE5F75-B2A6-4570-A405-C1193BE67A32}" srcOrd="0" destOrd="0" presId="urn:microsoft.com/office/officeart/2005/8/layout/radial4"/>
    <dgm:cxn modelId="{D59C28C6-8BBB-4A50-9815-7AD98746D832}" type="presOf" srcId="{394FC7F4-E378-40B9-998C-32B70D11728A}" destId="{0317E0E2-F659-4566-83F3-C5FA98CE6CD7}" srcOrd="0" destOrd="0" presId="urn:microsoft.com/office/officeart/2005/8/layout/radial4"/>
    <dgm:cxn modelId="{85CDD035-8F7E-4949-B992-E199C6C95F3C}" type="presOf" srcId="{C83B9C98-8522-4F82-99F7-A6C6F0ECB7CB}" destId="{9772764F-B145-472A-8EC8-C8F97B745A60}" srcOrd="0" destOrd="0" presId="urn:microsoft.com/office/officeart/2005/8/layout/radial4"/>
    <dgm:cxn modelId="{46A7B03B-917D-4B67-96B4-5FEE30EF3961}" srcId="{CA32B97D-2ED1-4563-901C-5FC1B4F0DF7B}" destId="{ED1D5AD0-4101-481A-9507-5D96ACC87F6E}" srcOrd="1" destOrd="0" parTransId="{411AF272-5373-4829-8328-16646EF97FB6}" sibTransId="{667516D8-4153-4F54-BBA8-8114ADC91610}"/>
    <dgm:cxn modelId="{A2F20955-64A8-41B1-A813-B19903A79650}" srcId="{39232979-671F-4D1D-8236-D58D0E57FD4A}" destId="{3C38A1B1-A136-4E09-ABBD-BD3F0239DC8A}" srcOrd="2" destOrd="0" parTransId="{C2AD488D-D0E3-4A6D-B080-5A03DB5D84D4}" sibTransId="{98EF4FA4-094B-4F65-8436-082A5B8D7CE7}"/>
    <dgm:cxn modelId="{C8D730A9-4114-466D-8A88-EF964B0DCEA1}" type="presOf" srcId="{ED1D5AD0-4101-481A-9507-5D96ACC87F6E}" destId="{06EF8C38-78A6-451D-AC7B-1666CEB343C7}" srcOrd="0" destOrd="0" presId="urn:microsoft.com/office/officeart/2005/8/layout/radial4"/>
    <dgm:cxn modelId="{253A2D8B-7E8B-4A3B-848A-FEBD2105A276}" type="presOf" srcId="{AFFD8FC8-0EF0-48E5-912C-926DDFCE1181}" destId="{62199351-47FD-48BC-9154-D23EEBF3CD15}" srcOrd="0" destOrd="0" presId="urn:microsoft.com/office/officeart/2005/8/layout/radial4"/>
    <dgm:cxn modelId="{53D66622-DF57-40D0-B17F-30B992C928FC}" type="presOf" srcId="{E1841E49-C2CA-4D80-8A93-61A752B30821}" destId="{D00700E2-9322-446B-8148-E2D99BB73316}" srcOrd="0" destOrd="0" presId="urn:microsoft.com/office/officeart/2005/8/layout/radial4"/>
    <dgm:cxn modelId="{7F3946B5-EF0E-47C2-A0D3-B76F8272289B}" srcId="{CA32B97D-2ED1-4563-901C-5FC1B4F0DF7B}" destId="{C83B9C98-8522-4F82-99F7-A6C6F0ECB7CB}" srcOrd="4" destOrd="0" parTransId="{13D5DE09-B4F2-43D1-BC25-0441EF86C9B4}" sibTransId="{8A07813F-57B7-4A74-B7EB-E2071D0FD2A0}"/>
    <dgm:cxn modelId="{46BAA6BD-112D-4D4C-8F15-F0A54FA9DCEC}" type="presOf" srcId="{EBCF188B-C267-4392-9BC9-152B26862C1D}" destId="{4C90EB06-D01C-47B9-8DFD-98C856ECD829}" srcOrd="0" destOrd="0" presId="urn:microsoft.com/office/officeart/2005/8/layout/radial4"/>
    <dgm:cxn modelId="{6B7423E3-2D53-4AD2-A4CC-DF3961A59A0C}" type="presOf" srcId="{40FA72EB-8BC2-46D1-B071-E8C1D29402D4}" destId="{235FC32F-6D73-4928-8B1B-942DF549CAD6}" srcOrd="0" destOrd="0" presId="urn:microsoft.com/office/officeart/2005/8/layout/radial4"/>
    <dgm:cxn modelId="{F39F89F2-D68F-448C-BFF0-F18CCDA70502}" type="presOf" srcId="{B60A5F24-03BA-4105-A64D-C2F1F2BEA846}" destId="{40E2D12F-00E6-49E1-8A40-4819641F29F3}" srcOrd="0" destOrd="0" presId="urn:microsoft.com/office/officeart/2005/8/layout/radial4"/>
    <dgm:cxn modelId="{C31B6B36-4BD4-42AF-B6A0-3CED091F57E7}" srcId="{CA32B97D-2ED1-4563-901C-5FC1B4F0DF7B}" destId="{AD80B4AD-4FA2-4445-A86F-C8C0F0282E6E}" srcOrd="0" destOrd="0" parTransId="{394FC7F4-E378-40B9-998C-32B70D11728A}" sibTransId="{53E2C906-3C35-454A-BED4-078D2E8E41F1}"/>
    <dgm:cxn modelId="{34BBD8A3-1378-4037-8536-F4DA911386C3}" srcId="{CA32B97D-2ED1-4563-901C-5FC1B4F0DF7B}" destId="{AFFD8FC8-0EF0-48E5-912C-926DDFCE1181}" srcOrd="5" destOrd="0" parTransId="{E1841E49-C2CA-4D80-8A93-61A752B30821}" sibTransId="{7920C093-610A-47EB-A128-D06AE51DA3EC}"/>
    <dgm:cxn modelId="{58E51C3C-647B-4AB3-BE9D-AB467EE99D2B}" srcId="{CA32B97D-2ED1-4563-901C-5FC1B4F0DF7B}" destId="{EBCF188B-C267-4392-9BC9-152B26862C1D}" srcOrd="2" destOrd="0" parTransId="{40FA72EB-8BC2-46D1-B071-E8C1D29402D4}" sibTransId="{A89BC3A6-880A-4D69-9A96-8EAFB0E2BBBD}"/>
    <dgm:cxn modelId="{AEEC59C6-5762-4FEB-81D3-F8E724C69247}" type="presOf" srcId="{CA32B97D-2ED1-4563-901C-5FC1B4F0DF7B}" destId="{F042BF42-57C0-4E7E-B7B1-82FA3F1FEB33}" srcOrd="0" destOrd="0" presId="urn:microsoft.com/office/officeart/2005/8/layout/radial4"/>
    <dgm:cxn modelId="{6AD9A26A-6404-4A2B-8453-8B8C8FADFE94}" type="presParOf" srcId="{C6B1AC26-39E9-40E5-97B3-79D65E8377AD}" destId="{F042BF42-57C0-4E7E-B7B1-82FA3F1FEB33}" srcOrd="0" destOrd="0" presId="urn:microsoft.com/office/officeart/2005/8/layout/radial4"/>
    <dgm:cxn modelId="{2954E0D6-EEE8-4D86-9A48-1AD27443A11F}" type="presParOf" srcId="{C6B1AC26-39E9-40E5-97B3-79D65E8377AD}" destId="{0317E0E2-F659-4566-83F3-C5FA98CE6CD7}" srcOrd="1" destOrd="0" presId="urn:microsoft.com/office/officeart/2005/8/layout/radial4"/>
    <dgm:cxn modelId="{43B9DDAB-6747-4178-BB84-5368F4428FDB}" type="presParOf" srcId="{C6B1AC26-39E9-40E5-97B3-79D65E8377AD}" destId="{12FE0E62-C16B-46CC-B6C7-01E8CB23C2E3}" srcOrd="2" destOrd="0" presId="urn:microsoft.com/office/officeart/2005/8/layout/radial4"/>
    <dgm:cxn modelId="{871C4A65-D685-4B45-BE64-29B0CC22C836}" type="presParOf" srcId="{C6B1AC26-39E9-40E5-97B3-79D65E8377AD}" destId="{F8AD0FE9-3507-4DE8-A9BC-A29F04DB8397}" srcOrd="3" destOrd="0" presId="urn:microsoft.com/office/officeart/2005/8/layout/radial4"/>
    <dgm:cxn modelId="{A71C408A-4F32-4635-ACF3-7D35060F864F}" type="presParOf" srcId="{C6B1AC26-39E9-40E5-97B3-79D65E8377AD}" destId="{06EF8C38-78A6-451D-AC7B-1666CEB343C7}" srcOrd="4" destOrd="0" presId="urn:microsoft.com/office/officeart/2005/8/layout/radial4"/>
    <dgm:cxn modelId="{527B66C4-7EEC-488E-84C5-F832A895E91C}" type="presParOf" srcId="{C6B1AC26-39E9-40E5-97B3-79D65E8377AD}" destId="{235FC32F-6D73-4928-8B1B-942DF549CAD6}" srcOrd="5" destOrd="0" presId="urn:microsoft.com/office/officeart/2005/8/layout/radial4"/>
    <dgm:cxn modelId="{4882D2EF-6136-4786-BF78-DA09B8B646C4}" type="presParOf" srcId="{C6B1AC26-39E9-40E5-97B3-79D65E8377AD}" destId="{4C90EB06-D01C-47B9-8DFD-98C856ECD829}" srcOrd="6" destOrd="0" presId="urn:microsoft.com/office/officeart/2005/8/layout/radial4"/>
    <dgm:cxn modelId="{8FC7E5BE-622B-4C0D-8FBB-45941CD9586D}" type="presParOf" srcId="{C6B1AC26-39E9-40E5-97B3-79D65E8377AD}" destId="{9FFE5F75-B2A6-4570-A405-C1193BE67A32}" srcOrd="7" destOrd="0" presId="urn:microsoft.com/office/officeart/2005/8/layout/radial4"/>
    <dgm:cxn modelId="{664C5454-2939-4FCC-9CB0-E80A6107366A}" type="presParOf" srcId="{C6B1AC26-39E9-40E5-97B3-79D65E8377AD}" destId="{40E2D12F-00E6-49E1-8A40-4819641F29F3}" srcOrd="8" destOrd="0" presId="urn:microsoft.com/office/officeart/2005/8/layout/radial4"/>
    <dgm:cxn modelId="{69719E2A-0821-4565-8C81-DB0970451F94}" type="presParOf" srcId="{C6B1AC26-39E9-40E5-97B3-79D65E8377AD}" destId="{578DB883-9941-4281-8E10-73A2E3583A4E}" srcOrd="9" destOrd="0" presId="urn:microsoft.com/office/officeart/2005/8/layout/radial4"/>
    <dgm:cxn modelId="{18F1CD62-A171-4B22-9C62-3B1286D09A0C}" type="presParOf" srcId="{C6B1AC26-39E9-40E5-97B3-79D65E8377AD}" destId="{9772764F-B145-472A-8EC8-C8F97B745A60}" srcOrd="10" destOrd="0" presId="urn:microsoft.com/office/officeart/2005/8/layout/radial4"/>
    <dgm:cxn modelId="{AB629003-DBFA-4C73-B089-81AAD033D192}" type="presParOf" srcId="{C6B1AC26-39E9-40E5-97B3-79D65E8377AD}" destId="{D00700E2-9322-446B-8148-E2D99BB73316}" srcOrd="11" destOrd="0" presId="urn:microsoft.com/office/officeart/2005/8/layout/radial4"/>
    <dgm:cxn modelId="{642F093A-0B5E-489A-8FFC-5BD2339296B1}" type="presParOf" srcId="{C6B1AC26-39E9-40E5-97B3-79D65E8377AD}" destId="{62199351-47FD-48BC-9154-D23EEBF3CD15}" srcOrd="12" destOrd="0" presId="urn:microsoft.com/office/officeart/2005/8/layout/radial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B9E99D-B822-4B3A-9A50-C5378F5BC19F}"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pPr rtl="1"/>
          <a:endParaRPr lang="fa-IR"/>
        </a:p>
      </dgm:t>
    </dgm:pt>
    <dgm:pt modelId="{4B5E0B6E-29E6-4121-BC25-4A18FCF905F7}">
      <dgm:prSet phldrT="[Text]"/>
      <dgm:spPr/>
      <dgm:t>
        <a:bodyPr/>
        <a:lstStyle/>
        <a:p>
          <a:pPr rtl="1"/>
          <a:r>
            <a:rPr lang="fa-IR" dirty="0" smtClean="0">
              <a:solidFill>
                <a:schemeClr val="tx2">
                  <a:lumMod val="75000"/>
                </a:schemeClr>
              </a:solidFill>
            </a:rPr>
            <a:t>تحريم</a:t>
          </a:r>
          <a:endParaRPr lang="fa-IR" dirty="0">
            <a:solidFill>
              <a:schemeClr val="tx2">
                <a:lumMod val="75000"/>
              </a:schemeClr>
            </a:solidFill>
          </a:endParaRPr>
        </a:p>
      </dgm:t>
    </dgm:pt>
    <dgm:pt modelId="{43F2FDAA-79BE-440A-83E2-5B627670D702}" type="parTrans" cxnId="{003F7FFA-3E62-418D-9106-3BEA061162A1}">
      <dgm:prSet/>
      <dgm:spPr/>
      <dgm:t>
        <a:bodyPr/>
        <a:lstStyle/>
        <a:p>
          <a:pPr rtl="1"/>
          <a:endParaRPr lang="fa-IR"/>
        </a:p>
      </dgm:t>
    </dgm:pt>
    <dgm:pt modelId="{6D66D7EB-F41E-4ABA-BBFA-8D4CE131E0ED}" type="sibTrans" cxnId="{003F7FFA-3E62-418D-9106-3BEA061162A1}">
      <dgm:prSet/>
      <dgm:spPr/>
      <dgm:t>
        <a:bodyPr/>
        <a:lstStyle/>
        <a:p>
          <a:pPr rtl="1"/>
          <a:endParaRPr lang="fa-IR"/>
        </a:p>
      </dgm:t>
    </dgm:pt>
    <dgm:pt modelId="{E63F50AE-9E31-44C1-B437-A87414B617E1}">
      <dgm:prSet phldrT="[Text]"/>
      <dgm:spPr/>
      <dgm:t>
        <a:bodyPr/>
        <a:lstStyle/>
        <a:p>
          <a:pPr rtl="1"/>
          <a:r>
            <a:rPr lang="fa-IR" dirty="0" smtClean="0">
              <a:solidFill>
                <a:schemeClr val="tx2">
                  <a:lumMod val="75000"/>
                </a:schemeClr>
              </a:solidFill>
            </a:rPr>
            <a:t>نگهداري وتعميرات</a:t>
          </a:r>
          <a:endParaRPr lang="fa-IR" dirty="0">
            <a:solidFill>
              <a:schemeClr val="tx2">
                <a:lumMod val="75000"/>
              </a:schemeClr>
            </a:solidFill>
          </a:endParaRPr>
        </a:p>
      </dgm:t>
    </dgm:pt>
    <dgm:pt modelId="{25366A5A-96D1-4987-B6B9-8118BC225FB0}" type="parTrans" cxnId="{876A5569-76E4-41A1-BEEC-A5A9C7F4F55E}">
      <dgm:prSet/>
      <dgm:spPr/>
      <dgm:t>
        <a:bodyPr/>
        <a:lstStyle/>
        <a:p>
          <a:pPr rtl="1"/>
          <a:endParaRPr lang="fa-IR"/>
        </a:p>
      </dgm:t>
    </dgm:pt>
    <dgm:pt modelId="{FBFD6B1C-0100-4961-A181-CEF287D89076}" type="sibTrans" cxnId="{876A5569-76E4-41A1-BEEC-A5A9C7F4F55E}">
      <dgm:prSet/>
      <dgm:spPr/>
      <dgm:t>
        <a:bodyPr/>
        <a:lstStyle/>
        <a:p>
          <a:pPr rtl="1"/>
          <a:endParaRPr lang="fa-IR"/>
        </a:p>
      </dgm:t>
    </dgm:pt>
    <dgm:pt modelId="{19B63B01-B644-4398-AF16-332A298D840E}">
      <dgm:prSet phldrT="[Text]"/>
      <dgm:spPr/>
      <dgm:t>
        <a:bodyPr/>
        <a:lstStyle/>
        <a:p>
          <a:pPr rtl="1"/>
          <a:r>
            <a:rPr lang="fa-IR" dirty="0" smtClean="0">
              <a:solidFill>
                <a:schemeClr val="tx2">
                  <a:lumMod val="75000"/>
                </a:schemeClr>
              </a:solidFill>
            </a:rPr>
            <a:t>اقتصاد مقاومتي </a:t>
          </a:r>
          <a:endParaRPr lang="fa-IR" dirty="0">
            <a:solidFill>
              <a:schemeClr val="tx2">
                <a:lumMod val="75000"/>
              </a:schemeClr>
            </a:solidFill>
          </a:endParaRPr>
        </a:p>
      </dgm:t>
    </dgm:pt>
    <dgm:pt modelId="{333DA15E-D935-46D2-8CD0-E5B81A5384F8}" type="parTrans" cxnId="{3387436B-7DA4-432A-A2A4-75D553D85DF0}">
      <dgm:prSet/>
      <dgm:spPr/>
      <dgm:t>
        <a:bodyPr/>
        <a:lstStyle/>
        <a:p>
          <a:pPr rtl="1"/>
          <a:endParaRPr lang="fa-IR"/>
        </a:p>
      </dgm:t>
    </dgm:pt>
    <dgm:pt modelId="{C0511752-885F-4B5F-8A8F-601D503C9B28}" type="sibTrans" cxnId="{3387436B-7DA4-432A-A2A4-75D553D85DF0}">
      <dgm:prSet/>
      <dgm:spPr/>
      <dgm:t>
        <a:bodyPr/>
        <a:lstStyle/>
        <a:p>
          <a:pPr rtl="1"/>
          <a:endParaRPr lang="fa-IR"/>
        </a:p>
      </dgm:t>
    </dgm:pt>
    <dgm:pt modelId="{54424436-332A-495E-B1F6-EB54BB728D33}">
      <dgm:prSet phldrT="[Text]" custT="1"/>
      <dgm:spPr/>
      <dgm:t>
        <a:bodyPr/>
        <a:lstStyle/>
        <a:p>
          <a:pPr rtl="1"/>
          <a:r>
            <a:rPr lang="fa-IR" sz="2800" b="1" dirty="0" smtClean="0">
              <a:solidFill>
                <a:srgbClr val="FF0000"/>
              </a:solidFill>
              <a:cs typeface="B Nazanin" panose="00000400000000000000" pitchFamily="2" charset="-78"/>
            </a:rPr>
            <a:t>شرط بقا صنایع کشور </a:t>
          </a:r>
          <a:endParaRPr lang="fa-IR" sz="2800" b="1" dirty="0"/>
        </a:p>
      </dgm:t>
    </dgm:pt>
    <dgm:pt modelId="{51AEBCEE-F268-43DC-BAE3-A3C1013975FB}" type="parTrans" cxnId="{03C88967-0351-428E-9B04-15E8218EA744}">
      <dgm:prSet/>
      <dgm:spPr/>
      <dgm:t>
        <a:bodyPr/>
        <a:lstStyle/>
        <a:p>
          <a:pPr rtl="1"/>
          <a:endParaRPr lang="fa-IR"/>
        </a:p>
      </dgm:t>
    </dgm:pt>
    <dgm:pt modelId="{25BAB981-833B-468D-B07D-362B8F09D7E5}" type="sibTrans" cxnId="{03C88967-0351-428E-9B04-15E8218EA744}">
      <dgm:prSet/>
      <dgm:spPr/>
      <dgm:t>
        <a:bodyPr/>
        <a:lstStyle/>
        <a:p>
          <a:pPr rtl="1"/>
          <a:endParaRPr lang="fa-IR"/>
        </a:p>
      </dgm:t>
    </dgm:pt>
    <dgm:pt modelId="{999098EB-8A53-4644-8EB3-377BD13C3F2B}" type="pres">
      <dgm:prSet presAssocID="{8CB9E99D-B822-4B3A-9A50-C5378F5BC19F}" presName="Name0" presStyleCnt="0">
        <dgm:presLayoutVars>
          <dgm:chMax val="4"/>
          <dgm:resizeHandles val="exact"/>
        </dgm:presLayoutVars>
      </dgm:prSet>
      <dgm:spPr/>
      <dgm:t>
        <a:bodyPr/>
        <a:lstStyle/>
        <a:p>
          <a:pPr rtl="1"/>
          <a:endParaRPr lang="fa-IR"/>
        </a:p>
      </dgm:t>
    </dgm:pt>
    <dgm:pt modelId="{01F98D47-7C93-4C5E-8720-40896D3581FB}" type="pres">
      <dgm:prSet presAssocID="{8CB9E99D-B822-4B3A-9A50-C5378F5BC19F}" presName="ellipse" presStyleLbl="trBgShp" presStyleIdx="0" presStyleCnt="1"/>
      <dgm:spPr/>
    </dgm:pt>
    <dgm:pt modelId="{5E43685B-E249-4DD4-B542-5D182A1BCBE4}" type="pres">
      <dgm:prSet presAssocID="{8CB9E99D-B822-4B3A-9A50-C5378F5BC19F}" presName="arrow1" presStyleLbl="fgShp" presStyleIdx="0" presStyleCnt="1" custScaleY="174092" custLinFactNeighborX="914" custLinFactNeighborY="-10923"/>
      <dgm:spPr/>
    </dgm:pt>
    <dgm:pt modelId="{F234D6D9-E10A-42DC-AE85-7F7A26F6752E}" type="pres">
      <dgm:prSet presAssocID="{8CB9E99D-B822-4B3A-9A50-C5378F5BC19F}" presName="rectangle" presStyleLbl="revTx" presStyleIdx="0" presStyleCnt="1" custScaleY="148418" custLinFactNeighborX="-388" custLinFactNeighborY="4694">
        <dgm:presLayoutVars>
          <dgm:bulletEnabled val="1"/>
        </dgm:presLayoutVars>
      </dgm:prSet>
      <dgm:spPr/>
      <dgm:t>
        <a:bodyPr/>
        <a:lstStyle/>
        <a:p>
          <a:pPr rtl="1"/>
          <a:endParaRPr lang="fa-IR"/>
        </a:p>
      </dgm:t>
    </dgm:pt>
    <dgm:pt modelId="{55C0A2C6-54C2-4113-A0C7-31B93B2298BF}" type="pres">
      <dgm:prSet presAssocID="{E63F50AE-9E31-44C1-B437-A87414B617E1}" presName="item1" presStyleLbl="node1" presStyleIdx="0" presStyleCnt="3" custScaleY="97616" custLinFactNeighborX="-314" custLinFactNeighborY="-22082">
        <dgm:presLayoutVars>
          <dgm:bulletEnabled val="1"/>
        </dgm:presLayoutVars>
      </dgm:prSet>
      <dgm:spPr/>
      <dgm:t>
        <a:bodyPr/>
        <a:lstStyle/>
        <a:p>
          <a:pPr rtl="1"/>
          <a:endParaRPr lang="fa-IR"/>
        </a:p>
      </dgm:t>
    </dgm:pt>
    <dgm:pt modelId="{3492966E-80EB-42B4-92E5-CC4B352493A2}" type="pres">
      <dgm:prSet presAssocID="{19B63B01-B644-4398-AF16-332A298D840E}" presName="item2" presStyleLbl="node1" presStyleIdx="1" presStyleCnt="3" custLinFactNeighborX="14542" custLinFactNeighborY="-8867">
        <dgm:presLayoutVars>
          <dgm:bulletEnabled val="1"/>
        </dgm:presLayoutVars>
      </dgm:prSet>
      <dgm:spPr/>
      <dgm:t>
        <a:bodyPr/>
        <a:lstStyle/>
        <a:p>
          <a:pPr rtl="1"/>
          <a:endParaRPr lang="fa-IR"/>
        </a:p>
      </dgm:t>
    </dgm:pt>
    <dgm:pt modelId="{D4AA2DE7-71A9-4842-BE18-2DA8BC6E7CF0}" type="pres">
      <dgm:prSet presAssocID="{54424436-332A-495E-B1F6-EB54BB728D33}" presName="item3" presStyleLbl="node1" presStyleIdx="2" presStyleCnt="3">
        <dgm:presLayoutVars>
          <dgm:bulletEnabled val="1"/>
        </dgm:presLayoutVars>
      </dgm:prSet>
      <dgm:spPr/>
      <dgm:t>
        <a:bodyPr/>
        <a:lstStyle/>
        <a:p>
          <a:pPr rtl="1"/>
          <a:endParaRPr lang="fa-IR"/>
        </a:p>
      </dgm:t>
    </dgm:pt>
    <dgm:pt modelId="{3680C1D9-6254-43A1-8F69-DD2122D9A95A}" type="pres">
      <dgm:prSet presAssocID="{8CB9E99D-B822-4B3A-9A50-C5378F5BC19F}" presName="funnel" presStyleLbl="trAlignAcc1" presStyleIdx="0" presStyleCnt="1" custLinFactNeighborX="735" custLinFactNeighborY="1638"/>
      <dgm:spPr>
        <a:solidFill>
          <a:schemeClr val="accent1">
            <a:lumMod val="50000"/>
            <a:alpha val="40000"/>
          </a:schemeClr>
        </a:solidFill>
        <a:ln>
          <a:solidFill>
            <a:schemeClr val="accent1">
              <a:lumMod val="60000"/>
              <a:lumOff val="40000"/>
            </a:schemeClr>
          </a:solidFill>
        </a:ln>
      </dgm:spPr>
      <dgm:t>
        <a:bodyPr/>
        <a:lstStyle/>
        <a:p>
          <a:pPr rtl="1"/>
          <a:endParaRPr lang="fa-IR"/>
        </a:p>
      </dgm:t>
    </dgm:pt>
  </dgm:ptLst>
  <dgm:cxnLst>
    <dgm:cxn modelId="{03C88967-0351-428E-9B04-15E8218EA744}" srcId="{8CB9E99D-B822-4B3A-9A50-C5378F5BC19F}" destId="{54424436-332A-495E-B1F6-EB54BB728D33}" srcOrd="3" destOrd="0" parTransId="{51AEBCEE-F268-43DC-BAE3-A3C1013975FB}" sibTransId="{25BAB981-833B-468D-B07D-362B8F09D7E5}"/>
    <dgm:cxn modelId="{876A5569-76E4-41A1-BEEC-A5A9C7F4F55E}" srcId="{8CB9E99D-B822-4B3A-9A50-C5378F5BC19F}" destId="{E63F50AE-9E31-44C1-B437-A87414B617E1}" srcOrd="1" destOrd="0" parTransId="{25366A5A-96D1-4987-B6B9-8118BC225FB0}" sibTransId="{FBFD6B1C-0100-4961-A181-CEF287D89076}"/>
    <dgm:cxn modelId="{F85003DE-076C-409E-BB65-B0A1A2884A9B}" type="presOf" srcId="{4B5E0B6E-29E6-4121-BC25-4A18FCF905F7}" destId="{D4AA2DE7-71A9-4842-BE18-2DA8BC6E7CF0}" srcOrd="0" destOrd="0" presId="urn:microsoft.com/office/officeart/2005/8/layout/funnel1"/>
    <dgm:cxn modelId="{4DAE67E2-214D-4D59-A5E0-26492C492ECA}" type="presOf" srcId="{54424436-332A-495E-B1F6-EB54BB728D33}" destId="{F234D6D9-E10A-42DC-AE85-7F7A26F6752E}" srcOrd="0" destOrd="0" presId="urn:microsoft.com/office/officeart/2005/8/layout/funnel1"/>
    <dgm:cxn modelId="{3387436B-7DA4-432A-A2A4-75D553D85DF0}" srcId="{8CB9E99D-B822-4B3A-9A50-C5378F5BC19F}" destId="{19B63B01-B644-4398-AF16-332A298D840E}" srcOrd="2" destOrd="0" parTransId="{333DA15E-D935-46D2-8CD0-E5B81A5384F8}" sibTransId="{C0511752-885F-4B5F-8A8F-601D503C9B28}"/>
    <dgm:cxn modelId="{009247E2-9224-45A0-A91A-800E0A93EC4D}" type="presOf" srcId="{19B63B01-B644-4398-AF16-332A298D840E}" destId="{55C0A2C6-54C2-4113-A0C7-31B93B2298BF}" srcOrd="0" destOrd="0" presId="urn:microsoft.com/office/officeart/2005/8/layout/funnel1"/>
    <dgm:cxn modelId="{56FE209B-BE3C-4442-A43C-0ADF24160AE6}" type="presOf" srcId="{E63F50AE-9E31-44C1-B437-A87414B617E1}" destId="{3492966E-80EB-42B4-92E5-CC4B352493A2}" srcOrd="0" destOrd="0" presId="urn:microsoft.com/office/officeart/2005/8/layout/funnel1"/>
    <dgm:cxn modelId="{DECDAAA7-EF12-48E8-A2AE-0FAB564D0A5E}" type="presOf" srcId="{8CB9E99D-B822-4B3A-9A50-C5378F5BC19F}" destId="{999098EB-8A53-4644-8EB3-377BD13C3F2B}" srcOrd="0" destOrd="0" presId="urn:microsoft.com/office/officeart/2005/8/layout/funnel1"/>
    <dgm:cxn modelId="{003F7FFA-3E62-418D-9106-3BEA061162A1}" srcId="{8CB9E99D-B822-4B3A-9A50-C5378F5BC19F}" destId="{4B5E0B6E-29E6-4121-BC25-4A18FCF905F7}" srcOrd="0" destOrd="0" parTransId="{43F2FDAA-79BE-440A-83E2-5B627670D702}" sibTransId="{6D66D7EB-F41E-4ABA-BBFA-8D4CE131E0ED}"/>
    <dgm:cxn modelId="{465B083F-41C1-43E8-BD35-130D1D5C69C7}" type="presParOf" srcId="{999098EB-8A53-4644-8EB3-377BD13C3F2B}" destId="{01F98D47-7C93-4C5E-8720-40896D3581FB}" srcOrd="0" destOrd="0" presId="urn:microsoft.com/office/officeart/2005/8/layout/funnel1"/>
    <dgm:cxn modelId="{10DB1438-F9ED-43BD-8C23-175E4AE753E7}" type="presParOf" srcId="{999098EB-8A53-4644-8EB3-377BD13C3F2B}" destId="{5E43685B-E249-4DD4-B542-5D182A1BCBE4}" srcOrd="1" destOrd="0" presId="urn:microsoft.com/office/officeart/2005/8/layout/funnel1"/>
    <dgm:cxn modelId="{CD92BDF6-DA75-4553-973D-03FAFC2D2268}" type="presParOf" srcId="{999098EB-8A53-4644-8EB3-377BD13C3F2B}" destId="{F234D6D9-E10A-42DC-AE85-7F7A26F6752E}" srcOrd="2" destOrd="0" presId="urn:microsoft.com/office/officeart/2005/8/layout/funnel1"/>
    <dgm:cxn modelId="{F2E5E56D-8C2D-4019-ACF2-98EA3B4EFAC3}" type="presParOf" srcId="{999098EB-8A53-4644-8EB3-377BD13C3F2B}" destId="{55C0A2C6-54C2-4113-A0C7-31B93B2298BF}" srcOrd="3" destOrd="0" presId="urn:microsoft.com/office/officeart/2005/8/layout/funnel1"/>
    <dgm:cxn modelId="{3A3137ED-3E4D-4E94-807D-2A3216A346EA}" type="presParOf" srcId="{999098EB-8A53-4644-8EB3-377BD13C3F2B}" destId="{3492966E-80EB-42B4-92E5-CC4B352493A2}" srcOrd="4" destOrd="0" presId="urn:microsoft.com/office/officeart/2005/8/layout/funnel1"/>
    <dgm:cxn modelId="{58ED001E-0325-4CC7-9E21-AAC3768953EE}" type="presParOf" srcId="{999098EB-8A53-4644-8EB3-377BD13C3F2B}" destId="{D4AA2DE7-71A9-4842-BE18-2DA8BC6E7CF0}" srcOrd="5" destOrd="0" presId="urn:microsoft.com/office/officeart/2005/8/layout/funnel1"/>
    <dgm:cxn modelId="{FA5E1FA9-973F-40C3-BB6A-5F7763719F76}" type="presParOf" srcId="{999098EB-8A53-4644-8EB3-377BD13C3F2B}" destId="{3680C1D9-6254-43A1-8F69-DD2122D9A95A}"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6DB2C2-7CA5-4E90-A03C-237200C85820}"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pPr rtl="1"/>
          <a:endParaRPr lang="fa-IR"/>
        </a:p>
      </dgm:t>
    </dgm:pt>
    <dgm:pt modelId="{505D0B8F-32B7-4486-901D-92B2150DD41D}">
      <dgm:prSet phldrT="[Text]"/>
      <dgm:spPr>
        <a:solidFill>
          <a:srgbClr val="FF9900"/>
        </a:solidFill>
      </dgm:spPr>
      <dgm:t>
        <a:bodyPr/>
        <a:lstStyle/>
        <a:p>
          <a:pPr rtl="1"/>
          <a:r>
            <a:rPr lang="en-US" dirty="0" smtClean="0"/>
            <a:t>WO</a:t>
          </a:r>
          <a:endParaRPr lang="fa-IR" dirty="0"/>
        </a:p>
      </dgm:t>
    </dgm:pt>
    <dgm:pt modelId="{02FCAD7A-5DD2-49D7-8A74-994FCEF40212}" type="parTrans" cxnId="{6C4794BA-6C72-46EB-BE68-F446275E4ADF}">
      <dgm:prSet/>
      <dgm:spPr/>
      <dgm:t>
        <a:bodyPr/>
        <a:lstStyle/>
        <a:p>
          <a:pPr rtl="1"/>
          <a:endParaRPr lang="fa-IR"/>
        </a:p>
      </dgm:t>
    </dgm:pt>
    <dgm:pt modelId="{A8056167-F61E-42BB-8A7B-3D94891A0C51}" type="sibTrans" cxnId="{6C4794BA-6C72-46EB-BE68-F446275E4ADF}">
      <dgm:prSet/>
      <dgm:spPr/>
      <dgm:t>
        <a:bodyPr/>
        <a:lstStyle/>
        <a:p>
          <a:pPr rtl="1"/>
          <a:endParaRPr lang="fa-IR"/>
        </a:p>
      </dgm:t>
    </dgm:pt>
    <dgm:pt modelId="{7656F925-7012-434A-B14B-1826894B4134}">
      <dgm:prSet phldrT="[Text]" custT="1"/>
      <dgm:spPr/>
      <dgm:t>
        <a:bodyPr/>
        <a:lstStyle/>
        <a:p>
          <a:pPr rtl="1"/>
          <a:r>
            <a:rPr lang="fa-IR" sz="1400" b="1" dirty="0" smtClean="0">
              <a:cs typeface="B Titr" panose="00000700000000000000" pitchFamily="2" charset="-78"/>
            </a:rPr>
            <a:t>بالا بردن کیفیت و کم کردن خرابی</a:t>
          </a:r>
          <a:endParaRPr lang="fa-IR" sz="1400" b="1" dirty="0">
            <a:cs typeface="B Titr" panose="00000700000000000000" pitchFamily="2" charset="-78"/>
          </a:endParaRPr>
        </a:p>
      </dgm:t>
    </dgm:pt>
    <dgm:pt modelId="{4E3636B3-7C7F-4B38-8809-8406FBEAE9F4}" type="parTrans" cxnId="{CA243462-4B2E-4E78-97FC-D91844009373}">
      <dgm:prSet/>
      <dgm:spPr/>
      <dgm:t>
        <a:bodyPr/>
        <a:lstStyle/>
        <a:p>
          <a:pPr rtl="1"/>
          <a:endParaRPr lang="fa-IR"/>
        </a:p>
      </dgm:t>
    </dgm:pt>
    <dgm:pt modelId="{4C28C33D-A3E7-4981-9860-92BAF41590E9}" type="sibTrans" cxnId="{CA243462-4B2E-4E78-97FC-D91844009373}">
      <dgm:prSet/>
      <dgm:spPr/>
      <dgm:t>
        <a:bodyPr/>
        <a:lstStyle/>
        <a:p>
          <a:pPr rtl="1"/>
          <a:endParaRPr lang="fa-IR"/>
        </a:p>
      </dgm:t>
    </dgm:pt>
    <dgm:pt modelId="{3FA07BAE-E582-43D8-9A7C-71B6D5C4C4AB}">
      <dgm:prSet phldrT="[Text]"/>
      <dgm:spPr>
        <a:solidFill>
          <a:srgbClr val="0070C0"/>
        </a:solidFill>
      </dgm:spPr>
      <dgm:t>
        <a:bodyPr/>
        <a:lstStyle/>
        <a:p>
          <a:pPr rtl="1"/>
          <a:r>
            <a:rPr lang="en-US" dirty="0" smtClean="0"/>
            <a:t>SO</a:t>
          </a:r>
          <a:endParaRPr lang="fa-IR" dirty="0"/>
        </a:p>
      </dgm:t>
    </dgm:pt>
    <dgm:pt modelId="{FBE72051-D4D2-4C4F-8349-C9D1F5C0CDCC}" type="parTrans" cxnId="{E0729E64-75C1-4A5F-BBC7-413FC1B1E592}">
      <dgm:prSet/>
      <dgm:spPr/>
      <dgm:t>
        <a:bodyPr/>
        <a:lstStyle/>
        <a:p>
          <a:pPr rtl="1"/>
          <a:endParaRPr lang="fa-IR"/>
        </a:p>
      </dgm:t>
    </dgm:pt>
    <dgm:pt modelId="{F0BCBC27-C860-4819-AE1F-BF74EDF10CB0}" type="sibTrans" cxnId="{E0729E64-75C1-4A5F-BBC7-413FC1B1E592}">
      <dgm:prSet/>
      <dgm:spPr/>
      <dgm:t>
        <a:bodyPr/>
        <a:lstStyle/>
        <a:p>
          <a:pPr rtl="1"/>
          <a:endParaRPr lang="fa-IR"/>
        </a:p>
      </dgm:t>
    </dgm:pt>
    <dgm:pt modelId="{D3457E78-6D29-4B17-A96D-962BF8411DD8}">
      <dgm:prSet phldrT="[Text]" custT="1"/>
      <dgm:spPr/>
      <dgm:t>
        <a:bodyPr/>
        <a:lstStyle/>
        <a:p>
          <a:pPr rtl="1"/>
          <a:r>
            <a:rPr lang="fa-IR" sz="1600" b="1" dirty="0" smtClean="0">
              <a:cs typeface="B Titr" panose="00000700000000000000" pitchFamily="2" charset="-78"/>
            </a:rPr>
            <a:t>توسعه صادرات تولیدات داخلی</a:t>
          </a:r>
          <a:endParaRPr lang="fa-IR" sz="1600" b="1" dirty="0">
            <a:cs typeface="B Titr" panose="00000700000000000000" pitchFamily="2" charset="-78"/>
          </a:endParaRPr>
        </a:p>
      </dgm:t>
    </dgm:pt>
    <dgm:pt modelId="{01F60AC4-062A-4852-A112-AF44FAED4D17}" type="parTrans" cxnId="{7792B7E5-360F-4B3E-A56F-2B7C45B1A3C5}">
      <dgm:prSet/>
      <dgm:spPr/>
      <dgm:t>
        <a:bodyPr/>
        <a:lstStyle/>
        <a:p>
          <a:pPr rtl="1"/>
          <a:endParaRPr lang="fa-IR"/>
        </a:p>
      </dgm:t>
    </dgm:pt>
    <dgm:pt modelId="{8B15A95E-9FB2-4109-8B72-33CB49650738}" type="sibTrans" cxnId="{7792B7E5-360F-4B3E-A56F-2B7C45B1A3C5}">
      <dgm:prSet/>
      <dgm:spPr/>
      <dgm:t>
        <a:bodyPr/>
        <a:lstStyle/>
        <a:p>
          <a:pPr rtl="1"/>
          <a:endParaRPr lang="fa-IR"/>
        </a:p>
      </dgm:t>
    </dgm:pt>
    <dgm:pt modelId="{F07AC9E8-87B1-4F04-9979-559C2B49F336}">
      <dgm:prSet phldrT="[Text]"/>
      <dgm:spPr>
        <a:solidFill>
          <a:srgbClr val="7030A0"/>
        </a:solidFill>
      </dgm:spPr>
      <dgm:t>
        <a:bodyPr/>
        <a:lstStyle/>
        <a:p>
          <a:pPr rtl="1"/>
          <a:r>
            <a:rPr lang="en-US" dirty="0" smtClean="0"/>
            <a:t>ST</a:t>
          </a:r>
          <a:endParaRPr lang="fa-IR" dirty="0"/>
        </a:p>
      </dgm:t>
    </dgm:pt>
    <dgm:pt modelId="{404829F8-75CE-410C-9397-20FFC17CC062}" type="parTrans" cxnId="{6016474A-9D56-4F60-A788-FC108C4FF12B}">
      <dgm:prSet/>
      <dgm:spPr/>
      <dgm:t>
        <a:bodyPr/>
        <a:lstStyle/>
        <a:p>
          <a:pPr rtl="1"/>
          <a:endParaRPr lang="fa-IR"/>
        </a:p>
      </dgm:t>
    </dgm:pt>
    <dgm:pt modelId="{085A3193-D4A7-44B2-9217-97D8DF990EE4}" type="sibTrans" cxnId="{6016474A-9D56-4F60-A788-FC108C4FF12B}">
      <dgm:prSet/>
      <dgm:spPr/>
      <dgm:t>
        <a:bodyPr/>
        <a:lstStyle/>
        <a:p>
          <a:pPr rtl="1"/>
          <a:endParaRPr lang="fa-IR"/>
        </a:p>
      </dgm:t>
    </dgm:pt>
    <dgm:pt modelId="{A3632D8B-356F-4C26-BDA1-501ECB1A4410}">
      <dgm:prSet phldrT="[Text]" custT="1"/>
      <dgm:spPr/>
      <dgm:t>
        <a:bodyPr/>
        <a:lstStyle/>
        <a:p>
          <a:pPr rtl="1"/>
          <a:r>
            <a:rPr lang="fa-IR" sz="1500" b="1" dirty="0" smtClean="0">
              <a:cs typeface="B Titr" panose="00000700000000000000" pitchFamily="2" charset="-78"/>
            </a:rPr>
            <a:t>ساخت داخل قطعات یدکی</a:t>
          </a:r>
          <a:endParaRPr lang="fa-IR" sz="1500" b="1" dirty="0">
            <a:cs typeface="B Titr" panose="00000700000000000000" pitchFamily="2" charset="-78"/>
          </a:endParaRPr>
        </a:p>
      </dgm:t>
    </dgm:pt>
    <dgm:pt modelId="{0BB06DDC-0928-46E7-BF05-99F5775CBCF1}" type="parTrans" cxnId="{0BFACD08-FE8E-49B0-A4F9-AF1D2B1B2746}">
      <dgm:prSet/>
      <dgm:spPr/>
      <dgm:t>
        <a:bodyPr/>
        <a:lstStyle/>
        <a:p>
          <a:pPr rtl="1"/>
          <a:endParaRPr lang="fa-IR"/>
        </a:p>
      </dgm:t>
    </dgm:pt>
    <dgm:pt modelId="{B9382FB4-0139-4AE2-9245-A4A79905803D}" type="sibTrans" cxnId="{0BFACD08-FE8E-49B0-A4F9-AF1D2B1B2746}">
      <dgm:prSet/>
      <dgm:spPr/>
      <dgm:t>
        <a:bodyPr/>
        <a:lstStyle/>
        <a:p>
          <a:pPr rtl="1"/>
          <a:endParaRPr lang="fa-IR"/>
        </a:p>
      </dgm:t>
    </dgm:pt>
    <dgm:pt modelId="{29833662-20C7-479B-9ED9-2E9EF4D8909C}">
      <dgm:prSet phldrT="[Text]"/>
      <dgm:spPr>
        <a:solidFill>
          <a:srgbClr val="00B050"/>
        </a:solidFill>
      </dgm:spPr>
      <dgm:t>
        <a:bodyPr/>
        <a:lstStyle/>
        <a:p>
          <a:pPr rtl="1"/>
          <a:r>
            <a:rPr lang="en-US" dirty="0" smtClean="0"/>
            <a:t>WT</a:t>
          </a:r>
          <a:endParaRPr lang="fa-IR" dirty="0"/>
        </a:p>
      </dgm:t>
    </dgm:pt>
    <dgm:pt modelId="{18A2022D-8721-45C8-8229-A76FD9787AE1}" type="parTrans" cxnId="{68AC7494-82BC-455C-BD10-13C35549D274}">
      <dgm:prSet/>
      <dgm:spPr/>
      <dgm:t>
        <a:bodyPr/>
        <a:lstStyle/>
        <a:p>
          <a:pPr rtl="1"/>
          <a:endParaRPr lang="fa-IR"/>
        </a:p>
      </dgm:t>
    </dgm:pt>
    <dgm:pt modelId="{5F903420-7B86-4E7F-96E0-7AD621859879}" type="sibTrans" cxnId="{68AC7494-82BC-455C-BD10-13C35549D274}">
      <dgm:prSet/>
      <dgm:spPr/>
      <dgm:t>
        <a:bodyPr/>
        <a:lstStyle/>
        <a:p>
          <a:pPr rtl="1"/>
          <a:endParaRPr lang="fa-IR"/>
        </a:p>
      </dgm:t>
    </dgm:pt>
    <dgm:pt modelId="{20B45911-F7A6-41CF-B760-34F7CDB80123}">
      <dgm:prSet phldrT="[Text]" custT="1"/>
      <dgm:spPr/>
      <dgm:t>
        <a:bodyPr/>
        <a:lstStyle/>
        <a:p>
          <a:pPr rtl="1"/>
          <a:r>
            <a:rPr lang="fa-IR" sz="1600" b="1" dirty="0" smtClean="0">
              <a:cs typeface="B Titr" panose="00000700000000000000" pitchFamily="2" charset="-78"/>
            </a:rPr>
            <a:t>تهیه نقشه راه نگهداری و تعمیرات</a:t>
          </a:r>
          <a:endParaRPr lang="fa-IR" sz="1600" b="1" dirty="0">
            <a:cs typeface="B Titr" panose="00000700000000000000" pitchFamily="2" charset="-78"/>
          </a:endParaRPr>
        </a:p>
      </dgm:t>
    </dgm:pt>
    <dgm:pt modelId="{CACB4734-F2FD-4AF5-A53A-2D6DBFF5464D}" type="parTrans" cxnId="{ECC40715-21A2-4F71-9A29-B827C97BFE4A}">
      <dgm:prSet/>
      <dgm:spPr/>
      <dgm:t>
        <a:bodyPr/>
        <a:lstStyle/>
        <a:p>
          <a:pPr rtl="1"/>
          <a:endParaRPr lang="fa-IR"/>
        </a:p>
      </dgm:t>
    </dgm:pt>
    <dgm:pt modelId="{B35C55C9-EE32-4A7D-853A-AB5E91AAEF21}" type="sibTrans" cxnId="{ECC40715-21A2-4F71-9A29-B827C97BFE4A}">
      <dgm:prSet/>
      <dgm:spPr/>
      <dgm:t>
        <a:bodyPr/>
        <a:lstStyle/>
        <a:p>
          <a:pPr rtl="1"/>
          <a:endParaRPr lang="fa-IR"/>
        </a:p>
      </dgm:t>
    </dgm:pt>
    <dgm:pt modelId="{1A2C2899-E664-4293-8438-CCB1989ACD4E}">
      <dgm:prSet phldrT="[Text]" custT="1"/>
      <dgm:spPr/>
      <dgm:t>
        <a:bodyPr/>
        <a:lstStyle/>
        <a:p>
          <a:pPr rtl="1"/>
          <a:endParaRPr lang="fa-IR" sz="1600" b="1" dirty="0">
            <a:cs typeface="B Titr" panose="00000700000000000000" pitchFamily="2" charset="-78"/>
          </a:endParaRPr>
        </a:p>
      </dgm:t>
    </dgm:pt>
    <dgm:pt modelId="{FDA3360B-1520-4A18-AB7E-D3BBD4FA44D0}" type="parTrans" cxnId="{0642B9EB-103A-4777-B09D-978810BB4F0B}">
      <dgm:prSet/>
      <dgm:spPr/>
      <dgm:t>
        <a:bodyPr/>
        <a:lstStyle/>
        <a:p>
          <a:pPr rtl="1"/>
          <a:endParaRPr lang="fa-IR"/>
        </a:p>
      </dgm:t>
    </dgm:pt>
    <dgm:pt modelId="{D5E9B77B-C78A-4546-BFB3-8646C12ECEB0}" type="sibTrans" cxnId="{0642B9EB-103A-4777-B09D-978810BB4F0B}">
      <dgm:prSet/>
      <dgm:spPr/>
      <dgm:t>
        <a:bodyPr/>
        <a:lstStyle/>
        <a:p>
          <a:pPr rtl="1"/>
          <a:endParaRPr lang="fa-IR"/>
        </a:p>
      </dgm:t>
    </dgm:pt>
    <dgm:pt modelId="{77B9B531-1AE9-45C9-93E7-3652BE073981}">
      <dgm:prSet phldrT="[Text]" custT="1"/>
      <dgm:spPr/>
      <dgm:t>
        <a:bodyPr/>
        <a:lstStyle/>
        <a:p>
          <a:pPr rtl="1">
            <a:tabLst/>
          </a:pPr>
          <a:r>
            <a:rPr lang="fa-IR" sz="1600" b="1" dirty="0" smtClean="0">
              <a:cs typeface="B Titr" panose="00000700000000000000" pitchFamily="2" charset="-78"/>
            </a:rPr>
            <a:t>کسب دانش فنی و طراحی</a:t>
          </a:r>
          <a:endParaRPr lang="fa-IR" sz="1600" b="1" dirty="0">
            <a:cs typeface="B Titr" panose="00000700000000000000" pitchFamily="2" charset="-78"/>
          </a:endParaRPr>
        </a:p>
      </dgm:t>
    </dgm:pt>
    <dgm:pt modelId="{9647EB4E-C838-4E85-B6C4-10AF8056E74A}" type="parTrans" cxnId="{7B79629D-E41E-4EE1-8B13-64085F161E81}">
      <dgm:prSet/>
      <dgm:spPr/>
      <dgm:t>
        <a:bodyPr/>
        <a:lstStyle/>
        <a:p>
          <a:pPr rtl="1"/>
          <a:endParaRPr lang="fa-IR"/>
        </a:p>
      </dgm:t>
    </dgm:pt>
    <dgm:pt modelId="{36CEEB0B-D7AD-4628-A402-B2F9A7CC16FC}" type="sibTrans" cxnId="{7B79629D-E41E-4EE1-8B13-64085F161E81}">
      <dgm:prSet/>
      <dgm:spPr/>
      <dgm:t>
        <a:bodyPr/>
        <a:lstStyle/>
        <a:p>
          <a:pPr rtl="1"/>
          <a:endParaRPr lang="fa-IR"/>
        </a:p>
      </dgm:t>
    </dgm:pt>
    <dgm:pt modelId="{F7C58890-3A8F-4062-8F19-72EE893C9228}">
      <dgm:prSet phldrT="[Text]" custT="1"/>
      <dgm:spPr/>
      <dgm:t>
        <a:bodyPr/>
        <a:lstStyle/>
        <a:p>
          <a:pPr rtl="1"/>
          <a:r>
            <a:rPr lang="fa-IR" sz="1600" b="1" dirty="0" smtClean="0">
              <a:cs typeface="B Titr" panose="00000700000000000000" pitchFamily="2" charset="-78"/>
            </a:rPr>
            <a:t>فروش خدمت مدیران و کارشناسان به کشورهای دیگر</a:t>
          </a:r>
          <a:endParaRPr lang="fa-IR" sz="1600" b="1" dirty="0">
            <a:cs typeface="B Titr" panose="00000700000000000000" pitchFamily="2" charset="-78"/>
          </a:endParaRPr>
        </a:p>
      </dgm:t>
    </dgm:pt>
    <dgm:pt modelId="{8266E301-8D8A-4E96-A3DE-D027A19D1DE4}" type="parTrans" cxnId="{111856B2-CB2E-44DE-A6AE-E1E194679683}">
      <dgm:prSet/>
      <dgm:spPr/>
      <dgm:t>
        <a:bodyPr/>
        <a:lstStyle/>
        <a:p>
          <a:pPr rtl="1"/>
          <a:endParaRPr lang="fa-IR"/>
        </a:p>
      </dgm:t>
    </dgm:pt>
    <dgm:pt modelId="{843BF172-3D83-434D-867C-2B9B6FECD5FB}" type="sibTrans" cxnId="{111856B2-CB2E-44DE-A6AE-E1E194679683}">
      <dgm:prSet/>
      <dgm:spPr/>
      <dgm:t>
        <a:bodyPr/>
        <a:lstStyle/>
        <a:p>
          <a:pPr rtl="1"/>
          <a:endParaRPr lang="fa-IR"/>
        </a:p>
      </dgm:t>
    </dgm:pt>
    <dgm:pt modelId="{8A813583-D1E1-48C5-983E-CE58539678D6}">
      <dgm:prSet phldrT="[Text]" custT="1"/>
      <dgm:spPr/>
      <dgm:t>
        <a:bodyPr/>
        <a:lstStyle/>
        <a:p>
          <a:pPr rtl="1">
            <a:tabLst/>
          </a:pPr>
          <a:r>
            <a:rPr lang="fa-IR" sz="1600" b="1" dirty="0" smtClean="0">
              <a:cs typeface="B Titr" panose="00000700000000000000" pitchFamily="2" charset="-78"/>
            </a:rPr>
            <a:t>افزایش درامد های ارزی</a:t>
          </a:r>
          <a:endParaRPr lang="fa-IR" sz="1600" b="1" dirty="0">
            <a:cs typeface="B Titr" panose="00000700000000000000" pitchFamily="2" charset="-78"/>
          </a:endParaRPr>
        </a:p>
      </dgm:t>
    </dgm:pt>
    <dgm:pt modelId="{4373FB9E-F549-448B-A84E-F1B57FCC6337}" type="parTrans" cxnId="{5B066DC8-2588-4780-AE14-F491444CDFDC}">
      <dgm:prSet/>
      <dgm:spPr/>
      <dgm:t>
        <a:bodyPr/>
        <a:lstStyle/>
        <a:p>
          <a:pPr rtl="1"/>
          <a:endParaRPr lang="fa-IR"/>
        </a:p>
      </dgm:t>
    </dgm:pt>
    <dgm:pt modelId="{30B405DD-07FD-403D-B1AB-0911E5A72AE1}" type="sibTrans" cxnId="{5B066DC8-2588-4780-AE14-F491444CDFDC}">
      <dgm:prSet/>
      <dgm:spPr/>
      <dgm:t>
        <a:bodyPr/>
        <a:lstStyle/>
        <a:p>
          <a:pPr rtl="1"/>
          <a:endParaRPr lang="fa-IR"/>
        </a:p>
      </dgm:t>
    </dgm:pt>
    <dgm:pt modelId="{EED37DC0-BDF1-41BC-9596-2B988914CB24}">
      <dgm:prSet phldrT="[Text]" custT="1"/>
      <dgm:spPr/>
      <dgm:t>
        <a:bodyPr/>
        <a:lstStyle/>
        <a:p>
          <a:pPr rtl="1"/>
          <a:r>
            <a:rPr lang="fa-IR" sz="1400" b="1" dirty="0" smtClean="0">
              <a:cs typeface="B Titr" panose="00000700000000000000" pitchFamily="2" charset="-78"/>
            </a:rPr>
            <a:t>شناسایی بازار هدف و تولید محصولات متنوع با کیفیت عالی</a:t>
          </a:r>
          <a:endParaRPr lang="fa-IR" sz="1400" b="1" dirty="0">
            <a:cs typeface="B Titr" panose="00000700000000000000" pitchFamily="2" charset="-78"/>
          </a:endParaRPr>
        </a:p>
      </dgm:t>
    </dgm:pt>
    <dgm:pt modelId="{CDCD02DF-0A59-469B-9971-BDC3F0C94124}" type="parTrans" cxnId="{A51F7C33-ABDF-4749-BEF5-9B7DC77B5B01}">
      <dgm:prSet/>
      <dgm:spPr/>
      <dgm:t>
        <a:bodyPr/>
        <a:lstStyle/>
        <a:p>
          <a:pPr rtl="1"/>
          <a:endParaRPr lang="fa-IR"/>
        </a:p>
      </dgm:t>
    </dgm:pt>
    <dgm:pt modelId="{19C41787-4260-4742-B6B5-E229F8CA0B3D}" type="sibTrans" cxnId="{A51F7C33-ABDF-4749-BEF5-9B7DC77B5B01}">
      <dgm:prSet/>
      <dgm:spPr/>
      <dgm:t>
        <a:bodyPr/>
        <a:lstStyle/>
        <a:p>
          <a:pPr rtl="1"/>
          <a:endParaRPr lang="fa-IR"/>
        </a:p>
      </dgm:t>
    </dgm:pt>
    <dgm:pt modelId="{BF956432-402C-4E8F-B575-9CE29FD5F4C7}">
      <dgm:prSet custT="1"/>
      <dgm:spPr/>
      <dgm:t>
        <a:bodyPr/>
        <a:lstStyle/>
        <a:p>
          <a:pPr rtl="1"/>
          <a:r>
            <a:rPr lang="fa-IR" sz="1500" b="1" dirty="0" smtClean="0">
              <a:cs typeface="B Titr" panose="00000700000000000000" pitchFamily="2" charset="-78"/>
            </a:rPr>
            <a:t>تولید محصولات مورد نیاز با توان داخلی</a:t>
          </a:r>
          <a:endParaRPr lang="fa-IR" sz="1500" b="1" dirty="0">
            <a:cs typeface="B Titr" panose="00000700000000000000" pitchFamily="2" charset="-78"/>
          </a:endParaRPr>
        </a:p>
      </dgm:t>
    </dgm:pt>
    <dgm:pt modelId="{B6740467-3678-4488-ADA2-6263CEB8F238}" type="parTrans" cxnId="{5F417676-F2A9-4271-95FF-327E7BD56BB3}">
      <dgm:prSet/>
      <dgm:spPr/>
      <dgm:t>
        <a:bodyPr/>
        <a:lstStyle/>
        <a:p>
          <a:pPr rtl="1"/>
          <a:endParaRPr lang="fa-IR"/>
        </a:p>
      </dgm:t>
    </dgm:pt>
    <dgm:pt modelId="{2E711FEE-786F-45B0-9DDB-01F55DE5133E}" type="sibTrans" cxnId="{5F417676-F2A9-4271-95FF-327E7BD56BB3}">
      <dgm:prSet/>
      <dgm:spPr/>
      <dgm:t>
        <a:bodyPr/>
        <a:lstStyle/>
        <a:p>
          <a:pPr rtl="1"/>
          <a:endParaRPr lang="fa-IR"/>
        </a:p>
      </dgm:t>
    </dgm:pt>
    <dgm:pt modelId="{77634CC8-FF77-40CE-B924-34A165C24E8C}">
      <dgm:prSet custT="1"/>
      <dgm:spPr/>
      <dgm:t>
        <a:bodyPr/>
        <a:lstStyle/>
        <a:p>
          <a:pPr rtl="1"/>
          <a:r>
            <a:rPr lang="fa-IR" sz="1500" b="1" dirty="0" smtClean="0">
              <a:cs typeface="B Titr" panose="00000700000000000000" pitchFamily="2" charset="-78"/>
            </a:rPr>
            <a:t>استفاده از شرکت های دانش بنیان</a:t>
          </a:r>
          <a:endParaRPr lang="fa-IR" sz="1500" b="1" dirty="0">
            <a:cs typeface="B Titr" panose="00000700000000000000" pitchFamily="2" charset="-78"/>
          </a:endParaRPr>
        </a:p>
      </dgm:t>
    </dgm:pt>
    <dgm:pt modelId="{9CDBF73B-C186-4A4A-949B-CCB7B1F1A08A}" type="parTrans" cxnId="{C13AC758-466D-4C3C-8115-403F1D938312}">
      <dgm:prSet/>
      <dgm:spPr/>
      <dgm:t>
        <a:bodyPr/>
        <a:lstStyle/>
        <a:p>
          <a:pPr rtl="1"/>
          <a:endParaRPr lang="fa-IR"/>
        </a:p>
      </dgm:t>
    </dgm:pt>
    <dgm:pt modelId="{215AD92C-238A-4424-A87E-82DB2F97802A}" type="sibTrans" cxnId="{C13AC758-466D-4C3C-8115-403F1D938312}">
      <dgm:prSet/>
      <dgm:spPr/>
      <dgm:t>
        <a:bodyPr/>
        <a:lstStyle/>
        <a:p>
          <a:pPr rtl="1"/>
          <a:endParaRPr lang="fa-IR"/>
        </a:p>
      </dgm:t>
    </dgm:pt>
    <dgm:pt modelId="{41F429E8-02CD-4277-B5CA-D293246AAA31}">
      <dgm:prSet custT="1"/>
      <dgm:spPr/>
      <dgm:t>
        <a:bodyPr/>
        <a:lstStyle/>
        <a:p>
          <a:pPr rtl="1"/>
          <a:endParaRPr lang="fa-IR" sz="1500" b="1" dirty="0">
            <a:cs typeface="B Titr" panose="00000700000000000000" pitchFamily="2" charset="-78"/>
          </a:endParaRPr>
        </a:p>
      </dgm:t>
    </dgm:pt>
    <dgm:pt modelId="{7EDA8485-A575-4C88-93A1-117A3653BC18}" type="parTrans" cxnId="{02CB53B0-F5C5-4373-85A7-9F3DACDFB629}">
      <dgm:prSet/>
      <dgm:spPr/>
      <dgm:t>
        <a:bodyPr/>
        <a:lstStyle/>
        <a:p>
          <a:pPr rtl="1"/>
          <a:endParaRPr lang="fa-IR"/>
        </a:p>
      </dgm:t>
    </dgm:pt>
    <dgm:pt modelId="{B1083B3D-D0DB-414E-BED3-DB2847C8CDCC}" type="sibTrans" cxnId="{02CB53B0-F5C5-4373-85A7-9F3DACDFB629}">
      <dgm:prSet/>
      <dgm:spPr/>
      <dgm:t>
        <a:bodyPr/>
        <a:lstStyle/>
        <a:p>
          <a:pPr rtl="1"/>
          <a:endParaRPr lang="fa-IR"/>
        </a:p>
      </dgm:t>
    </dgm:pt>
    <dgm:pt modelId="{C96DB66B-588E-40EA-921F-A00058E37099}">
      <dgm:prSet phldrT="[Text]" custT="1"/>
      <dgm:spPr/>
      <dgm:t>
        <a:bodyPr/>
        <a:lstStyle/>
        <a:p>
          <a:pPr rtl="1"/>
          <a:endParaRPr lang="fa-IR" sz="1400" b="1" dirty="0">
            <a:cs typeface="B Titr" panose="00000700000000000000" pitchFamily="2" charset="-78"/>
          </a:endParaRPr>
        </a:p>
      </dgm:t>
    </dgm:pt>
    <dgm:pt modelId="{6223F74C-8BDF-438F-A8A8-57CF526A5CA1}" type="parTrans" cxnId="{D6A3EB41-22B5-4E80-AE18-C0E491ECD635}">
      <dgm:prSet/>
      <dgm:spPr/>
      <dgm:t>
        <a:bodyPr/>
        <a:lstStyle/>
        <a:p>
          <a:pPr rtl="1"/>
          <a:endParaRPr lang="fa-IR"/>
        </a:p>
      </dgm:t>
    </dgm:pt>
    <dgm:pt modelId="{15CC316F-7101-44EE-BD79-F9D8F6DB6887}" type="sibTrans" cxnId="{D6A3EB41-22B5-4E80-AE18-C0E491ECD635}">
      <dgm:prSet/>
      <dgm:spPr/>
      <dgm:t>
        <a:bodyPr/>
        <a:lstStyle/>
        <a:p>
          <a:pPr rtl="1"/>
          <a:endParaRPr lang="fa-IR"/>
        </a:p>
      </dgm:t>
    </dgm:pt>
    <dgm:pt modelId="{7A65D7B4-95EC-4C6C-9C98-E506F60691F9}">
      <dgm:prSet phldrT="[Text]" custT="1"/>
      <dgm:spPr/>
      <dgm:t>
        <a:bodyPr/>
        <a:lstStyle/>
        <a:p>
          <a:pPr rtl="1"/>
          <a:r>
            <a:rPr lang="fa-IR" sz="1400" b="1" dirty="0" smtClean="0">
              <a:cs typeface="B Titr" panose="00000700000000000000" pitchFamily="2" charset="-78"/>
            </a:rPr>
            <a:t>ایجاد قوانین سهولت در صادرات</a:t>
          </a:r>
          <a:endParaRPr lang="fa-IR" sz="1400" b="1" dirty="0">
            <a:cs typeface="B Titr" panose="00000700000000000000" pitchFamily="2" charset="-78"/>
          </a:endParaRPr>
        </a:p>
      </dgm:t>
    </dgm:pt>
    <dgm:pt modelId="{03ED5C04-09B8-4E9E-98D4-41198BC81EBF}" type="parTrans" cxnId="{1E539B92-C846-4F07-BFD4-7F2198953EB9}">
      <dgm:prSet/>
      <dgm:spPr/>
      <dgm:t>
        <a:bodyPr/>
        <a:lstStyle/>
        <a:p>
          <a:pPr rtl="1"/>
          <a:endParaRPr lang="fa-IR"/>
        </a:p>
      </dgm:t>
    </dgm:pt>
    <dgm:pt modelId="{7A75A99F-08C3-4BFA-9234-6870B9E28E58}" type="sibTrans" cxnId="{1E539B92-C846-4F07-BFD4-7F2198953EB9}">
      <dgm:prSet/>
      <dgm:spPr/>
      <dgm:t>
        <a:bodyPr/>
        <a:lstStyle/>
        <a:p>
          <a:pPr rtl="1"/>
          <a:endParaRPr lang="fa-IR"/>
        </a:p>
      </dgm:t>
    </dgm:pt>
    <dgm:pt modelId="{A98184C0-5EEC-46D3-8DB7-F3577538FDFF}">
      <dgm:prSet phldrT="[Text]" custT="1"/>
      <dgm:spPr/>
      <dgm:t>
        <a:bodyPr/>
        <a:lstStyle/>
        <a:p>
          <a:pPr rtl="1"/>
          <a:r>
            <a:rPr lang="fa-IR" sz="1400" b="1" dirty="0" smtClean="0">
              <a:cs typeface="B Titr" panose="00000700000000000000" pitchFamily="2" charset="-78"/>
            </a:rPr>
            <a:t>دادن معافیت ها جهت سرمایه گذاری خارجی</a:t>
          </a:r>
          <a:endParaRPr lang="fa-IR" sz="1400" b="1" dirty="0">
            <a:cs typeface="B Titr" panose="00000700000000000000" pitchFamily="2" charset="-78"/>
          </a:endParaRPr>
        </a:p>
      </dgm:t>
    </dgm:pt>
    <dgm:pt modelId="{A24D6C61-3F61-4777-B985-9B9694EC849A}" type="parTrans" cxnId="{615FB8C9-702E-45E3-BEE7-46B37935F5E0}">
      <dgm:prSet/>
      <dgm:spPr/>
      <dgm:t>
        <a:bodyPr/>
        <a:lstStyle/>
        <a:p>
          <a:pPr rtl="1"/>
          <a:endParaRPr lang="fa-IR"/>
        </a:p>
      </dgm:t>
    </dgm:pt>
    <dgm:pt modelId="{2E6339A4-F2BE-4D9D-8050-7AB83DF54E44}" type="sibTrans" cxnId="{615FB8C9-702E-45E3-BEE7-46B37935F5E0}">
      <dgm:prSet/>
      <dgm:spPr/>
      <dgm:t>
        <a:bodyPr/>
        <a:lstStyle/>
        <a:p>
          <a:pPr rtl="1"/>
          <a:endParaRPr lang="fa-IR"/>
        </a:p>
      </dgm:t>
    </dgm:pt>
    <dgm:pt modelId="{C89DF7BD-1537-4A15-B5EC-42758549B052}">
      <dgm:prSet phldrT="[Text]" custT="1"/>
      <dgm:spPr/>
      <dgm:t>
        <a:bodyPr/>
        <a:lstStyle/>
        <a:p>
          <a:pPr rtl="1"/>
          <a:r>
            <a:rPr lang="fa-IR" sz="1600" b="1" dirty="0" smtClean="0">
              <a:cs typeface="B Titr" panose="00000700000000000000" pitchFamily="2" charset="-78"/>
            </a:rPr>
            <a:t>ماکزیمم کردن قابلیت اطمینان تجهیزات</a:t>
          </a:r>
          <a:endParaRPr lang="fa-IR" sz="1600" b="1" dirty="0">
            <a:cs typeface="B Titr" panose="00000700000000000000" pitchFamily="2" charset="-78"/>
          </a:endParaRPr>
        </a:p>
      </dgm:t>
    </dgm:pt>
    <dgm:pt modelId="{9753B6B8-99EE-453E-AB2E-1ECEF6C473DA}" type="parTrans" cxnId="{A7C3199F-3E36-4731-AB0A-8FAD451D8587}">
      <dgm:prSet/>
      <dgm:spPr/>
      <dgm:t>
        <a:bodyPr/>
        <a:lstStyle/>
        <a:p>
          <a:pPr rtl="1"/>
          <a:endParaRPr lang="fa-IR"/>
        </a:p>
      </dgm:t>
    </dgm:pt>
    <dgm:pt modelId="{1D7D0CCB-3A77-4CB8-92E0-DFFA200807E9}" type="sibTrans" cxnId="{A7C3199F-3E36-4731-AB0A-8FAD451D8587}">
      <dgm:prSet/>
      <dgm:spPr/>
      <dgm:t>
        <a:bodyPr/>
        <a:lstStyle/>
        <a:p>
          <a:pPr rtl="1"/>
          <a:endParaRPr lang="fa-IR"/>
        </a:p>
      </dgm:t>
    </dgm:pt>
    <dgm:pt modelId="{B753D5DA-4E5B-4048-AAC6-0F77BB11EA1B}">
      <dgm:prSet phldrT="[Text]" custT="1"/>
      <dgm:spPr/>
      <dgm:t>
        <a:bodyPr/>
        <a:lstStyle/>
        <a:p>
          <a:pPr rtl="1"/>
          <a:endParaRPr lang="fa-IR" sz="1600" b="1" dirty="0">
            <a:cs typeface="B Titr" panose="00000700000000000000" pitchFamily="2" charset="-78"/>
          </a:endParaRPr>
        </a:p>
      </dgm:t>
    </dgm:pt>
    <dgm:pt modelId="{0F49F338-9138-4968-B61D-D2E3EEE27563}" type="parTrans" cxnId="{AAD3FE30-63A7-417C-B3AC-2F3414E19582}">
      <dgm:prSet/>
      <dgm:spPr/>
      <dgm:t>
        <a:bodyPr/>
        <a:lstStyle/>
        <a:p>
          <a:pPr rtl="1"/>
          <a:endParaRPr lang="fa-IR"/>
        </a:p>
      </dgm:t>
    </dgm:pt>
    <dgm:pt modelId="{1F779DF8-0FEC-4666-B52C-65DFD258FA4F}" type="sibTrans" cxnId="{AAD3FE30-63A7-417C-B3AC-2F3414E19582}">
      <dgm:prSet/>
      <dgm:spPr/>
      <dgm:t>
        <a:bodyPr/>
        <a:lstStyle/>
        <a:p>
          <a:pPr rtl="1"/>
          <a:endParaRPr lang="fa-IR"/>
        </a:p>
      </dgm:t>
    </dgm:pt>
    <dgm:pt modelId="{23BDE358-149B-4279-9A9C-BA8C7F1CE92A}">
      <dgm:prSet phldrT="[Text]" custT="1"/>
      <dgm:spPr/>
      <dgm:t>
        <a:bodyPr/>
        <a:lstStyle/>
        <a:p>
          <a:pPr rtl="1"/>
          <a:r>
            <a:rPr lang="fa-IR" sz="1600" b="1" dirty="0" smtClean="0">
              <a:cs typeface="B Titr" panose="00000700000000000000" pitchFamily="2" charset="-78"/>
            </a:rPr>
            <a:t>مینیمم کردن ریسک تولید</a:t>
          </a:r>
          <a:endParaRPr lang="fa-IR" sz="1600" b="1" dirty="0">
            <a:cs typeface="B Titr" panose="00000700000000000000" pitchFamily="2" charset="-78"/>
          </a:endParaRPr>
        </a:p>
      </dgm:t>
    </dgm:pt>
    <dgm:pt modelId="{2B326168-D297-4415-B5FA-0F2EADAA3477}" type="parTrans" cxnId="{1491B7B1-1D87-424A-9EF9-7B4B567CE5BA}">
      <dgm:prSet/>
      <dgm:spPr/>
      <dgm:t>
        <a:bodyPr/>
        <a:lstStyle/>
        <a:p>
          <a:pPr rtl="1"/>
          <a:endParaRPr lang="fa-IR"/>
        </a:p>
      </dgm:t>
    </dgm:pt>
    <dgm:pt modelId="{AB3B98E1-EF0C-4E88-9A17-6A466720FACD}" type="sibTrans" cxnId="{1491B7B1-1D87-424A-9EF9-7B4B567CE5BA}">
      <dgm:prSet/>
      <dgm:spPr/>
      <dgm:t>
        <a:bodyPr/>
        <a:lstStyle/>
        <a:p>
          <a:pPr rtl="1"/>
          <a:endParaRPr lang="fa-IR"/>
        </a:p>
      </dgm:t>
    </dgm:pt>
    <dgm:pt modelId="{C4CDB383-230F-4F19-8EC3-B8FF3D120C15}" type="pres">
      <dgm:prSet presAssocID="{596DB2C2-7CA5-4E90-A03C-237200C85820}" presName="cycleMatrixDiagram" presStyleCnt="0">
        <dgm:presLayoutVars>
          <dgm:chMax val="1"/>
          <dgm:dir/>
          <dgm:animLvl val="lvl"/>
          <dgm:resizeHandles val="exact"/>
        </dgm:presLayoutVars>
      </dgm:prSet>
      <dgm:spPr/>
    </dgm:pt>
    <dgm:pt modelId="{A8C051C0-DD12-4B7F-ADE6-66D33D1E176A}" type="pres">
      <dgm:prSet presAssocID="{596DB2C2-7CA5-4E90-A03C-237200C85820}" presName="children" presStyleCnt="0"/>
      <dgm:spPr/>
    </dgm:pt>
    <dgm:pt modelId="{5F6B4F6B-DFF1-4B99-80DB-3303E84BEBA2}" type="pres">
      <dgm:prSet presAssocID="{596DB2C2-7CA5-4E90-A03C-237200C85820}" presName="child1group" presStyleCnt="0"/>
      <dgm:spPr/>
    </dgm:pt>
    <dgm:pt modelId="{F0D3107B-2BF9-4538-96A9-B45A01AEFB68}" type="pres">
      <dgm:prSet presAssocID="{596DB2C2-7CA5-4E90-A03C-237200C85820}" presName="child1" presStyleLbl="bgAcc1" presStyleIdx="0" presStyleCnt="4" custScaleX="165300" custScaleY="130344" custLinFactNeighborX="-6944" custLinFactNeighborY="26829"/>
      <dgm:spPr/>
      <dgm:t>
        <a:bodyPr/>
        <a:lstStyle/>
        <a:p>
          <a:pPr rtl="1"/>
          <a:endParaRPr lang="fa-IR"/>
        </a:p>
      </dgm:t>
    </dgm:pt>
    <dgm:pt modelId="{1A5AB062-6B20-4750-9E3B-9BC232E0CA66}" type="pres">
      <dgm:prSet presAssocID="{596DB2C2-7CA5-4E90-A03C-237200C85820}" presName="child1Text" presStyleLbl="bgAcc1" presStyleIdx="0" presStyleCnt="4">
        <dgm:presLayoutVars>
          <dgm:bulletEnabled val="1"/>
        </dgm:presLayoutVars>
      </dgm:prSet>
      <dgm:spPr/>
      <dgm:t>
        <a:bodyPr/>
        <a:lstStyle/>
        <a:p>
          <a:pPr rtl="1"/>
          <a:endParaRPr lang="fa-IR"/>
        </a:p>
      </dgm:t>
    </dgm:pt>
    <dgm:pt modelId="{6499773C-9E50-4F21-AF71-CD69059CEFAF}" type="pres">
      <dgm:prSet presAssocID="{596DB2C2-7CA5-4E90-A03C-237200C85820}" presName="child2group" presStyleCnt="0"/>
      <dgm:spPr/>
    </dgm:pt>
    <dgm:pt modelId="{C4EBA45B-40BC-47D0-B59C-048896629B43}" type="pres">
      <dgm:prSet presAssocID="{596DB2C2-7CA5-4E90-A03C-237200C85820}" presName="child2" presStyleLbl="bgAcc1" presStyleIdx="1" presStyleCnt="4" custScaleX="158888" custScaleY="138499" custLinFactNeighborX="-2550" custLinFactNeighborY="25488"/>
      <dgm:spPr/>
      <dgm:t>
        <a:bodyPr/>
        <a:lstStyle/>
        <a:p>
          <a:pPr rtl="1"/>
          <a:endParaRPr lang="fa-IR"/>
        </a:p>
      </dgm:t>
    </dgm:pt>
    <dgm:pt modelId="{E320AADA-7A6B-4153-9916-16B10C8A3E86}" type="pres">
      <dgm:prSet presAssocID="{596DB2C2-7CA5-4E90-A03C-237200C85820}" presName="child2Text" presStyleLbl="bgAcc1" presStyleIdx="1" presStyleCnt="4">
        <dgm:presLayoutVars>
          <dgm:bulletEnabled val="1"/>
        </dgm:presLayoutVars>
      </dgm:prSet>
      <dgm:spPr/>
      <dgm:t>
        <a:bodyPr/>
        <a:lstStyle/>
        <a:p>
          <a:pPr rtl="1"/>
          <a:endParaRPr lang="fa-IR"/>
        </a:p>
      </dgm:t>
    </dgm:pt>
    <dgm:pt modelId="{21650F1C-5BB3-4EF8-B22F-7B576217AF8B}" type="pres">
      <dgm:prSet presAssocID="{596DB2C2-7CA5-4E90-A03C-237200C85820}" presName="child3group" presStyleCnt="0"/>
      <dgm:spPr/>
    </dgm:pt>
    <dgm:pt modelId="{3F1B91C9-219D-4562-9C2B-16ACA0506819}" type="pres">
      <dgm:prSet presAssocID="{596DB2C2-7CA5-4E90-A03C-237200C85820}" presName="child3" presStyleLbl="bgAcc1" presStyleIdx="2" presStyleCnt="4" custScaleX="158956" custScaleY="147694" custLinFactNeighborX="-3041" custLinFactNeighborY="-33764"/>
      <dgm:spPr/>
      <dgm:t>
        <a:bodyPr/>
        <a:lstStyle/>
        <a:p>
          <a:pPr rtl="1"/>
          <a:endParaRPr lang="fa-IR"/>
        </a:p>
      </dgm:t>
    </dgm:pt>
    <dgm:pt modelId="{1E17CAD4-B855-4A06-A922-FBB87EEBD34F}" type="pres">
      <dgm:prSet presAssocID="{596DB2C2-7CA5-4E90-A03C-237200C85820}" presName="child3Text" presStyleLbl="bgAcc1" presStyleIdx="2" presStyleCnt="4">
        <dgm:presLayoutVars>
          <dgm:bulletEnabled val="1"/>
        </dgm:presLayoutVars>
      </dgm:prSet>
      <dgm:spPr/>
      <dgm:t>
        <a:bodyPr/>
        <a:lstStyle/>
        <a:p>
          <a:pPr rtl="1"/>
          <a:endParaRPr lang="fa-IR"/>
        </a:p>
      </dgm:t>
    </dgm:pt>
    <dgm:pt modelId="{507F34D7-9875-4390-9116-29D34AF9ACB3}" type="pres">
      <dgm:prSet presAssocID="{596DB2C2-7CA5-4E90-A03C-237200C85820}" presName="child4group" presStyleCnt="0"/>
      <dgm:spPr/>
    </dgm:pt>
    <dgm:pt modelId="{7393399F-2473-499C-9871-6DB603E080F6}" type="pres">
      <dgm:prSet presAssocID="{596DB2C2-7CA5-4E90-A03C-237200C85820}" presName="child4" presStyleLbl="bgAcc1" presStyleIdx="3" presStyleCnt="4" custScaleX="168163" custScaleY="144758" custLinFactNeighborX="-4656" custLinFactNeighborY="-32975"/>
      <dgm:spPr/>
      <dgm:t>
        <a:bodyPr/>
        <a:lstStyle/>
        <a:p>
          <a:pPr rtl="1"/>
          <a:endParaRPr lang="fa-IR"/>
        </a:p>
      </dgm:t>
    </dgm:pt>
    <dgm:pt modelId="{B65E2B4C-B0A1-4B2D-8FFF-90CE84CAD388}" type="pres">
      <dgm:prSet presAssocID="{596DB2C2-7CA5-4E90-A03C-237200C85820}" presName="child4Text" presStyleLbl="bgAcc1" presStyleIdx="3" presStyleCnt="4">
        <dgm:presLayoutVars>
          <dgm:bulletEnabled val="1"/>
        </dgm:presLayoutVars>
      </dgm:prSet>
      <dgm:spPr/>
      <dgm:t>
        <a:bodyPr/>
        <a:lstStyle/>
        <a:p>
          <a:pPr rtl="1"/>
          <a:endParaRPr lang="fa-IR"/>
        </a:p>
      </dgm:t>
    </dgm:pt>
    <dgm:pt modelId="{1DA0D662-1D65-4E43-B549-376CCD85CCBC}" type="pres">
      <dgm:prSet presAssocID="{596DB2C2-7CA5-4E90-A03C-237200C85820}" presName="childPlaceholder" presStyleCnt="0"/>
      <dgm:spPr/>
    </dgm:pt>
    <dgm:pt modelId="{3DBC06A6-3BB6-48E6-9F9E-95E5262C2ED7}" type="pres">
      <dgm:prSet presAssocID="{596DB2C2-7CA5-4E90-A03C-237200C85820}" presName="circle" presStyleCnt="0"/>
      <dgm:spPr/>
    </dgm:pt>
    <dgm:pt modelId="{B2310881-B570-46CF-A990-D422CCD13A3B}" type="pres">
      <dgm:prSet presAssocID="{596DB2C2-7CA5-4E90-A03C-237200C85820}" presName="quadrant1" presStyleLbl="node1" presStyleIdx="0" presStyleCnt="4" custScaleX="70195" custScaleY="71377" custLinFactNeighborX="16830" custLinFactNeighborY="18012">
        <dgm:presLayoutVars>
          <dgm:chMax val="1"/>
          <dgm:bulletEnabled val="1"/>
        </dgm:presLayoutVars>
      </dgm:prSet>
      <dgm:spPr/>
    </dgm:pt>
    <dgm:pt modelId="{604AC753-2C45-4B29-8114-8532C652B605}" type="pres">
      <dgm:prSet presAssocID="{596DB2C2-7CA5-4E90-A03C-237200C85820}" presName="quadrant2" presStyleLbl="node1" presStyleIdx="1" presStyleCnt="4" custScaleX="70195" custScaleY="71377" custLinFactNeighborX="-19100" custLinFactNeighborY="18012">
        <dgm:presLayoutVars>
          <dgm:chMax val="1"/>
          <dgm:bulletEnabled val="1"/>
        </dgm:presLayoutVars>
      </dgm:prSet>
      <dgm:spPr/>
      <dgm:t>
        <a:bodyPr/>
        <a:lstStyle/>
        <a:p>
          <a:pPr rtl="1"/>
          <a:endParaRPr lang="fa-IR"/>
        </a:p>
      </dgm:t>
    </dgm:pt>
    <dgm:pt modelId="{44D90E68-0DD9-4447-979E-36BDB3F9D433}" type="pres">
      <dgm:prSet presAssocID="{596DB2C2-7CA5-4E90-A03C-237200C85820}" presName="quadrant3" presStyleLbl="node1" presStyleIdx="2" presStyleCnt="4" custScaleX="70195" custScaleY="71377" custLinFactNeighborX="-19100" custLinFactNeighborY="-14484">
        <dgm:presLayoutVars>
          <dgm:chMax val="1"/>
          <dgm:bulletEnabled val="1"/>
        </dgm:presLayoutVars>
      </dgm:prSet>
      <dgm:spPr/>
    </dgm:pt>
    <dgm:pt modelId="{A5FCD5E8-7748-4179-AC8B-802E0261430C}" type="pres">
      <dgm:prSet presAssocID="{596DB2C2-7CA5-4E90-A03C-237200C85820}" presName="quadrant4" presStyleLbl="node1" presStyleIdx="3" presStyleCnt="4" custScaleX="70195" custScaleY="71377" custLinFactNeighborX="16830" custLinFactNeighborY="-14484">
        <dgm:presLayoutVars>
          <dgm:chMax val="1"/>
          <dgm:bulletEnabled val="1"/>
        </dgm:presLayoutVars>
      </dgm:prSet>
      <dgm:spPr/>
    </dgm:pt>
    <dgm:pt modelId="{A5B7D861-5033-4059-9413-9D61D9BCB4E8}" type="pres">
      <dgm:prSet presAssocID="{596DB2C2-7CA5-4E90-A03C-237200C85820}" presName="quadrantPlaceholder" presStyleCnt="0"/>
      <dgm:spPr/>
    </dgm:pt>
    <dgm:pt modelId="{3E86B832-DA8D-453A-A47B-78314D86C1D2}" type="pres">
      <dgm:prSet presAssocID="{596DB2C2-7CA5-4E90-A03C-237200C85820}" presName="center1" presStyleLbl="fgShp" presStyleIdx="0" presStyleCnt="2"/>
      <dgm:spPr/>
    </dgm:pt>
    <dgm:pt modelId="{C1A683F2-29DD-431E-B6EB-B87590982958}" type="pres">
      <dgm:prSet presAssocID="{596DB2C2-7CA5-4E90-A03C-237200C85820}" presName="center2" presStyleLbl="fgShp" presStyleIdx="1" presStyleCnt="2"/>
      <dgm:spPr/>
    </dgm:pt>
  </dgm:ptLst>
  <dgm:cxnLst>
    <dgm:cxn modelId="{41B74587-EBBA-4D1B-9959-B6E5592D98F9}" type="presOf" srcId="{41F429E8-02CD-4277-B5CA-D293246AAA31}" destId="{1E17CAD4-B855-4A06-A922-FBB87EEBD34F}" srcOrd="1" destOrd="3" presId="urn:microsoft.com/office/officeart/2005/8/layout/cycle4"/>
    <dgm:cxn modelId="{8108583B-8B4D-4D14-A552-42541FE3113B}" type="presOf" srcId="{8A813583-D1E1-48C5-983E-CE58539678D6}" destId="{E320AADA-7A6B-4153-9916-16B10C8A3E86}" srcOrd="1" destOrd="3" presId="urn:microsoft.com/office/officeart/2005/8/layout/cycle4"/>
    <dgm:cxn modelId="{D6A3EB41-22B5-4E80-AE18-C0E491ECD635}" srcId="{505D0B8F-32B7-4486-901D-92B2150DD41D}" destId="{C96DB66B-588E-40EA-921F-A00058E37099}" srcOrd="4" destOrd="0" parTransId="{6223F74C-8BDF-438F-A8A8-57CF526A5CA1}" sibTransId="{15CC316F-7101-44EE-BD79-F9D8F6DB6887}"/>
    <dgm:cxn modelId="{A51F7C33-ABDF-4749-BEF5-9B7DC77B5B01}" srcId="{505D0B8F-32B7-4486-901D-92B2150DD41D}" destId="{EED37DC0-BDF1-41BC-9596-2B988914CB24}" srcOrd="1" destOrd="0" parTransId="{CDCD02DF-0A59-469B-9971-BDC3F0C94124}" sibTransId="{19C41787-4260-4742-B6B5-E229F8CA0B3D}"/>
    <dgm:cxn modelId="{5F417676-F2A9-4271-95FF-327E7BD56BB3}" srcId="{F07AC9E8-87B1-4F04-9979-559C2B49F336}" destId="{BF956432-402C-4E8F-B575-9CE29FD5F4C7}" srcOrd="1" destOrd="0" parTransId="{B6740467-3678-4488-ADA2-6263CEB8F238}" sibTransId="{2E711FEE-786F-45B0-9DDB-01F55DE5133E}"/>
    <dgm:cxn modelId="{C2BDC28B-838A-40BB-804F-08050667DF55}" type="presOf" srcId="{77634CC8-FF77-40CE-B924-34A165C24E8C}" destId="{3F1B91C9-219D-4562-9C2B-16ACA0506819}" srcOrd="0" destOrd="2" presId="urn:microsoft.com/office/officeart/2005/8/layout/cycle4"/>
    <dgm:cxn modelId="{111856B2-CB2E-44DE-A6AE-E1E194679683}" srcId="{3FA07BAE-E582-43D8-9A7C-71B6D5C4C4AB}" destId="{F7C58890-3A8F-4062-8F19-72EE893C9228}" srcOrd="1" destOrd="0" parTransId="{8266E301-8D8A-4E96-A3DE-D027A19D1DE4}" sibTransId="{843BF172-3D83-434D-867C-2B9B6FECD5FB}"/>
    <dgm:cxn modelId="{05F74DC1-125D-4182-A2C1-8764871CFE86}" type="presOf" srcId="{D3457E78-6D29-4B17-A96D-962BF8411DD8}" destId="{E320AADA-7A6B-4153-9916-16B10C8A3E86}" srcOrd="1" destOrd="0" presId="urn:microsoft.com/office/officeart/2005/8/layout/cycle4"/>
    <dgm:cxn modelId="{A9CB5545-4486-4704-A63B-19B911BBD028}" type="presOf" srcId="{3FA07BAE-E582-43D8-9A7C-71B6D5C4C4AB}" destId="{604AC753-2C45-4B29-8114-8532C652B605}" srcOrd="0" destOrd="0" presId="urn:microsoft.com/office/officeart/2005/8/layout/cycle4"/>
    <dgm:cxn modelId="{615FB8C9-702E-45E3-BEE7-46B37935F5E0}" srcId="{505D0B8F-32B7-4486-901D-92B2150DD41D}" destId="{A98184C0-5EEC-46D3-8DB7-F3577538FDFF}" srcOrd="3" destOrd="0" parTransId="{A24D6C61-3F61-4777-B985-9B9694EC849A}" sibTransId="{2E6339A4-F2BE-4D9D-8050-7AB83DF54E44}"/>
    <dgm:cxn modelId="{8BCE8D3B-E6E7-4D76-A2B9-5D35D5C465B5}" type="presOf" srcId="{A3632D8B-356F-4C26-BDA1-501ECB1A4410}" destId="{3F1B91C9-219D-4562-9C2B-16ACA0506819}" srcOrd="0" destOrd="0" presId="urn:microsoft.com/office/officeart/2005/8/layout/cycle4"/>
    <dgm:cxn modelId="{F9BC1512-0571-44A1-9970-E5FC8214397B}" type="presOf" srcId="{C89DF7BD-1537-4A15-B5EC-42758549B052}" destId="{7393399F-2473-499C-9871-6DB603E080F6}" srcOrd="0" destOrd="1" presId="urn:microsoft.com/office/officeart/2005/8/layout/cycle4"/>
    <dgm:cxn modelId="{1491B7B1-1D87-424A-9EF9-7B4B567CE5BA}" srcId="{29833662-20C7-479B-9ED9-2E9EF4D8909C}" destId="{23BDE358-149B-4279-9A9C-BA8C7F1CE92A}" srcOrd="2" destOrd="0" parTransId="{2B326168-D297-4415-B5FA-0F2EADAA3477}" sibTransId="{AB3B98E1-EF0C-4E88-9A17-6A466720FACD}"/>
    <dgm:cxn modelId="{5289EF0A-A928-4DBE-AFB8-A8FDBCA8761D}" type="presOf" srcId="{EED37DC0-BDF1-41BC-9596-2B988914CB24}" destId="{F0D3107B-2BF9-4538-96A9-B45A01AEFB68}" srcOrd="0" destOrd="1" presId="urn:microsoft.com/office/officeart/2005/8/layout/cycle4"/>
    <dgm:cxn modelId="{529E3421-6E45-4BAB-981F-7B3B0591065C}" type="presOf" srcId="{F07AC9E8-87B1-4F04-9979-559C2B49F336}" destId="{44D90E68-0DD9-4447-979E-36BDB3F9D433}" srcOrd="0" destOrd="0" presId="urn:microsoft.com/office/officeart/2005/8/layout/cycle4"/>
    <dgm:cxn modelId="{E008ABE1-E7AF-460F-A8EB-31C233C3B361}" type="presOf" srcId="{C96DB66B-588E-40EA-921F-A00058E37099}" destId="{F0D3107B-2BF9-4538-96A9-B45A01AEFB68}" srcOrd="0" destOrd="4" presId="urn:microsoft.com/office/officeart/2005/8/layout/cycle4"/>
    <dgm:cxn modelId="{ECC40715-21A2-4F71-9A29-B827C97BFE4A}" srcId="{29833662-20C7-479B-9ED9-2E9EF4D8909C}" destId="{20B45911-F7A6-41CF-B760-34F7CDB80123}" srcOrd="0" destOrd="0" parTransId="{CACB4734-F2FD-4AF5-A53A-2D6DBFF5464D}" sibTransId="{B35C55C9-EE32-4A7D-853A-AB5E91AAEF21}"/>
    <dgm:cxn modelId="{A8888708-496A-419F-BB93-C8485924125D}" type="presOf" srcId="{505D0B8F-32B7-4486-901D-92B2150DD41D}" destId="{B2310881-B570-46CF-A990-D422CCD13A3B}" srcOrd="0" destOrd="0" presId="urn:microsoft.com/office/officeart/2005/8/layout/cycle4"/>
    <dgm:cxn modelId="{79482F06-E4D0-4293-BE82-D8EFFB2F06CD}" type="presOf" srcId="{7656F925-7012-434A-B14B-1826894B4134}" destId="{1A5AB062-6B20-4750-9E3B-9BC232E0CA66}" srcOrd="1" destOrd="0" presId="urn:microsoft.com/office/officeart/2005/8/layout/cycle4"/>
    <dgm:cxn modelId="{68AC7494-82BC-455C-BD10-13C35549D274}" srcId="{596DB2C2-7CA5-4E90-A03C-237200C85820}" destId="{29833662-20C7-479B-9ED9-2E9EF4D8909C}" srcOrd="3" destOrd="0" parTransId="{18A2022D-8721-45C8-8229-A76FD9787AE1}" sibTransId="{5F903420-7B86-4E7F-96E0-7AD621859879}"/>
    <dgm:cxn modelId="{F6238133-BF4F-4D58-81E6-07D79010D7FF}" type="presOf" srcId="{77634CC8-FF77-40CE-B924-34A165C24E8C}" destId="{1E17CAD4-B855-4A06-A922-FBB87EEBD34F}" srcOrd="1" destOrd="2" presId="urn:microsoft.com/office/officeart/2005/8/layout/cycle4"/>
    <dgm:cxn modelId="{7AA207B1-DE76-4D1B-AD29-294B25132E0E}" type="presOf" srcId="{C96DB66B-588E-40EA-921F-A00058E37099}" destId="{1A5AB062-6B20-4750-9E3B-9BC232E0CA66}" srcOrd="1" destOrd="4" presId="urn:microsoft.com/office/officeart/2005/8/layout/cycle4"/>
    <dgm:cxn modelId="{7FE120E9-7373-46E0-9C13-88E5BC7E38DE}" type="presOf" srcId="{7A65D7B4-95EC-4C6C-9C98-E506F60691F9}" destId="{1A5AB062-6B20-4750-9E3B-9BC232E0CA66}" srcOrd="1" destOrd="2" presId="urn:microsoft.com/office/officeart/2005/8/layout/cycle4"/>
    <dgm:cxn modelId="{7B79629D-E41E-4EE1-8B13-64085F161E81}" srcId="{3FA07BAE-E582-43D8-9A7C-71B6D5C4C4AB}" destId="{77B9B531-1AE9-45C9-93E7-3652BE073981}" srcOrd="2" destOrd="0" parTransId="{9647EB4E-C838-4E85-B6C4-10AF8056E74A}" sibTransId="{36CEEB0B-D7AD-4628-A402-B2F9A7CC16FC}"/>
    <dgm:cxn modelId="{164A3AA7-7206-456D-A9BC-FE6FD89E52F5}" type="presOf" srcId="{A98184C0-5EEC-46D3-8DB7-F3577538FDFF}" destId="{F0D3107B-2BF9-4538-96A9-B45A01AEFB68}" srcOrd="0" destOrd="3" presId="urn:microsoft.com/office/officeart/2005/8/layout/cycle4"/>
    <dgm:cxn modelId="{D4FE50F9-9EF7-49BB-AFBE-C33245A6E0B5}" type="presOf" srcId="{20B45911-F7A6-41CF-B760-34F7CDB80123}" destId="{B65E2B4C-B0A1-4B2D-8FFF-90CE84CAD388}" srcOrd="1" destOrd="0" presId="urn:microsoft.com/office/officeart/2005/8/layout/cycle4"/>
    <dgm:cxn modelId="{9AE28F71-3055-4EF5-A301-6013E7A86E8B}" type="presOf" srcId="{BF956432-402C-4E8F-B575-9CE29FD5F4C7}" destId="{3F1B91C9-219D-4562-9C2B-16ACA0506819}" srcOrd="0" destOrd="1" presId="urn:microsoft.com/office/officeart/2005/8/layout/cycle4"/>
    <dgm:cxn modelId="{0642B9EB-103A-4777-B09D-978810BB4F0B}" srcId="{3FA07BAE-E582-43D8-9A7C-71B6D5C4C4AB}" destId="{1A2C2899-E664-4293-8438-CCB1989ACD4E}" srcOrd="4" destOrd="0" parTransId="{FDA3360B-1520-4A18-AB7E-D3BBD4FA44D0}" sibTransId="{D5E9B77B-C78A-4546-BFB3-8646C12ECEB0}"/>
    <dgm:cxn modelId="{AD9DE2EC-08D3-4C7D-B747-93B556591BF2}" type="presOf" srcId="{B753D5DA-4E5B-4048-AAC6-0F77BB11EA1B}" destId="{7393399F-2473-499C-9871-6DB603E080F6}" srcOrd="0" destOrd="3" presId="urn:microsoft.com/office/officeart/2005/8/layout/cycle4"/>
    <dgm:cxn modelId="{E2E245A2-DDC1-469F-8AC6-C594C70F2ED9}" type="presOf" srcId="{596DB2C2-7CA5-4E90-A03C-237200C85820}" destId="{C4CDB383-230F-4F19-8EC3-B8FF3D120C15}" srcOrd="0" destOrd="0" presId="urn:microsoft.com/office/officeart/2005/8/layout/cycle4"/>
    <dgm:cxn modelId="{E9763A9A-73A7-4593-8E8B-1B3E9BC6C868}" type="presOf" srcId="{F7C58890-3A8F-4062-8F19-72EE893C9228}" destId="{E320AADA-7A6B-4153-9916-16B10C8A3E86}" srcOrd="1" destOrd="1" presId="urn:microsoft.com/office/officeart/2005/8/layout/cycle4"/>
    <dgm:cxn modelId="{FA9948D2-E6AA-40B4-8585-DB75DE8BCE14}" type="presOf" srcId="{77B9B531-1AE9-45C9-93E7-3652BE073981}" destId="{E320AADA-7A6B-4153-9916-16B10C8A3E86}" srcOrd="1" destOrd="2" presId="urn:microsoft.com/office/officeart/2005/8/layout/cycle4"/>
    <dgm:cxn modelId="{67008FCB-7032-4862-83A4-028ADC86EE91}" type="presOf" srcId="{F7C58890-3A8F-4062-8F19-72EE893C9228}" destId="{C4EBA45B-40BC-47D0-B59C-048896629B43}" srcOrd="0" destOrd="1" presId="urn:microsoft.com/office/officeart/2005/8/layout/cycle4"/>
    <dgm:cxn modelId="{72E5029B-2CE8-44A7-92A5-565AE8F1DBBE}" type="presOf" srcId="{A3632D8B-356F-4C26-BDA1-501ECB1A4410}" destId="{1E17CAD4-B855-4A06-A922-FBB87EEBD34F}" srcOrd="1" destOrd="0" presId="urn:microsoft.com/office/officeart/2005/8/layout/cycle4"/>
    <dgm:cxn modelId="{38652919-B9FA-4B56-8BC9-646BEC83D21F}" type="presOf" srcId="{23BDE358-149B-4279-9A9C-BA8C7F1CE92A}" destId="{B65E2B4C-B0A1-4B2D-8FFF-90CE84CAD388}" srcOrd="1" destOrd="2" presId="urn:microsoft.com/office/officeart/2005/8/layout/cycle4"/>
    <dgm:cxn modelId="{6A0928C1-37AA-413E-930A-0B0658424D31}" type="presOf" srcId="{8A813583-D1E1-48C5-983E-CE58539678D6}" destId="{C4EBA45B-40BC-47D0-B59C-048896629B43}" srcOrd="0" destOrd="3" presId="urn:microsoft.com/office/officeart/2005/8/layout/cycle4"/>
    <dgm:cxn modelId="{E0729E64-75C1-4A5F-BBC7-413FC1B1E592}" srcId="{596DB2C2-7CA5-4E90-A03C-237200C85820}" destId="{3FA07BAE-E582-43D8-9A7C-71B6D5C4C4AB}" srcOrd="1" destOrd="0" parTransId="{FBE72051-D4D2-4C4F-8349-C9D1F5C0CDCC}" sibTransId="{F0BCBC27-C860-4819-AE1F-BF74EDF10CB0}"/>
    <dgm:cxn modelId="{99E08D91-0E42-47D5-BC04-6B0EDB9AD8D7}" type="presOf" srcId="{C89DF7BD-1537-4A15-B5EC-42758549B052}" destId="{B65E2B4C-B0A1-4B2D-8FFF-90CE84CAD388}" srcOrd="1" destOrd="1" presId="urn:microsoft.com/office/officeart/2005/8/layout/cycle4"/>
    <dgm:cxn modelId="{C13AC758-466D-4C3C-8115-403F1D938312}" srcId="{F07AC9E8-87B1-4F04-9979-559C2B49F336}" destId="{77634CC8-FF77-40CE-B924-34A165C24E8C}" srcOrd="2" destOrd="0" parTransId="{9CDBF73B-C186-4A4A-949B-CCB7B1F1A08A}" sibTransId="{215AD92C-238A-4424-A87E-82DB2F97802A}"/>
    <dgm:cxn modelId="{1223C691-1C10-4D84-82E7-D887E6003807}" type="presOf" srcId="{7A65D7B4-95EC-4C6C-9C98-E506F60691F9}" destId="{F0D3107B-2BF9-4538-96A9-B45A01AEFB68}" srcOrd="0" destOrd="2" presId="urn:microsoft.com/office/officeart/2005/8/layout/cycle4"/>
    <dgm:cxn modelId="{0BFACD08-FE8E-49B0-A4F9-AF1D2B1B2746}" srcId="{F07AC9E8-87B1-4F04-9979-559C2B49F336}" destId="{A3632D8B-356F-4C26-BDA1-501ECB1A4410}" srcOrd="0" destOrd="0" parTransId="{0BB06DDC-0928-46E7-BF05-99F5775CBCF1}" sibTransId="{B9382FB4-0139-4AE2-9245-A4A79905803D}"/>
    <dgm:cxn modelId="{00DBF500-EC4D-4E94-A111-F2E2CDD18F78}" type="presOf" srcId="{77B9B531-1AE9-45C9-93E7-3652BE073981}" destId="{C4EBA45B-40BC-47D0-B59C-048896629B43}" srcOrd="0" destOrd="2" presId="urn:microsoft.com/office/officeart/2005/8/layout/cycle4"/>
    <dgm:cxn modelId="{AAD3FE30-63A7-417C-B3AC-2F3414E19582}" srcId="{29833662-20C7-479B-9ED9-2E9EF4D8909C}" destId="{B753D5DA-4E5B-4048-AAC6-0F77BB11EA1B}" srcOrd="3" destOrd="0" parTransId="{0F49F338-9138-4968-B61D-D2E3EEE27563}" sibTransId="{1F779DF8-0FEC-4666-B52C-65DFD258FA4F}"/>
    <dgm:cxn modelId="{45E4963B-DA4D-4F8C-A817-F6E01347FA7B}" type="presOf" srcId="{D3457E78-6D29-4B17-A96D-962BF8411DD8}" destId="{C4EBA45B-40BC-47D0-B59C-048896629B43}" srcOrd="0" destOrd="0" presId="urn:microsoft.com/office/officeart/2005/8/layout/cycle4"/>
    <dgm:cxn modelId="{7317EFF9-1270-4C4B-88FB-FF6529604B92}" type="presOf" srcId="{A98184C0-5EEC-46D3-8DB7-F3577538FDFF}" destId="{1A5AB062-6B20-4750-9E3B-9BC232E0CA66}" srcOrd="1" destOrd="3" presId="urn:microsoft.com/office/officeart/2005/8/layout/cycle4"/>
    <dgm:cxn modelId="{72A0A871-F9AE-4454-8DE9-5AE161C60707}" type="presOf" srcId="{23BDE358-149B-4279-9A9C-BA8C7F1CE92A}" destId="{7393399F-2473-499C-9871-6DB603E080F6}" srcOrd="0" destOrd="2" presId="urn:microsoft.com/office/officeart/2005/8/layout/cycle4"/>
    <dgm:cxn modelId="{02CB53B0-F5C5-4373-85A7-9F3DACDFB629}" srcId="{F07AC9E8-87B1-4F04-9979-559C2B49F336}" destId="{41F429E8-02CD-4277-B5CA-D293246AAA31}" srcOrd="3" destOrd="0" parTransId="{7EDA8485-A575-4C88-93A1-117A3653BC18}" sibTransId="{B1083B3D-D0DB-414E-BED3-DB2847C8CDCC}"/>
    <dgm:cxn modelId="{DAE5D1BA-9E44-4A42-BEB9-06A502FDE564}" type="presOf" srcId="{20B45911-F7A6-41CF-B760-34F7CDB80123}" destId="{7393399F-2473-499C-9871-6DB603E080F6}" srcOrd="0" destOrd="0" presId="urn:microsoft.com/office/officeart/2005/8/layout/cycle4"/>
    <dgm:cxn modelId="{6016474A-9D56-4F60-A788-FC108C4FF12B}" srcId="{596DB2C2-7CA5-4E90-A03C-237200C85820}" destId="{F07AC9E8-87B1-4F04-9979-559C2B49F336}" srcOrd="2" destOrd="0" parTransId="{404829F8-75CE-410C-9397-20FFC17CC062}" sibTransId="{085A3193-D4A7-44B2-9217-97D8DF990EE4}"/>
    <dgm:cxn modelId="{A7C3199F-3E36-4731-AB0A-8FAD451D8587}" srcId="{29833662-20C7-479B-9ED9-2E9EF4D8909C}" destId="{C89DF7BD-1537-4A15-B5EC-42758549B052}" srcOrd="1" destOrd="0" parTransId="{9753B6B8-99EE-453E-AB2E-1ECEF6C473DA}" sibTransId="{1D7D0CCB-3A77-4CB8-92E0-DFFA200807E9}"/>
    <dgm:cxn modelId="{6C4794BA-6C72-46EB-BE68-F446275E4ADF}" srcId="{596DB2C2-7CA5-4E90-A03C-237200C85820}" destId="{505D0B8F-32B7-4486-901D-92B2150DD41D}" srcOrd="0" destOrd="0" parTransId="{02FCAD7A-5DD2-49D7-8A74-994FCEF40212}" sibTransId="{A8056167-F61E-42BB-8A7B-3D94891A0C51}"/>
    <dgm:cxn modelId="{A6FB5EAC-F06A-4245-BA45-C652C88B25A2}" type="presOf" srcId="{7656F925-7012-434A-B14B-1826894B4134}" destId="{F0D3107B-2BF9-4538-96A9-B45A01AEFB68}" srcOrd="0" destOrd="0" presId="urn:microsoft.com/office/officeart/2005/8/layout/cycle4"/>
    <dgm:cxn modelId="{44044982-3016-419F-998A-0850F2B5EFA8}" type="presOf" srcId="{BF956432-402C-4E8F-B575-9CE29FD5F4C7}" destId="{1E17CAD4-B855-4A06-A922-FBB87EEBD34F}" srcOrd="1" destOrd="1" presId="urn:microsoft.com/office/officeart/2005/8/layout/cycle4"/>
    <dgm:cxn modelId="{1C83579E-BD2A-4292-BCA5-AE61B23CE95A}" type="presOf" srcId="{EED37DC0-BDF1-41BC-9596-2B988914CB24}" destId="{1A5AB062-6B20-4750-9E3B-9BC232E0CA66}" srcOrd="1" destOrd="1" presId="urn:microsoft.com/office/officeart/2005/8/layout/cycle4"/>
    <dgm:cxn modelId="{7792B7E5-360F-4B3E-A56F-2B7C45B1A3C5}" srcId="{3FA07BAE-E582-43D8-9A7C-71B6D5C4C4AB}" destId="{D3457E78-6D29-4B17-A96D-962BF8411DD8}" srcOrd="0" destOrd="0" parTransId="{01F60AC4-062A-4852-A112-AF44FAED4D17}" sibTransId="{8B15A95E-9FB2-4109-8B72-33CB49650738}"/>
    <dgm:cxn modelId="{1E539B92-C846-4F07-BFD4-7F2198953EB9}" srcId="{505D0B8F-32B7-4486-901D-92B2150DD41D}" destId="{7A65D7B4-95EC-4C6C-9C98-E506F60691F9}" srcOrd="2" destOrd="0" parTransId="{03ED5C04-09B8-4E9E-98D4-41198BC81EBF}" sibTransId="{7A75A99F-08C3-4BFA-9234-6870B9E28E58}"/>
    <dgm:cxn modelId="{CA243462-4B2E-4E78-97FC-D91844009373}" srcId="{505D0B8F-32B7-4486-901D-92B2150DD41D}" destId="{7656F925-7012-434A-B14B-1826894B4134}" srcOrd="0" destOrd="0" parTransId="{4E3636B3-7C7F-4B38-8809-8406FBEAE9F4}" sibTransId="{4C28C33D-A3E7-4981-9860-92BAF41590E9}"/>
    <dgm:cxn modelId="{FBACA952-DEE8-4D35-8C03-6E60988009A7}" type="presOf" srcId="{B753D5DA-4E5B-4048-AAC6-0F77BB11EA1B}" destId="{B65E2B4C-B0A1-4B2D-8FFF-90CE84CAD388}" srcOrd="1" destOrd="3" presId="urn:microsoft.com/office/officeart/2005/8/layout/cycle4"/>
    <dgm:cxn modelId="{17EAA92B-D1D9-42B1-95A4-EF59F699F011}" type="presOf" srcId="{41F429E8-02CD-4277-B5CA-D293246AAA31}" destId="{3F1B91C9-219D-4562-9C2B-16ACA0506819}" srcOrd="0" destOrd="3" presId="urn:microsoft.com/office/officeart/2005/8/layout/cycle4"/>
    <dgm:cxn modelId="{420679FE-E00E-4493-9B45-E708B1661ADD}" type="presOf" srcId="{29833662-20C7-479B-9ED9-2E9EF4D8909C}" destId="{A5FCD5E8-7748-4179-AC8B-802E0261430C}" srcOrd="0" destOrd="0" presId="urn:microsoft.com/office/officeart/2005/8/layout/cycle4"/>
    <dgm:cxn modelId="{8B4F95CC-76EB-4521-850D-CB1489FF4456}" type="presOf" srcId="{1A2C2899-E664-4293-8438-CCB1989ACD4E}" destId="{E320AADA-7A6B-4153-9916-16B10C8A3E86}" srcOrd="1" destOrd="4" presId="urn:microsoft.com/office/officeart/2005/8/layout/cycle4"/>
    <dgm:cxn modelId="{C070FD89-04FD-4ABA-9148-19490CFFD9A7}" type="presOf" srcId="{1A2C2899-E664-4293-8438-CCB1989ACD4E}" destId="{C4EBA45B-40BC-47D0-B59C-048896629B43}" srcOrd="0" destOrd="4" presId="urn:microsoft.com/office/officeart/2005/8/layout/cycle4"/>
    <dgm:cxn modelId="{5B066DC8-2588-4780-AE14-F491444CDFDC}" srcId="{3FA07BAE-E582-43D8-9A7C-71B6D5C4C4AB}" destId="{8A813583-D1E1-48C5-983E-CE58539678D6}" srcOrd="3" destOrd="0" parTransId="{4373FB9E-F549-448B-A84E-F1B57FCC6337}" sibTransId="{30B405DD-07FD-403D-B1AB-0911E5A72AE1}"/>
    <dgm:cxn modelId="{AAE75C8B-A984-4995-9ACC-9C48471D7368}" type="presParOf" srcId="{C4CDB383-230F-4F19-8EC3-B8FF3D120C15}" destId="{A8C051C0-DD12-4B7F-ADE6-66D33D1E176A}" srcOrd="0" destOrd="0" presId="urn:microsoft.com/office/officeart/2005/8/layout/cycle4"/>
    <dgm:cxn modelId="{7401618C-9E9D-4AE3-93CB-89B2A7339E46}" type="presParOf" srcId="{A8C051C0-DD12-4B7F-ADE6-66D33D1E176A}" destId="{5F6B4F6B-DFF1-4B99-80DB-3303E84BEBA2}" srcOrd="0" destOrd="0" presId="urn:microsoft.com/office/officeart/2005/8/layout/cycle4"/>
    <dgm:cxn modelId="{922E2A3C-8838-4A65-99D9-27BE846A7059}" type="presParOf" srcId="{5F6B4F6B-DFF1-4B99-80DB-3303E84BEBA2}" destId="{F0D3107B-2BF9-4538-96A9-B45A01AEFB68}" srcOrd="0" destOrd="0" presId="urn:microsoft.com/office/officeart/2005/8/layout/cycle4"/>
    <dgm:cxn modelId="{79A7D3E7-FAE9-433D-9057-54C9E7FE290B}" type="presParOf" srcId="{5F6B4F6B-DFF1-4B99-80DB-3303E84BEBA2}" destId="{1A5AB062-6B20-4750-9E3B-9BC232E0CA66}" srcOrd="1" destOrd="0" presId="urn:microsoft.com/office/officeart/2005/8/layout/cycle4"/>
    <dgm:cxn modelId="{DB5CE9F6-82B1-439F-8D76-CF831FD4CBA3}" type="presParOf" srcId="{A8C051C0-DD12-4B7F-ADE6-66D33D1E176A}" destId="{6499773C-9E50-4F21-AF71-CD69059CEFAF}" srcOrd="1" destOrd="0" presId="urn:microsoft.com/office/officeart/2005/8/layout/cycle4"/>
    <dgm:cxn modelId="{986E91BC-3C54-4F33-97CF-6A423640B33E}" type="presParOf" srcId="{6499773C-9E50-4F21-AF71-CD69059CEFAF}" destId="{C4EBA45B-40BC-47D0-B59C-048896629B43}" srcOrd="0" destOrd="0" presId="urn:microsoft.com/office/officeart/2005/8/layout/cycle4"/>
    <dgm:cxn modelId="{2D4D501E-9068-4056-B86E-13E2F1C5A91D}" type="presParOf" srcId="{6499773C-9E50-4F21-AF71-CD69059CEFAF}" destId="{E320AADA-7A6B-4153-9916-16B10C8A3E86}" srcOrd="1" destOrd="0" presId="urn:microsoft.com/office/officeart/2005/8/layout/cycle4"/>
    <dgm:cxn modelId="{E96D6BDC-9E23-44D6-A84A-993089207E78}" type="presParOf" srcId="{A8C051C0-DD12-4B7F-ADE6-66D33D1E176A}" destId="{21650F1C-5BB3-4EF8-B22F-7B576217AF8B}" srcOrd="2" destOrd="0" presId="urn:microsoft.com/office/officeart/2005/8/layout/cycle4"/>
    <dgm:cxn modelId="{F29CC30E-02BF-4296-BD4B-F120BA62A0A7}" type="presParOf" srcId="{21650F1C-5BB3-4EF8-B22F-7B576217AF8B}" destId="{3F1B91C9-219D-4562-9C2B-16ACA0506819}" srcOrd="0" destOrd="0" presId="urn:microsoft.com/office/officeart/2005/8/layout/cycle4"/>
    <dgm:cxn modelId="{5EE2777C-1B75-4F96-A0E2-597716BDBD34}" type="presParOf" srcId="{21650F1C-5BB3-4EF8-B22F-7B576217AF8B}" destId="{1E17CAD4-B855-4A06-A922-FBB87EEBD34F}" srcOrd="1" destOrd="0" presId="urn:microsoft.com/office/officeart/2005/8/layout/cycle4"/>
    <dgm:cxn modelId="{BB1B6E80-2F33-4977-8661-E820599BB512}" type="presParOf" srcId="{A8C051C0-DD12-4B7F-ADE6-66D33D1E176A}" destId="{507F34D7-9875-4390-9116-29D34AF9ACB3}" srcOrd="3" destOrd="0" presId="urn:microsoft.com/office/officeart/2005/8/layout/cycle4"/>
    <dgm:cxn modelId="{DC4B8792-7DAB-4847-9227-18B53138EAAD}" type="presParOf" srcId="{507F34D7-9875-4390-9116-29D34AF9ACB3}" destId="{7393399F-2473-499C-9871-6DB603E080F6}" srcOrd="0" destOrd="0" presId="urn:microsoft.com/office/officeart/2005/8/layout/cycle4"/>
    <dgm:cxn modelId="{A42F2339-45B8-40AC-9A75-0548FDF450DA}" type="presParOf" srcId="{507F34D7-9875-4390-9116-29D34AF9ACB3}" destId="{B65E2B4C-B0A1-4B2D-8FFF-90CE84CAD388}" srcOrd="1" destOrd="0" presId="urn:microsoft.com/office/officeart/2005/8/layout/cycle4"/>
    <dgm:cxn modelId="{7F564E84-BDAC-4554-8842-9442907F8593}" type="presParOf" srcId="{A8C051C0-DD12-4B7F-ADE6-66D33D1E176A}" destId="{1DA0D662-1D65-4E43-B549-376CCD85CCBC}" srcOrd="4" destOrd="0" presId="urn:microsoft.com/office/officeart/2005/8/layout/cycle4"/>
    <dgm:cxn modelId="{6C7FA4C4-7BE8-4253-80B0-AA2532F610D1}" type="presParOf" srcId="{C4CDB383-230F-4F19-8EC3-B8FF3D120C15}" destId="{3DBC06A6-3BB6-48E6-9F9E-95E5262C2ED7}" srcOrd="1" destOrd="0" presId="urn:microsoft.com/office/officeart/2005/8/layout/cycle4"/>
    <dgm:cxn modelId="{65249691-ECB4-4526-84C0-A025FCC78B2F}" type="presParOf" srcId="{3DBC06A6-3BB6-48E6-9F9E-95E5262C2ED7}" destId="{B2310881-B570-46CF-A990-D422CCD13A3B}" srcOrd="0" destOrd="0" presId="urn:microsoft.com/office/officeart/2005/8/layout/cycle4"/>
    <dgm:cxn modelId="{2931EDE6-8016-44F2-A9A5-4AD6CF4D14CD}" type="presParOf" srcId="{3DBC06A6-3BB6-48E6-9F9E-95E5262C2ED7}" destId="{604AC753-2C45-4B29-8114-8532C652B605}" srcOrd="1" destOrd="0" presId="urn:microsoft.com/office/officeart/2005/8/layout/cycle4"/>
    <dgm:cxn modelId="{0ECD35C9-FA16-4FE3-A4A2-211E1BDC7789}" type="presParOf" srcId="{3DBC06A6-3BB6-48E6-9F9E-95E5262C2ED7}" destId="{44D90E68-0DD9-4447-979E-36BDB3F9D433}" srcOrd="2" destOrd="0" presId="urn:microsoft.com/office/officeart/2005/8/layout/cycle4"/>
    <dgm:cxn modelId="{0FDF59D5-66A4-4486-B7FE-CCA446BC967B}" type="presParOf" srcId="{3DBC06A6-3BB6-48E6-9F9E-95E5262C2ED7}" destId="{A5FCD5E8-7748-4179-AC8B-802E0261430C}" srcOrd="3" destOrd="0" presId="urn:microsoft.com/office/officeart/2005/8/layout/cycle4"/>
    <dgm:cxn modelId="{28D93C1F-A9E3-4A9A-94F1-0A7938FE05ED}" type="presParOf" srcId="{3DBC06A6-3BB6-48E6-9F9E-95E5262C2ED7}" destId="{A5B7D861-5033-4059-9413-9D61D9BCB4E8}" srcOrd="4" destOrd="0" presId="urn:microsoft.com/office/officeart/2005/8/layout/cycle4"/>
    <dgm:cxn modelId="{0BD7ADDD-08F3-4ECA-8738-8FEE7739FACA}" type="presParOf" srcId="{C4CDB383-230F-4F19-8EC3-B8FF3D120C15}" destId="{3E86B832-DA8D-453A-A47B-78314D86C1D2}" srcOrd="2" destOrd="0" presId="urn:microsoft.com/office/officeart/2005/8/layout/cycle4"/>
    <dgm:cxn modelId="{C4EED2ED-E727-4840-832F-94789AA558A7}" type="presParOf" srcId="{C4CDB383-230F-4F19-8EC3-B8FF3D120C15}" destId="{C1A683F2-29DD-431E-B6EB-B87590982958}"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A1506-C231-487F-B28B-F1763F83B09F}">
      <dsp:nvSpPr>
        <dsp:cNvPr id="0" name=""/>
        <dsp:cNvSpPr/>
      </dsp:nvSpPr>
      <dsp:spPr>
        <a:xfrm>
          <a:off x="1008130" y="0"/>
          <a:ext cx="4861410" cy="4861410"/>
        </a:xfrm>
        <a:prstGeom prst="ellipse">
          <a:avLst/>
        </a:prstGeom>
        <a:solidFill>
          <a:srgbClr val="FFFF00"/>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r>
            <a:rPr lang="fa-IR" sz="1400" b="1" kern="1200" dirty="0" smtClean="0">
              <a:solidFill>
                <a:srgbClr val="FF0000"/>
              </a:solidFill>
              <a:cs typeface="B Titr" panose="00000700000000000000" pitchFamily="2" charset="-78"/>
            </a:rPr>
            <a:t>مقاوم بودن اقتصاد</a:t>
          </a:r>
          <a:endParaRPr lang="fa-IR" sz="1400" b="1" kern="1200" dirty="0">
            <a:solidFill>
              <a:srgbClr val="FF0000"/>
            </a:solidFill>
            <a:cs typeface="B Titr" panose="00000700000000000000" pitchFamily="2" charset="-78"/>
          </a:endParaRPr>
        </a:p>
      </dsp:txBody>
      <dsp:txXfrm>
        <a:off x="2759210" y="243070"/>
        <a:ext cx="1359250" cy="729211"/>
      </dsp:txXfrm>
    </dsp:sp>
    <dsp:sp modelId="{C3FA9A3B-487A-42CE-97FE-BC8604BBB390}">
      <dsp:nvSpPr>
        <dsp:cNvPr id="0" name=""/>
        <dsp:cNvSpPr/>
      </dsp:nvSpPr>
      <dsp:spPr>
        <a:xfrm>
          <a:off x="1691839" y="947503"/>
          <a:ext cx="3889128" cy="3889128"/>
        </a:xfrm>
        <a:prstGeom prst="ellipse">
          <a:avLst/>
        </a:prstGeom>
        <a:solidFill>
          <a:srgbClr val="FFFF99"/>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1">
            <a:lnSpc>
              <a:spcPct val="90000"/>
            </a:lnSpc>
            <a:spcBef>
              <a:spcPct val="0"/>
            </a:spcBef>
            <a:spcAft>
              <a:spcPct val="35000"/>
            </a:spcAft>
          </a:pPr>
          <a:r>
            <a:rPr lang="fa-IR" sz="1200" b="1" kern="1200" dirty="0" smtClean="0">
              <a:solidFill>
                <a:srgbClr val="FF0000"/>
              </a:solidFill>
              <a:cs typeface="B Titr" panose="00000700000000000000" pitchFamily="2" charset="-78"/>
            </a:rPr>
            <a:t>استفاده از منابع دولتي وخصوصي </a:t>
          </a:r>
          <a:endParaRPr lang="fa-IR" sz="1200" b="1" kern="1200" dirty="0">
            <a:solidFill>
              <a:srgbClr val="FF0000"/>
            </a:solidFill>
            <a:cs typeface="B Titr" panose="00000700000000000000" pitchFamily="2" charset="-78"/>
          </a:endParaRPr>
        </a:p>
      </dsp:txBody>
      <dsp:txXfrm>
        <a:off x="2956778" y="1180851"/>
        <a:ext cx="1359250" cy="700043"/>
      </dsp:txXfrm>
    </dsp:sp>
    <dsp:sp modelId="{01CE59A6-0184-48F1-9670-5FBCFBA52268}">
      <dsp:nvSpPr>
        <dsp:cNvPr id="0" name=""/>
        <dsp:cNvSpPr/>
      </dsp:nvSpPr>
      <dsp:spPr>
        <a:xfrm>
          <a:off x="2143766" y="1870228"/>
          <a:ext cx="2883827" cy="3015961"/>
        </a:xfrm>
        <a:prstGeom prst="ellipse">
          <a:avLst/>
        </a:prstGeom>
        <a:solidFill>
          <a:srgbClr val="FFCC66"/>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1">
            <a:lnSpc>
              <a:spcPct val="90000"/>
            </a:lnSpc>
            <a:spcBef>
              <a:spcPct val="0"/>
            </a:spcBef>
            <a:spcAft>
              <a:spcPct val="35000"/>
            </a:spcAft>
          </a:pPr>
          <a:r>
            <a:rPr lang="fa-IR" sz="1200" b="1" kern="1200" dirty="0" smtClean="0">
              <a:solidFill>
                <a:srgbClr val="FF0000"/>
              </a:solidFill>
              <a:cs typeface="B Titr" panose="00000700000000000000" pitchFamily="2" charset="-78"/>
            </a:rPr>
            <a:t>حمايت توليد داخل</a:t>
          </a:r>
          <a:endParaRPr lang="fa-IR" sz="1200" b="1" kern="1200" dirty="0">
            <a:solidFill>
              <a:srgbClr val="FF0000"/>
            </a:solidFill>
            <a:cs typeface="B Titr" panose="00000700000000000000" pitchFamily="2" charset="-78"/>
          </a:endParaRPr>
        </a:p>
      </dsp:txBody>
      <dsp:txXfrm>
        <a:off x="2913748" y="2096425"/>
        <a:ext cx="1343863" cy="678591"/>
      </dsp:txXfrm>
    </dsp:sp>
    <dsp:sp modelId="{B31EC32E-7399-4A23-B185-6E5D4E931DDE}">
      <dsp:nvSpPr>
        <dsp:cNvPr id="0" name=""/>
        <dsp:cNvSpPr/>
      </dsp:nvSpPr>
      <dsp:spPr>
        <a:xfrm>
          <a:off x="2664121" y="2892067"/>
          <a:ext cx="1944564" cy="1944564"/>
        </a:xfrm>
        <a:prstGeom prst="ellipse">
          <a:avLst/>
        </a:prstGeom>
        <a:solidFill>
          <a:srgbClr val="CCFFCC"/>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1">
            <a:lnSpc>
              <a:spcPct val="90000"/>
            </a:lnSpc>
            <a:spcBef>
              <a:spcPct val="0"/>
            </a:spcBef>
            <a:spcAft>
              <a:spcPct val="35000"/>
            </a:spcAft>
          </a:pPr>
          <a:r>
            <a:rPr lang="fa-IR" sz="1400" b="1" kern="1200" dirty="0" smtClean="0">
              <a:solidFill>
                <a:srgbClr val="FF0000"/>
              </a:solidFill>
              <a:cs typeface="B Titr" panose="00000700000000000000" pitchFamily="2" charset="-78"/>
            </a:rPr>
            <a:t>مديريت منابع ارزي ومديريت مصرف </a:t>
          </a:r>
          <a:endParaRPr lang="fa-IR" sz="1400" b="1" kern="1200" dirty="0">
            <a:solidFill>
              <a:srgbClr val="FF0000"/>
            </a:solidFill>
            <a:cs typeface="B Titr" panose="00000700000000000000" pitchFamily="2" charset="-78"/>
          </a:endParaRPr>
        </a:p>
      </dsp:txBody>
      <dsp:txXfrm>
        <a:off x="2948896" y="3378209"/>
        <a:ext cx="1375014" cy="972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2BF42-57C0-4E7E-B7B1-82FA3F1FEB33}">
      <dsp:nvSpPr>
        <dsp:cNvPr id="0" name=""/>
        <dsp:cNvSpPr/>
      </dsp:nvSpPr>
      <dsp:spPr>
        <a:xfrm>
          <a:off x="2180344" y="2398415"/>
          <a:ext cx="2443259" cy="2091071"/>
        </a:xfrm>
        <a:prstGeom prst="ellipse">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i="1" kern="1200" dirty="0">
              <a:solidFill>
                <a:srgbClr val="FF0066"/>
              </a:solidFill>
              <a:cs typeface="B Titr" panose="00000700000000000000" pitchFamily="2" charset="-78"/>
            </a:rPr>
            <a:t>عواقب تحريم  </a:t>
          </a:r>
          <a:r>
            <a:rPr lang="fa-IR" sz="2800" b="1" i="1" kern="1200" dirty="0" smtClean="0">
              <a:solidFill>
                <a:srgbClr val="FF0066"/>
              </a:solidFill>
              <a:cs typeface="B Titr" panose="00000700000000000000" pitchFamily="2" charset="-78"/>
            </a:rPr>
            <a:t>وانتظار</a:t>
          </a:r>
          <a:endParaRPr lang="fa-IR" sz="2800" b="1" i="1" kern="1200" dirty="0">
            <a:solidFill>
              <a:srgbClr val="FF0066"/>
            </a:solidFill>
            <a:cs typeface="B Titr" panose="00000700000000000000" pitchFamily="2" charset="-78"/>
          </a:endParaRPr>
        </a:p>
      </dsp:txBody>
      <dsp:txXfrm>
        <a:off x="2538151" y="2704645"/>
        <a:ext cx="1727645" cy="1478611"/>
      </dsp:txXfrm>
    </dsp:sp>
    <dsp:sp modelId="{0317E0E2-F659-4566-83F3-C5FA98CE6CD7}">
      <dsp:nvSpPr>
        <dsp:cNvPr id="0" name=""/>
        <dsp:cNvSpPr/>
      </dsp:nvSpPr>
      <dsp:spPr>
        <a:xfrm rot="10866740">
          <a:off x="895019" y="3075435"/>
          <a:ext cx="1285789" cy="671391"/>
        </a:xfrm>
        <a:prstGeom prst="leftArrow">
          <a:avLst>
            <a:gd name="adj1" fmla="val 60000"/>
            <a:gd name="adj2" fmla="val 50000"/>
          </a:avLst>
        </a:prstGeom>
        <a:solidFill>
          <a:schemeClr val="tx2">
            <a:lumMod val="75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2FE0E62-C16B-46CC-B6C7-01E8CB23C2E3}">
      <dsp:nvSpPr>
        <dsp:cNvPr id="0" name=""/>
        <dsp:cNvSpPr/>
      </dsp:nvSpPr>
      <dsp:spPr>
        <a:xfrm>
          <a:off x="-7001" y="2730883"/>
          <a:ext cx="1311706" cy="1319224"/>
        </a:xfrm>
        <a:prstGeom prst="roundRect">
          <a:avLst>
            <a:gd name="adj" fmla="val 10000"/>
          </a:avLst>
        </a:prstGeom>
        <a:solidFill>
          <a:schemeClr val="accent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rtl="1">
            <a:lnSpc>
              <a:spcPct val="90000"/>
            </a:lnSpc>
            <a:spcBef>
              <a:spcPct val="0"/>
            </a:spcBef>
            <a:spcAft>
              <a:spcPct val="35000"/>
            </a:spcAft>
          </a:pPr>
          <a:r>
            <a:rPr lang="fa-IR" sz="2000" b="1" kern="1200" dirty="0">
              <a:solidFill>
                <a:srgbClr val="FFFF00"/>
              </a:solidFill>
              <a:cs typeface="B Nazanin" panose="00000400000000000000" pitchFamily="2" charset="-78"/>
            </a:rPr>
            <a:t>عدم وجود نقدينگي مناسب</a:t>
          </a:r>
        </a:p>
      </dsp:txBody>
      <dsp:txXfrm>
        <a:off x="31418" y="2769302"/>
        <a:ext cx="1234868" cy="1242386"/>
      </dsp:txXfrm>
    </dsp:sp>
    <dsp:sp modelId="{F8AD0FE9-3507-4DE8-A9BC-A29F04DB8397}">
      <dsp:nvSpPr>
        <dsp:cNvPr id="0" name=""/>
        <dsp:cNvSpPr/>
      </dsp:nvSpPr>
      <dsp:spPr>
        <a:xfrm rot="13117124">
          <a:off x="955415" y="2015459"/>
          <a:ext cx="1664038" cy="671391"/>
        </a:xfrm>
        <a:prstGeom prst="leftArrow">
          <a:avLst>
            <a:gd name="adj1" fmla="val 60000"/>
            <a:gd name="adj2" fmla="val 50000"/>
          </a:avLst>
        </a:prstGeom>
        <a:solidFill>
          <a:schemeClr val="tx2">
            <a:lumMod val="75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6EF8C38-78A6-451D-AC7B-1666CEB343C7}">
      <dsp:nvSpPr>
        <dsp:cNvPr id="0" name=""/>
        <dsp:cNvSpPr/>
      </dsp:nvSpPr>
      <dsp:spPr>
        <a:xfrm>
          <a:off x="0" y="720066"/>
          <a:ext cx="1531624" cy="1236105"/>
        </a:xfrm>
        <a:prstGeom prst="roundRect">
          <a:avLst>
            <a:gd name="adj" fmla="val 10000"/>
          </a:avLst>
        </a:prstGeom>
        <a:solidFill>
          <a:schemeClr val="accent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1">
            <a:lnSpc>
              <a:spcPct val="90000"/>
            </a:lnSpc>
            <a:spcBef>
              <a:spcPct val="0"/>
            </a:spcBef>
            <a:spcAft>
              <a:spcPct val="35000"/>
            </a:spcAft>
          </a:pPr>
          <a:r>
            <a:rPr lang="fa-IR" sz="1800" b="1" kern="1200" dirty="0">
              <a:solidFill>
                <a:srgbClr val="FFFF00"/>
              </a:solidFill>
              <a:cs typeface="B Nazanin" panose="00000400000000000000" pitchFamily="2" charset="-78"/>
            </a:rPr>
            <a:t>عدم </a:t>
          </a:r>
          <a:r>
            <a:rPr lang="fa-IR" sz="1800" b="1" kern="1200" dirty="0" smtClean="0">
              <a:solidFill>
                <a:srgbClr val="FFFF00"/>
              </a:solidFill>
              <a:cs typeface="B Nazanin" panose="00000400000000000000" pitchFamily="2" charset="-78"/>
            </a:rPr>
            <a:t>وجود قطعات </a:t>
          </a:r>
          <a:r>
            <a:rPr lang="fa-IR" sz="1800" b="1" kern="1200" dirty="0">
              <a:solidFill>
                <a:srgbClr val="FFFF00"/>
              </a:solidFill>
              <a:cs typeface="B Nazanin" panose="00000400000000000000" pitchFamily="2" charset="-78"/>
            </a:rPr>
            <a:t>يدكي</a:t>
          </a:r>
        </a:p>
      </dsp:txBody>
      <dsp:txXfrm>
        <a:off x="36204" y="756270"/>
        <a:ext cx="1459216" cy="1163697"/>
      </dsp:txXfrm>
    </dsp:sp>
    <dsp:sp modelId="{235FC32F-6D73-4928-8B1B-942DF549CAD6}">
      <dsp:nvSpPr>
        <dsp:cNvPr id="0" name=""/>
        <dsp:cNvSpPr/>
      </dsp:nvSpPr>
      <dsp:spPr>
        <a:xfrm rot="15202573">
          <a:off x="1886896" y="1264736"/>
          <a:ext cx="1886458" cy="527781"/>
        </a:xfrm>
        <a:prstGeom prst="leftArrow">
          <a:avLst>
            <a:gd name="adj1" fmla="val 60000"/>
            <a:gd name="adj2" fmla="val 50000"/>
          </a:avLst>
        </a:prstGeom>
        <a:solidFill>
          <a:schemeClr val="tx2">
            <a:lumMod val="75000"/>
          </a:schemeClr>
        </a:solidFill>
        <a:ln>
          <a:solidFill>
            <a:schemeClr val="accent1">
              <a:lumMod val="75000"/>
            </a:schemeClr>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C90EB06-D01C-47B9-8DFD-98C856ECD829}">
      <dsp:nvSpPr>
        <dsp:cNvPr id="0" name=""/>
        <dsp:cNvSpPr/>
      </dsp:nvSpPr>
      <dsp:spPr>
        <a:xfrm>
          <a:off x="1872210" y="87351"/>
          <a:ext cx="1433195" cy="1266045"/>
        </a:xfrm>
        <a:prstGeom prst="roundRect">
          <a:avLst>
            <a:gd name="adj" fmla="val 10000"/>
          </a:avLst>
        </a:prstGeom>
        <a:solidFill>
          <a:schemeClr val="accent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fa-IR" sz="2400" b="1" i="1" kern="1200" dirty="0" smtClean="0">
              <a:solidFill>
                <a:srgbClr val="FFFF00"/>
              </a:solidFill>
              <a:cs typeface="B Nazanin" panose="00000400000000000000" pitchFamily="2" charset="-78"/>
            </a:rPr>
            <a:t>گراني</a:t>
          </a:r>
          <a:r>
            <a:rPr lang="fa-IR" sz="2400" b="1" kern="1200" dirty="0" smtClean="0">
              <a:solidFill>
                <a:srgbClr val="FFFF00"/>
              </a:solidFill>
              <a:cs typeface="B Nazanin" panose="00000400000000000000" pitchFamily="2" charset="-78"/>
            </a:rPr>
            <a:t> قطعات</a:t>
          </a:r>
          <a:endParaRPr lang="fa-IR" sz="2400" b="1" kern="1200" dirty="0">
            <a:solidFill>
              <a:srgbClr val="FFFF00"/>
            </a:solidFill>
            <a:cs typeface="B Nazanin" panose="00000400000000000000" pitchFamily="2" charset="-78"/>
          </a:endParaRPr>
        </a:p>
      </dsp:txBody>
      <dsp:txXfrm>
        <a:off x="1909291" y="124432"/>
        <a:ext cx="1359033" cy="1191883"/>
      </dsp:txXfrm>
    </dsp:sp>
    <dsp:sp modelId="{9FFE5F75-B2A6-4570-A405-C1193BE67A32}">
      <dsp:nvSpPr>
        <dsp:cNvPr id="0" name=""/>
        <dsp:cNvSpPr/>
      </dsp:nvSpPr>
      <dsp:spPr>
        <a:xfrm rot="17141289">
          <a:off x="3393758" y="1602950"/>
          <a:ext cx="1262188" cy="671391"/>
        </a:xfrm>
        <a:prstGeom prst="leftArrow">
          <a:avLst>
            <a:gd name="adj1" fmla="val 60000"/>
            <a:gd name="adj2" fmla="val 50000"/>
          </a:avLst>
        </a:prstGeom>
        <a:solidFill>
          <a:schemeClr val="tx2">
            <a:lumMod val="75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0E2D12F-00E6-49E1-8A40-4819641F29F3}">
      <dsp:nvSpPr>
        <dsp:cNvPr id="0" name=""/>
        <dsp:cNvSpPr/>
      </dsp:nvSpPr>
      <dsp:spPr>
        <a:xfrm>
          <a:off x="3604218" y="144015"/>
          <a:ext cx="1432677" cy="1123192"/>
        </a:xfrm>
        <a:prstGeom prst="roundRect">
          <a:avLst>
            <a:gd name="adj" fmla="val 10000"/>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rtl="1">
            <a:lnSpc>
              <a:spcPct val="90000"/>
            </a:lnSpc>
            <a:spcBef>
              <a:spcPct val="0"/>
            </a:spcBef>
            <a:spcAft>
              <a:spcPct val="35000"/>
            </a:spcAft>
          </a:pPr>
          <a:r>
            <a:rPr lang="fa-IR" sz="1700" b="1" kern="1200" dirty="0">
              <a:solidFill>
                <a:srgbClr val="FFFF00"/>
              </a:solidFill>
              <a:cs typeface="B Nazanin" panose="00000400000000000000" pitchFamily="2" charset="-78"/>
            </a:rPr>
            <a:t>عدم اماكن برنامه ريزي مناسب</a:t>
          </a:r>
        </a:p>
      </dsp:txBody>
      <dsp:txXfrm>
        <a:off x="3637115" y="176912"/>
        <a:ext cx="1366883" cy="1057398"/>
      </dsp:txXfrm>
    </dsp:sp>
    <dsp:sp modelId="{578DB883-9941-4281-8E10-73A2E3583A4E}">
      <dsp:nvSpPr>
        <dsp:cNvPr id="0" name=""/>
        <dsp:cNvSpPr/>
      </dsp:nvSpPr>
      <dsp:spPr>
        <a:xfrm rot="19417427">
          <a:off x="4290891" y="2007256"/>
          <a:ext cx="1647293" cy="671391"/>
        </a:xfrm>
        <a:prstGeom prst="leftArrow">
          <a:avLst>
            <a:gd name="adj1" fmla="val 60000"/>
            <a:gd name="adj2" fmla="val 50000"/>
          </a:avLst>
        </a:prstGeom>
        <a:solidFill>
          <a:schemeClr val="tx2">
            <a:lumMod val="75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772764F-B145-472A-8EC8-C8F97B745A60}">
      <dsp:nvSpPr>
        <dsp:cNvPr id="0" name=""/>
        <dsp:cNvSpPr/>
      </dsp:nvSpPr>
      <dsp:spPr>
        <a:xfrm>
          <a:off x="5548431" y="720092"/>
          <a:ext cx="1311706" cy="1319224"/>
        </a:xfrm>
        <a:prstGeom prst="roundRect">
          <a:avLst>
            <a:gd name="adj" fmla="val 10000"/>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1">
            <a:lnSpc>
              <a:spcPct val="90000"/>
            </a:lnSpc>
            <a:spcBef>
              <a:spcPct val="0"/>
            </a:spcBef>
            <a:spcAft>
              <a:spcPct val="35000"/>
            </a:spcAft>
          </a:pPr>
          <a:r>
            <a:rPr lang="fa-IR" sz="1800" b="1" kern="1200" baseline="0" dirty="0">
              <a:solidFill>
                <a:srgbClr val="FFFF00"/>
              </a:solidFill>
              <a:latin typeface="Nazanin-s" panose="020BE200000000000000" pitchFamily="34" charset="0"/>
              <a:cs typeface="B Nazanin" panose="00000400000000000000" pitchFamily="2" charset="-78"/>
            </a:rPr>
            <a:t>درخواست قطعات بابرندخاص</a:t>
          </a:r>
        </a:p>
      </dsp:txBody>
      <dsp:txXfrm>
        <a:off x="5586850" y="758511"/>
        <a:ext cx="1234868" cy="1242386"/>
      </dsp:txXfrm>
    </dsp:sp>
    <dsp:sp modelId="{D00700E2-9322-446B-8148-E2D99BB73316}">
      <dsp:nvSpPr>
        <dsp:cNvPr id="0" name=""/>
        <dsp:cNvSpPr/>
      </dsp:nvSpPr>
      <dsp:spPr>
        <a:xfrm rot="21535797">
          <a:off x="4625171" y="3069279"/>
          <a:ext cx="1727119" cy="671391"/>
        </a:xfrm>
        <a:prstGeom prst="leftArrow">
          <a:avLst>
            <a:gd name="adj1" fmla="val 60000"/>
            <a:gd name="adj2" fmla="val 50000"/>
          </a:avLst>
        </a:prstGeom>
        <a:solidFill>
          <a:schemeClr val="tx2">
            <a:lumMod val="75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2199351-47FD-48BC-9154-D23EEBF3CD15}">
      <dsp:nvSpPr>
        <dsp:cNvPr id="0" name=""/>
        <dsp:cNvSpPr/>
      </dsp:nvSpPr>
      <dsp:spPr>
        <a:xfrm>
          <a:off x="5608063" y="2730883"/>
          <a:ext cx="1311706" cy="1319224"/>
        </a:xfrm>
        <a:prstGeom prst="roundRect">
          <a:avLst>
            <a:gd name="adj" fmla="val 10000"/>
          </a:avLst>
        </a:prstGeom>
        <a:solidFill>
          <a:schemeClr val="accent1">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rtl="1">
            <a:lnSpc>
              <a:spcPct val="90000"/>
            </a:lnSpc>
            <a:spcBef>
              <a:spcPct val="0"/>
            </a:spcBef>
            <a:spcAft>
              <a:spcPct val="35000"/>
            </a:spcAft>
          </a:pPr>
          <a:r>
            <a:rPr lang="fa-IR" sz="1600" b="1" kern="1200" dirty="0">
              <a:solidFill>
                <a:srgbClr val="FFFF00"/>
              </a:solidFill>
              <a:cs typeface="B Nazanin" panose="00000400000000000000" pitchFamily="2" charset="-78"/>
            </a:rPr>
            <a:t>نياز به جايگزيني قطعات جديدي </a:t>
          </a:r>
        </a:p>
        <a:p>
          <a:pPr lvl="0" algn="ctr" defTabSz="711200" rtl="1">
            <a:lnSpc>
              <a:spcPct val="90000"/>
            </a:lnSpc>
            <a:spcBef>
              <a:spcPct val="0"/>
            </a:spcBef>
            <a:spcAft>
              <a:spcPct val="35000"/>
            </a:spcAft>
          </a:pPr>
          <a:r>
            <a:rPr lang="fa-IR" sz="1600" b="1" kern="1200" dirty="0">
              <a:solidFill>
                <a:srgbClr val="FFFF00"/>
              </a:solidFill>
              <a:cs typeface="B Nazanin" panose="00000400000000000000" pitchFamily="2" charset="-78"/>
            </a:rPr>
            <a:t>بجاي برند</a:t>
          </a:r>
        </a:p>
      </dsp:txBody>
      <dsp:txXfrm>
        <a:off x="5646482" y="2769302"/>
        <a:ext cx="1234868" cy="12423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98D47-7C93-4C5E-8720-40896D3581FB}">
      <dsp:nvSpPr>
        <dsp:cNvPr id="0" name=""/>
        <dsp:cNvSpPr/>
      </dsp:nvSpPr>
      <dsp:spPr>
        <a:xfrm>
          <a:off x="1404620" y="72863"/>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43685B-E249-4DD4-B542-5D182A1BCBE4}">
      <dsp:nvSpPr>
        <dsp:cNvPr id="0" name=""/>
        <dsp:cNvSpPr/>
      </dsp:nvSpPr>
      <dsp:spPr>
        <a:xfrm>
          <a:off x="2736303" y="2664297"/>
          <a:ext cx="635000" cy="707509"/>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34D6D9-E10A-42DC-AE85-7F7A26F6752E}">
      <dsp:nvSpPr>
        <dsp:cNvPr id="0" name=""/>
        <dsp:cNvSpPr/>
      </dsp:nvSpPr>
      <dsp:spPr>
        <a:xfrm>
          <a:off x="1512173" y="2999891"/>
          <a:ext cx="3048000" cy="1130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fa-IR" sz="2800" b="1" kern="1200" dirty="0" smtClean="0">
              <a:solidFill>
                <a:srgbClr val="FF0000"/>
              </a:solidFill>
              <a:cs typeface="B Nazanin" panose="00000400000000000000" pitchFamily="2" charset="-78"/>
            </a:rPr>
            <a:t>شرط بقا صنایع کشور </a:t>
          </a:r>
          <a:endParaRPr lang="fa-IR" sz="2800" b="1" kern="1200" dirty="0"/>
        </a:p>
      </dsp:txBody>
      <dsp:txXfrm>
        <a:off x="1512173" y="2999891"/>
        <a:ext cx="3048000" cy="1130945"/>
      </dsp:txXfrm>
    </dsp:sp>
    <dsp:sp modelId="{55C0A2C6-54C2-4113-A0C7-31B93B2298BF}">
      <dsp:nvSpPr>
        <dsp:cNvPr id="0" name=""/>
        <dsp:cNvSpPr/>
      </dsp:nvSpPr>
      <dsp:spPr>
        <a:xfrm>
          <a:off x="2592290" y="1059895"/>
          <a:ext cx="1143000" cy="11157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fa-IR" sz="1200" kern="1200" dirty="0" smtClean="0">
              <a:solidFill>
                <a:schemeClr val="tx2">
                  <a:lumMod val="75000"/>
                </a:schemeClr>
              </a:solidFill>
            </a:rPr>
            <a:t>اقتصاد مقاومتي </a:t>
          </a:r>
          <a:endParaRPr lang="fa-IR" sz="1200" kern="1200" dirty="0">
            <a:solidFill>
              <a:schemeClr val="tx2">
                <a:lumMod val="75000"/>
              </a:schemeClr>
            </a:solidFill>
          </a:endParaRPr>
        </a:p>
      </dsp:txBody>
      <dsp:txXfrm>
        <a:off x="2759678" y="1223293"/>
        <a:ext cx="808224" cy="788954"/>
      </dsp:txXfrm>
    </dsp:sp>
    <dsp:sp modelId="{3492966E-80EB-42B4-92E5-CC4B352493A2}">
      <dsp:nvSpPr>
        <dsp:cNvPr id="0" name=""/>
        <dsp:cNvSpPr/>
      </dsp:nvSpPr>
      <dsp:spPr>
        <a:xfrm>
          <a:off x="1944215" y="339813"/>
          <a:ext cx="1143000" cy="1143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fa-IR" sz="1200" kern="1200" dirty="0" smtClean="0">
              <a:solidFill>
                <a:schemeClr val="tx2">
                  <a:lumMod val="75000"/>
                </a:schemeClr>
              </a:solidFill>
            </a:rPr>
            <a:t>نگهداري وتعميرات</a:t>
          </a:r>
          <a:endParaRPr lang="fa-IR" sz="1200" kern="1200" dirty="0">
            <a:solidFill>
              <a:schemeClr val="tx2">
                <a:lumMod val="75000"/>
              </a:schemeClr>
            </a:solidFill>
          </a:endParaRPr>
        </a:p>
      </dsp:txBody>
      <dsp:txXfrm>
        <a:off x="2111603" y="507201"/>
        <a:ext cx="808224" cy="808224"/>
      </dsp:txXfrm>
    </dsp:sp>
    <dsp:sp modelId="{D4AA2DE7-71A9-4842-BE18-2DA8BC6E7CF0}">
      <dsp:nvSpPr>
        <dsp:cNvPr id="0" name=""/>
        <dsp:cNvSpPr/>
      </dsp:nvSpPr>
      <dsp:spPr>
        <a:xfrm>
          <a:off x="2946400" y="164811"/>
          <a:ext cx="1143000" cy="1143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fa-IR" sz="1200" kern="1200" dirty="0" smtClean="0">
              <a:solidFill>
                <a:schemeClr val="tx2">
                  <a:lumMod val="75000"/>
                </a:schemeClr>
              </a:solidFill>
            </a:rPr>
            <a:t>تحريم</a:t>
          </a:r>
          <a:endParaRPr lang="fa-IR" sz="1200" kern="1200" dirty="0">
            <a:solidFill>
              <a:schemeClr val="tx2">
                <a:lumMod val="75000"/>
              </a:schemeClr>
            </a:solidFill>
          </a:endParaRPr>
        </a:p>
      </dsp:txBody>
      <dsp:txXfrm>
        <a:off x="3113788" y="332199"/>
        <a:ext cx="808224" cy="808224"/>
      </dsp:txXfrm>
    </dsp:sp>
    <dsp:sp modelId="{3680C1D9-6254-43A1-8F69-DD2122D9A95A}">
      <dsp:nvSpPr>
        <dsp:cNvPr id="0" name=""/>
        <dsp:cNvSpPr/>
      </dsp:nvSpPr>
      <dsp:spPr>
        <a:xfrm>
          <a:off x="1296136" y="-20238"/>
          <a:ext cx="3556000" cy="2844800"/>
        </a:xfrm>
        <a:prstGeom prst="funnel">
          <a:avLst/>
        </a:prstGeom>
        <a:solidFill>
          <a:schemeClr val="accent1">
            <a:lumMod val="50000"/>
            <a:alpha val="40000"/>
          </a:schemeClr>
        </a:solidFill>
        <a:ln w="9525" cap="flat" cmpd="sng" algn="ctr">
          <a:solidFill>
            <a:schemeClr val="accent1">
              <a:lumMod val="60000"/>
              <a:lumOff val="4000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B91C9-219D-4562-9C2B-16ACA0506819}">
      <dsp:nvSpPr>
        <dsp:cNvPr id="0" name=""/>
        <dsp:cNvSpPr/>
      </dsp:nvSpPr>
      <dsp:spPr>
        <a:xfrm>
          <a:off x="4104370" y="2364780"/>
          <a:ext cx="3774495" cy="22717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r" defTabSz="666750" rtl="1">
            <a:lnSpc>
              <a:spcPct val="90000"/>
            </a:lnSpc>
            <a:spcBef>
              <a:spcPct val="0"/>
            </a:spcBef>
            <a:spcAft>
              <a:spcPct val="15000"/>
            </a:spcAft>
            <a:buChar char="••"/>
          </a:pPr>
          <a:r>
            <a:rPr lang="fa-IR" sz="1500" b="1" kern="1200" dirty="0" smtClean="0">
              <a:cs typeface="B Titr" panose="00000700000000000000" pitchFamily="2" charset="-78"/>
            </a:rPr>
            <a:t>ساخت داخل قطعات یدکی</a:t>
          </a:r>
          <a:endParaRPr lang="fa-IR" sz="1500" b="1" kern="1200" dirty="0">
            <a:cs typeface="B Titr" panose="00000700000000000000" pitchFamily="2" charset="-78"/>
          </a:endParaRPr>
        </a:p>
        <a:p>
          <a:pPr marL="114300" lvl="1" indent="-114300" algn="r" defTabSz="666750" rtl="1">
            <a:lnSpc>
              <a:spcPct val="90000"/>
            </a:lnSpc>
            <a:spcBef>
              <a:spcPct val="0"/>
            </a:spcBef>
            <a:spcAft>
              <a:spcPct val="15000"/>
            </a:spcAft>
            <a:buChar char="••"/>
          </a:pPr>
          <a:r>
            <a:rPr lang="fa-IR" sz="1500" b="1" kern="1200" dirty="0" smtClean="0">
              <a:cs typeface="B Titr" panose="00000700000000000000" pitchFamily="2" charset="-78"/>
            </a:rPr>
            <a:t>تولید محصولات مورد نیاز با توان داخلی</a:t>
          </a:r>
          <a:endParaRPr lang="fa-IR" sz="1500" b="1" kern="1200" dirty="0">
            <a:cs typeface="B Titr" panose="00000700000000000000" pitchFamily="2" charset="-78"/>
          </a:endParaRPr>
        </a:p>
        <a:p>
          <a:pPr marL="114300" lvl="1" indent="-114300" algn="r" defTabSz="666750" rtl="1">
            <a:lnSpc>
              <a:spcPct val="90000"/>
            </a:lnSpc>
            <a:spcBef>
              <a:spcPct val="0"/>
            </a:spcBef>
            <a:spcAft>
              <a:spcPct val="15000"/>
            </a:spcAft>
            <a:buChar char="••"/>
          </a:pPr>
          <a:r>
            <a:rPr lang="fa-IR" sz="1500" b="1" kern="1200" dirty="0" smtClean="0">
              <a:cs typeface="B Titr" panose="00000700000000000000" pitchFamily="2" charset="-78"/>
            </a:rPr>
            <a:t>استفاده از شرکت های دانش بنیان</a:t>
          </a:r>
          <a:endParaRPr lang="fa-IR" sz="1500" b="1" kern="1200" dirty="0">
            <a:cs typeface="B Titr" panose="00000700000000000000" pitchFamily="2" charset="-78"/>
          </a:endParaRPr>
        </a:p>
        <a:p>
          <a:pPr marL="114300" lvl="1" indent="-114300" algn="r" defTabSz="666750" rtl="1">
            <a:lnSpc>
              <a:spcPct val="90000"/>
            </a:lnSpc>
            <a:spcBef>
              <a:spcPct val="0"/>
            </a:spcBef>
            <a:spcAft>
              <a:spcPct val="15000"/>
            </a:spcAft>
            <a:buChar char="••"/>
          </a:pPr>
          <a:endParaRPr lang="fa-IR" sz="1500" b="1" kern="1200" dirty="0">
            <a:cs typeface="B Titr" panose="00000700000000000000" pitchFamily="2" charset="-78"/>
          </a:endParaRPr>
        </a:p>
      </dsp:txBody>
      <dsp:txXfrm>
        <a:off x="5286623" y="2982631"/>
        <a:ext cx="2542338" cy="1604033"/>
      </dsp:txXfrm>
    </dsp:sp>
    <dsp:sp modelId="{7393399F-2473-499C-9871-6DB603E080F6}">
      <dsp:nvSpPr>
        <dsp:cNvPr id="0" name=""/>
        <dsp:cNvSpPr/>
      </dsp:nvSpPr>
      <dsp:spPr>
        <a:xfrm>
          <a:off x="82437" y="2399496"/>
          <a:ext cx="3993120" cy="222662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r" defTabSz="711200" rtl="1">
            <a:lnSpc>
              <a:spcPct val="90000"/>
            </a:lnSpc>
            <a:spcBef>
              <a:spcPct val="0"/>
            </a:spcBef>
            <a:spcAft>
              <a:spcPct val="15000"/>
            </a:spcAft>
            <a:buChar char="••"/>
          </a:pPr>
          <a:r>
            <a:rPr lang="fa-IR" sz="1600" b="1" kern="1200" dirty="0" smtClean="0">
              <a:cs typeface="B Titr" panose="00000700000000000000" pitchFamily="2" charset="-78"/>
            </a:rPr>
            <a:t>تهیه نقشه راه نگهداری و تعمیرات</a:t>
          </a:r>
          <a:endParaRPr lang="fa-IR" sz="1600" b="1" kern="1200" dirty="0">
            <a:cs typeface="B Titr" panose="00000700000000000000" pitchFamily="2" charset="-78"/>
          </a:endParaRPr>
        </a:p>
        <a:p>
          <a:pPr marL="171450" lvl="1" indent="-171450" algn="r" defTabSz="711200" rtl="1">
            <a:lnSpc>
              <a:spcPct val="90000"/>
            </a:lnSpc>
            <a:spcBef>
              <a:spcPct val="0"/>
            </a:spcBef>
            <a:spcAft>
              <a:spcPct val="15000"/>
            </a:spcAft>
            <a:buChar char="••"/>
          </a:pPr>
          <a:r>
            <a:rPr lang="fa-IR" sz="1600" b="1" kern="1200" dirty="0" smtClean="0">
              <a:cs typeface="B Titr" panose="00000700000000000000" pitchFamily="2" charset="-78"/>
            </a:rPr>
            <a:t>ماکزیمم کردن قابلیت اطمینان تجهیزات</a:t>
          </a:r>
          <a:endParaRPr lang="fa-IR" sz="1600" b="1" kern="1200" dirty="0">
            <a:cs typeface="B Titr" panose="00000700000000000000" pitchFamily="2" charset="-78"/>
          </a:endParaRPr>
        </a:p>
        <a:p>
          <a:pPr marL="171450" lvl="1" indent="-171450" algn="r" defTabSz="711200" rtl="1">
            <a:lnSpc>
              <a:spcPct val="90000"/>
            </a:lnSpc>
            <a:spcBef>
              <a:spcPct val="0"/>
            </a:spcBef>
            <a:spcAft>
              <a:spcPct val="15000"/>
            </a:spcAft>
            <a:buChar char="••"/>
          </a:pPr>
          <a:r>
            <a:rPr lang="fa-IR" sz="1600" b="1" kern="1200" dirty="0" smtClean="0">
              <a:cs typeface="B Titr" panose="00000700000000000000" pitchFamily="2" charset="-78"/>
            </a:rPr>
            <a:t>مینیمم کردن ریسک تولید</a:t>
          </a:r>
          <a:endParaRPr lang="fa-IR" sz="1600" b="1" kern="1200" dirty="0">
            <a:cs typeface="B Titr" panose="00000700000000000000" pitchFamily="2" charset="-78"/>
          </a:endParaRPr>
        </a:p>
        <a:p>
          <a:pPr marL="171450" lvl="1" indent="-171450" algn="r" defTabSz="711200" rtl="1">
            <a:lnSpc>
              <a:spcPct val="90000"/>
            </a:lnSpc>
            <a:spcBef>
              <a:spcPct val="0"/>
            </a:spcBef>
            <a:spcAft>
              <a:spcPct val="15000"/>
            </a:spcAft>
            <a:buChar char="••"/>
          </a:pPr>
          <a:endParaRPr lang="fa-IR" sz="1600" b="1" kern="1200" dirty="0">
            <a:cs typeface="B Titr" panose="00000700000000000000" pitchFamily="2" charset="-78"/>
          </a:endParaRPr>
        </a:p>
      </dsp:txBody>
      <dsp:txXfrm>
        <a:off x="131349" y="3005065"/>
        <a:ext cx="2697360" cy="1572146"/>
      </dsp:txXfrm>
    </dsp:sp>
    <dsp:sp modelId="{C4EBA45B-40BC-47D0-B59C-048896629B43}">
      <dsp:nvSpPr>
        <dsp:cNvPr id="0" name=""/>
        <dsp:cNvSpPr/>
      </dsp:nvSpPr>
      <dsp:spPr>
        <a:xfrm>
          <a:off x="4116837" y="78279"/>
          <a:ext cx="3772880" cy="21303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r" defTabSz="711200" rtl="1">
            <a:lnSpc>
              <a:spcPct val="90000"/>
            </a:lnSpc>
            <a:spcBef>
              <a:spcPct val="0"/>
            </a:spcBef>
            <a:spcAft>
              <a:spcPct val="15000"/>
            </a:spcAft>
            <a:buChar char="••"/>
          </a:pPr>
          <a:r>
            <a:rPr lang="fa-IR" sz="1600" b="1" kern="1200" dirty="0" smtClean="0">
              <a:cs typeface="B Titr" panose="00000700000000000000" pitchFamily="2" charset="-78"/>
            </a:rPr>
            <a:t>توسعه صادرات تولیدات داخلی</a:t>
          </a:r>
          <a:endParaRPr lang="fa-IR" sz="1600" b="1" kern="1200" dirty="0">
            <a:cs typeface="B Titr" panose="00000700000000000000" pitchFamily="2" charset="-78"/>
          </a:endParaRPr>
        </a:p>
        <a:p>
          <a:pPr marL="171450" lvl="1" indent="-171450" algn="r" defTabSz="711200" rtl="1">
            <a:lnSpc>
              <a:spcPct val="90000"/>
            </a:lnSpc>
            <a:spcBef>
              <a:spcPct val="0"/>
            </a:spcBef>
            <a:spcAft>
              <a:spcPct val="15000"/>
            </a:spcAft>
            <a:buChar char="••"/>
          </a:pPr>
          <a:r>
            <a:rPr lang="fa-IR" sz="1600" b="1" kern="1200" dirty="0" smtClean="0">
              <a:cs typeface="B Titr" panose="00000700000000000000" pitchFamily="2" charset="-78"/>
            </a:rPr>
            <a:t>فروش خدمت مدیران و کارشناسان به کشورهای دیگر</a:t>
          </a:r>
          <a:endParaRPr lang="fa-IR" sz="1600" b="1" kern="1200" dirty="0">
            <a:cs typeface="B Titr" panose="00000700000000000000" pitchFamily="2" charset="-78"/>
          </a:endParaRPr>
        </a:p>
        <a:p>
          <a:pPr marL="171450" lvl="1" indent="-171450" algn="r" defTabSz="711200" rtl="1">
            <a:lnSpc>
              <a:spcPct val="90000"/>
            </a:lnSpc>
            <a:spcBef>
              <a:spcPct val="0"/>
            </a:spcBef>
            <a:spcAft>
              <a:spcPct val="15000"/>
            </a:spcAft>
            <a:buChar char="••"/>
            <a:tabLst/>
          </a:pPr>
          <a:r>
            <a:rPr lang="fa-IR" sz="1600" b="1" kern="1200" dirty="0" smtClean="0">
              <a:cs typeface="B Titr" panose="00000700000000000000" pitchFamily="2" charset="-78"/>
            </a:rPr>
            <a:t>کسب دانش فنی و طراحی</a:t>
          </a:r>
          <a:endParaRPr lang="fa-IR" sz="1600" b="1" kern="1200" dirty="0">
            <a:cs typeface="B Titr" panose="00000700000000000000" pitchFamily="2" charset="-78"/>
          </a:endParaRPr>
        </a:p>
        <a:p>
          <a:pPr marL="171450" lvl="1" indent="-171450" algn="r" defTabSz="711200" rtl="1">
            <a:lnSpc>
              <a:spcPct val="90000"/>
            </a:lnSpc>
            <a:spcBef>
              <a:spcPct val="0"/>
            </a:spcBef>
            <a:spcAft>
              <a:spcPct val="15000"/>
            </a:spcAft>
            <a:buChar char="••"/>
            <a:tabLst/>
          </a:pPr>
          <a:r>
            <a:rPr lang="fa-IR" sz="1600" b="1" kern="1200" dirty="0" smtClean="0">
              <a:cs typeface="B Titr" panose="00000700000000000000" pitchFamily="2" charset="-78"/>
            </a:rPr>
            <a:t>افزایش درامد های ارزی</a:t>
          </a:r>
          <a:endParaRPr lang="fa-IR" sz="1600" b="1" kern="1200" dirty="0">
            <a:cs typeface="B Titr" panose="00000700000000000000" pitchFamily="2" charset="-78"/>
          </a:endParaRPr>
        </a:p>
        <a:p>
          <a:pPr marL="171450" lvl="1" indent="-171450" algn="r" defTabSz="711200" rtl="1">
            <a:lnSpc>
              <a:spcPct val="90000"/>
            </a:lnSpc>
            <a:spcBef>
              <a:spcPct val="0"/>
            </a:spcBef>
            <a:spcAft>
              <a:spcPct val="15000"/>
            </a:spcAft>
            <a:buChar char="••"/>
          </a:pPr>
          <a:endParaRPr lang="fa-IR" sz="1600" b="1" kern="1200" dirty="0">
            <a:cs typeface="B Titr" panose="00000700000000000000" pitchFamily="2" charset="-78"/>
          </a:endParaRPr>
        </a:p>
      </dsp:txBody>
      <dsp:txXfrm>
        <a:off x="5295498" y="125076"/>
        <a:ext cx="2547422" cy="1504170"/>
      </dsp:txXfrm>
    </dsp:sp>
    <dsp:sp modelId="{F0D3107B-2BF9-4538-96A9-B45A01AEFB68}">
      <dsp:nvSpPr>
        <dsp:cNvPr id="0" name=""/>
        <dsp:cNvSpPr/>
      </dsp:nvSpPr>
      <dsp:spPr>
        <a:xfrm>
          <a:off x="62099" y="161625"/>
          <a:ext cx="3925136" cy="20049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r" defTabSz="622300" rtl="1">
            <a:lnSpc>
              <a:spcPct val="90000"/>
            </a:lnSpc>
            <a:spcBef>
              <a:spcPct val="0"/>
            </a:spcBef>
            <a:spcAft>
              <a:spcPct val="15000"/>
            </a:spcAft>
            <a:buChar char="••"/>
          </a:pPr>
          <a:r>
            <a:rPr lang="fa-IR" sz="1400" b="1" kern="1200" dirty="0" smtClean="0">
              <a:cs typeface="B Titr" panose="00000700000000000000" pitchFamily="2" charset="-78"/>
            </a:rPr>
            <a:t>بالا بردن کیفیت و کم کردن خرابی</a:t>
          </a:r>
          <a:endParaRPr lang="fa-IR" sz="1400" b="1" kern="1200" dirty="0">
            <a:cs typeface="B Titr" panose="00000700000000000000" pitchFamily="2" charset="-78"/>
          </a:endParaRPr>
        </a:p>
        <a:p>
          <a:pPr marL="114300" lvl="1" indent="-114300" algn="r" defTabSz="622300" rtl="1">
            <a:lnSpc>
              <a:spcPct val="90000"/>
            </a:lnSpc>
            <a:spcBef>
              <a:spcPct val="0"/>
            </a:spcBef>
            <a:spcAft>
              <a:spcPct val="15000"/>
            </a:spcAft>
            <a:buChar char="••"/>
          </a:pPr>
          <a:r>
            <a:rPr lang="fa-IR" sz="1400" b="1" kern="1200" dirty="0" smtClean="0">
              <a:cs typeface="B Titr" panose="00000700000000000000" pitchFamily="2" charset="-78"/>
            </a:rPr>
            <a:t>شناسایی بازار هدف و تولید محصولات متنوع با کیفیت عالی</a:t>
          </a:r>
          <a:endParaRPr lang="fa-IR" sz="1400" b="1" kern="1200" dirty="0">
            <a:cs typeface="B Titr" panose="00000700000000000000" pitchFamily="2" charset="-78"/>
          </a:endParaRPr>
        </a:p>
        <a:p>
          <a:pPr marL="114300" lvl="1" indent="-114300" algn="r" defTabSz="622300" rtl="1">
            <a:lnSpc>
              <a:spcPct val="90000"/>
            </a:lnSpc>
            <a:spcBef>
              <a:spcPct val="0"/>
            </a:spcBef>
            <a:spcAft>
              <a:spcPct val="15000"/>
            </a:spcAft>
            <a:buChar char="••"/>
          </a:pPr>
          <a:r>
            <a:rPr lang="fa-IR" sz="1400" b="1" kern="1200" dirty="0" smtClean="0">
              <a:cs typeface="B Titr" panose="00000700000000000000" pitchFamily="2" charset="-78"/>
            </a:rPr>
            <a:t>ایجاد قوانین سهولت در صادرات</a:t>
          </a:r>
          <a:endParaRPr lang="fa-IR" sz="1400" b="1" kern="1200" dirty="0">
            <a:cs typeface="B Titr" panose="00000700000000000000" pitchFamily="2" charset="-78"/>
          </a:endParaRPr>
        </a:p>
        <a:p>
          <a:pPr marL="114300" lvl="1" indent="-114300" algn="r" defTabSz="622300" rtl="1">
            <a:lnSpc>
              <a:spcPct val="90000"/>
            </a:lnSpc>
            <a:spcBef>
              <a:spcPct val="0"/>
            </a:spcBef>
            <a:spcAft>
              <a:spcPct val="15000"/>
            </a:spcAft>
            <a:buChar char="••"/>
          </a:pPr>
          <a:r>
            <a:rPr lang="fa-IR" sz="1400" b="1" kern="1200" dirty="0" smtClean="0">
              <a:cs typeface="B Titr" panose="00000700000000000000" pitchFamily="2" charset="-78"/>
            </a:rPr>
            <a:t>دادن معافیت ها جهت سرمایه گذاری خارجی</a:t>
          </a:r>
          <a:endParaRPr lang="fa-IR" sz="1400" b="1" kern="1200" dirty="0">
            <a:cs typeface="B Titr" panose="00000700000000000000" pitchFamily="2" charset="-78"/>
          </a:endParaRPr>
        </a:p>
        <a:p>
          <a:pPr marL="114300" lvl="1" indent="-114300" algn="r" defTabSz="622300" rtl="1">
            <a:lnSpc>
              <a:spcPct val="90000"/>
            </a:lnSpc>
            <a:spcBef>
              <a:spcPct val="0"/>
            </a:spcBef>
            <a:spcAft>
              <a:spcPct val="15000"/>
            </a:spcAft>
            <a:buChar char="••"/>
          </a:pPr>
          <a:endParaRPr lang="fa-IR" sz="1400" b="1" kern="1200" dirty="0">
            <a:cs typeface="B Titr" panose="00000700000000000000" pitchFamily="2" charset="-78"/>
          </a:endParaRPr>
        </a:p>
      </dsp:txBody>
      <dsp:txXfrm>
        <a:off x="106140" y="205666"/>
        <a:ext cx="2659513" cy="1415604"/>
      </dsp:txXfrm>
    </dsp:sp>
    <dsp:sp modelId="{B2310881-B570-46CF-A990-D422CCD13A3B}">
      <dsp:nvSpPr>
        <dsp:cNvPr id="0" name=""/>
        <dsp:cNvSpPr/>
      </dsp:nvSpPr>
      <dsp:spPr>
        <a:xfrm>
          <a:off x="2603090" y="964428"/>
          <a:ext cx="1460996" cy="1485597"/>
        </a:xfrm>
        <a:prstGeom prst="pieWedge">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en-US" sz="2800" kern="1200" dirty="0" smtClean="0"/>
            <a:t>WO</a:t>
          </a:r>
          <a:endParaRPr lang="fa-IR" sz="2800" kern="1200" dirty="0"/>
        </a:p>
      </dsp:txBody>
      <dsp:txXfrm>
        <a:off x="3031006" y="1399549"/>
        <a:ext cx="1033080" cy="1050476"/>
      </dsp:txXfrm>
    </dsp:sp>
    <dsp:sp modelId="{604AC753-2C45-4B29-8114-8532C652B605}">
      <dsp:nvSpPr>
        <dsp:cNvPr id="0" name=""/>
        <dsp:cNvSpPr/>
      </dsp:nvSpPr>
      <dsp:spPr>
        <a:xfrm rot="5400000">
          <a:off x="4020439" y="976728"/>
          <a:ext cx="1485597" cy="1460996"/>
        </a:xfrm>
        <a:prstGeom prst="pieWedg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en-US" sz="2800" kern="1200" dirty="0" smtClean="0"/>
            <a:t>SO</a:t>
          </a:r>
          <a:endParaRPr lang="fa-IR" sz="2800" kern="1200" dirty="0"/>
        </a:p>
      </dsp:txBody>
      <dsp:txXfrm rot="-5400000">
        <a:off x="4032740" y="1399549"/>
        <a:ext cx="1033080" cy="1050476"/>
      </dsp:txXfrm>
    </dsp:sp>
    <dsp:sp modelId="{44D90E68-0DD9-4447-979E-36BDB3F9D433}">
      <dsp:nvSpPr>
        <dsp:cNvPr id="0" name=""/>
        <dsp:cNvSpPr/>
      </dsp:nvSpPr>
      <dsp:spPr>
        <a:xfrm rot="10800000">
          <a:off x="4032740" y="2465551"/>
          <a:ext cx="1460996" cy="1485597"/>
        </a:xfrm>
        <a:prstGeom prst="pieWedg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en-US" sz="2800" kern="1200" dirty="0" smtClean="0"/>
            <a:t>ST</a:t>
          </a:r>
          <a:endParaRPr lang="fa-IR" sz="2800" kern="1200" dirty="0"/>
        </a:p>
      </dsp:txBody>
      <dsp:txXfrm rot="10800000">
        <a:off x="4032740" y="2465551"/>
        <a:ext cx="1033080" cy="1050476"/>
      </dsp:txXfrm>
    </dsp:sp>
    <dsp:sp modelId="{A5FCD5E8-7748-4179-AC8B-802E0261430C}">
      <dsp:nvSpPr>
        <dsp:cNvPr id="0" name=""/>
        <dsp:cNvSpPr/>
      </dsp:nvSpPr>
      <dsp:spPr>
        <a:xfrm rot="16200000">
          <a:off x="2590789" y="2477851"/>
          <a:ext cx="1485597" cy="1460996"/>
        </a:xfrm>
        <a:prstGeom prst="pieWedg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en-US" sz="2800" kern="1200" dirty="0" smtClean="0"/>
            <a:t>WT</a:t>
          </a:r>
          <a:endParaRPr lang="fa-IR" sz="2800" kern="1200" dirty="0"/>
        </a:p>
      </dsp:txBody>
      <dsp:txXfrm rot="5400000">
        <a:off x="3031006" y="2465551"/>
        <a:ext cx="1033080" cy="1050476"/>
      </dsp:txXfrm>
    </dsp:sp>
    <dsp:sp modelId="{3E86B832-DA8D-453A-A47B-78314D86C1D2}">
      <dsp:nvSpPr>
        <dsp:cNvPr id="0" name=""/>
        <dsp:cNvSpPr/>
      </dsp:nvSpPr>
      <dsp:spPr>
        <a:xfrm>
          <a:off x="3712729" y="1988462"/>
          <a:ext cx="718614" cy="62488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A683F2-29DD-431E-B6EB-B87590982958}">
      <dsp:nvSpPr>
        <dsp:cNvPr id="0" name=""/>
        <dsp:cNvSpPr/>
      </dsp:nvSpPr>
      <dsp:spPr>
        <a:xfrm rot="10800000">
          <a:off x="3712729" y="2228801"/>
          <a:ext cx="718614" cy="62488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24736" y="0"/>
            <a:ext cx="3077739" cy="511731"/>
          </a:xfrm>
          <a:prstGeom prst="rect">
            <a:avLst/>
          </a:prstGeom>
        </p:spPr>
        <p:txBody>
          <a:bodyPr vert="horz" lIns="99066" tIns="49533" rIns="99066" bIns="49533" rtlCol="1"/>
          <a:lstStyle>
            <a:lvl1pPr algn="r">
              <a:defRPr sz="1300"/>
            </a:lvl1pPr>
          </a:lstStyle>
          <a:p>
            <a:endParaRPr lang="fa-IR"/>
          </a:p>
        </p:txBody>
      </p:sp>
      <p:sp>
        <p:nvSpPr>
          <p:cNvPr id="3" name="Date Placeholder 2"/>
          <p:cNvSpPr>
            <a:spLocks noGrp="1"/>
          </p:cNvSpPr>
          <p:nvPr>
            <p:ph type="dt" sz="quarter" idx="1"/>
          </p:nvPr>
        </p:nvSpPr>
        <p:spPr>
          <a:xfrm>
            <a:off x="1645" y="0"/>
            <a:ext cx="3077739" cy="511731"/>
          </a:xfrm>
          <a:prstGeom prst="rect">
            <a:avLst/>
          </a:prstGeom>
        </p:spPr>
        <p:txBody>
          <a:bodyPr vert="horz" lIns="99066" tIns="49533" rIns="99066" bIns="49533" rtlCol="1"/>
          <a:lstStyle>
            <a:lvl1pPr algn="l">
              <a:defRPr sz="1300"/>
            </a:lvl1pPr>
          </a:lstStyle>
          <a:p>
            <a:fld id="{C8E06E35-8159-4910-B852-30487F3B9555}" type="datetimeFigureOut">
              <a:rPr lang="fa-IR" smtClean="0"/>
              <a:t>04/17/1440</a:t>
            </a:fld>
            <a:endParaRPr lang="fa-IR"/>
          </a:p>
        </p:txBody>
      </p:sp>
      <p:sp>
        <p:nvSpPr>
          <p:cNvPr id="4" name="Footer Placeholder 3"/>
          <p:cNvSpPr>
            <a:spLocks noGrp="1"/>
          </p:cNvSpPr>
          <p:nvPr>
            <p:ph type="ftr" sz="quarter" idx="2"/>
          </p:nvPr>
        </p:nvSpPr>
        <p:spPr>
          <a:xfrm>
            <a:off x="4024736" y="9721106"/>
            <a:ext cx="3077739" cy="511731"/>
          </a:xfrm>
          <a:prstGeom prst="rect">
            <a:avLst/>
          </a:prstGeom>
        </p:spPr>
        <p:txBody>
          <a:bodyPr vert="horz" lIns="99066" tIns="49533" rIns="99066" bIns="49533" rtlCol="1" anchor="b"/>
          <a:lstStyle>
            <a:lvl1pPr algn="r">
              <a:defRPr sz="1300"/>
            </a:lvl1pPr>
          </a:lstStyle>
          <a:p>
            <a:endParaRPr lang="fa-IR"/>
          </a:p>
        </p:txBody>
      </p:sp>
      <p:sp>
        <p:nvSpPr>
          <p:cNvPr id="5" name="Slide Number Placeholder 4"/>
          <p:cNvSpPr>
            <a:spLocks noGrp="1"/>
          </p:cNvSpPr>
          <p:nvPr>
            <p:ph type="sldNum" sz="quarter" idx="3"/>
          </p:nvPr>
        </p:nvSpPr>
        <p:spPr>
          <a:xfrm>
            <a:off x="1645" y="9721106"/>
            <a:ext cx="3077739" cy="511731"/>
          </a:xfrm>
          <a:prstGeom prst="rect">
            <a:avLst/>
          </a:prstGeom>
        </p:spPr>
        <p:txBody>
          <a:bodyPr vert="horz" lIns="99066" tIns="49533" rIns="99066" bIns="49533" rtlCol="1" anchor="b"/>
          <a:lstStyle>
            <a:lvl1pPr algn="l">
              <a:defRPr sz="1300"/>
            </a:lvl1pPr>
          </a:lstStyle>
          <a:p>
            <a:fld id="{9046228D-4852-472B-B4EF-320458A31E3E}" type="slidenum">
              <a:rPr lang="fa-IR" smtClean="0"/>
              <a:t>‹#›</a:t>
            </a:fld>
            <a:endParaRPr lang="fa-IR"/>
          </a:p>
        </p:txBody>
      </p:sp>
    </p:spTree>
    <p:extLst>
      <p:ext uri="{BB962C8B-B14F-4D97-AF65-F5344CB8AC3E}">
        <p14:creationId xmlns:p14="http://schemas.microsoft.com/office/powerpoint/2010/main" val="1235163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24313" y="0"/>
            <a:ext cx="3078162" cy="511175"/>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3078162" cy="511175"/>
          </a:xfrm>
          <a:prstGeom prst="rect">
            <a:avLst/>
          </a:prstGeom>
        </p:spPr>
        <p:txBody>
          <a:bodyPr vert="horz" lIns="91440" tIns="45720" rIns="91440" bIns="45720" rtlCol="1"/>
          <a:lstStyle>
            <a:lvl1pPr algn="l">
              <a:defRPr sz="1200"/>
            </a:lvl1pPr>
          </a:lstStyle>
          <a:p>
            <a:fld id="{5CD79EBF-AA83-490D-BC46-AAE66370297B}" type="datetimeFigureOut">
              <a:rPr lang="fa-IR" smtClean="0"/>
              <a:t>04/17/1440</a:t>
            </a:fld>
            <a:endParaRPr lang="fa-IR"/>
          </a:p>
        </p:txBody>
      </p:sp>
      <p:sp>
        <p:nvSpPr>
          <p:cNvPr id="4" name="Slide Image Placeholder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4024313" y="9721850"/>
            <a:ext cx="3078162" cy="511175"/>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9721850"/>
            <a:ext cx="3078162" cy="511175"/>
          </a:xfrm>
          <a:prstGeom prst="rect">
            <a:avLst/>
          </a:prstGeom>
        </p:spPr>
        <p:txBody>
          <a:bodyPr vert="horz" lIns="91440" tIns="45720" rIns="91440" bIns="45720" rtlCol="1" anchor="b"/>
          <a:lstStyle>
            <a:lvl1pPr algn="l">
              <a:defRPr sz="1200"/>
            </a:lvl1pPr>
          </a:lstStyle>
          <a:p>
            <a:fld id="{2D082946-19E4-467C-A26E-E311F6C161C2}" type="slidenum">
              <a:rPr lang="fa-IR" smtClean="0"/>
              <a:t>‹#›</a:t>
            </a:fld>
            <a:endParaRPr lang="fa-IR"/>
          </a:p>
        </p:txBody>
      </p:sp>
    </p:spTree>
    <p:extLst>
      <p:ext uri="{BB962C8B-B14F-4D97-AF65-F5344CB8AC3E}">
        <p14:creationId xmlns:p14="http://schemas.microsoft.com/office/powerpoint/2010/main" val="7072669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2D082946-19E4-467C-A26E-E311F6C161C2}" type="slidenum">
              <a:rPr lang="fa-IR" smtClean="0"/>
              <a:t>12</a:t>
            </a:fld>
            <a:endParaRPr lang="fa-IR"/>
          </a:p>
        </p:txBody>
      </p:sp>
    </p:spTree>
    <p:extLst>
      <p:ext uri="{BB962C8B-B14F-4D97-AF65-F5344CB8AC3E}">
        <p14:creationId xmlns:p14="http://schemas.microsoft.com/office/powerpoint/2010/main" val="1958202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7586" name="Group 2"/>
          <p:cNvGrpSpPr>
            <a:grpSpLocks/>
          </p:cNvGrpSpPr>
          <p:nvPr/>
        </p:nvGrpSpPr>
        <p:grpSpPr bwMode="auto">
          <a:xfrm>
            <a:off x="-3222625" y="304800"/>
            <a:ext cx="11909425" cy="4724400"/>
            <a:chOff x="-2030" y="192"/>
            <a:chExt cx="7502" cy="2976"/>
          </a:xfrm>
        </p:grpSpPr>
        <p:sp>
          <p:nvSpPr>
            <p:cNvPr id="67587"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7588"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2083 -32000"/>
                <a:gd name="T13" fmla="*/ T12 w 64000"/>
                <a:gd name="T14" fmla="+- 0 -29632 -32000"/>
                <a:gd name="T15" fmla="*/ -29632 h 64000"/>
                <a:gd name="T16" fmla="+- 0 32000 -32000"/>
                <a:gd name="T17" fmla="*/ T16 w 64000"/>
                <a:gd name="T18" fmla="+- 0 0 -32000"/>
                <a:gd name="T19" fmla="*/ 0 h 64000"/>
                <a:gd name="T20" fmla="+- 0 12083 -32000"/>
                <a:gd name="T21" fmla="*/ T20 w 64000"/>
                <a:gd name="T22" fmla="+- 0 29631 -32000"/>
                <a:gd name="T23" fmla="*/ 29631 h 64000"/>
                <a:gd name="T24" fmla="+- 0 12083 -32000"/>
                <a:gd name="T25" fmla="*/ T24 w 64000"/>
                <a:gd name="T26" fmla="+- 0 29631 -32000"/>
                <a:gd name="T27" fmla="*/ 29631 h 64000"/>
                <a:gd name="T28" fmla="+- 0 12082 -32000"/>
                <a:gd name="T29" fmla="*/ T28 w 64000"/>
                <a:gd name="T30" fmla="+- 0 29631 -32000"/>
                <a:gd name="T31" fmla="*/ 29631 h 64000"/>
                <a:gd name="T32" fmla="+- 0 12083 -32000"/>
                <a:gd name="T33" fmla="*/ T32 w 64000"/>
                <a:gd name="T34" fmla="+- 0 29632 -32000"/>
                <a:gd name="T35" fmla="*/ 29632 h 64000"/>
                <a:gd name="T36" fmla="+- 0 12083 -32000"/>
                <a:gd name="T37" fmla="*/ T36 w 64000"/>
                <a:gd name="T38" fmla="+- 0 -29632 -32000"/>
                <a:gd name="T39" fmla="*/ -29632 h 64000"/>
                <a:gd name="T40" fmla="+- 0 12082 -32000"/>
                <a:gd name="T41" fmla="*/ T40 w 64000"/>
                <a:gd name="T42" fmla="+- 0 -29632 -32000"/>
                <a:gd name="T43" fmla="*/ -29632 h 64000"/>
                <a:gd name="T44" fmla="+- 0 12083 -32000"/>
                <a:gd name="T45" fmla="*/ T44 w 64000"/>
                <a:gd name="T46" fmla="+- 0 -29632 -32000"/>
                <a:gd name="T47" fmla="*/ -29632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z="2400">
                <a:latin typeface="Times New Roman" pitchFamily="18" charset="0"/>
              </a:endParaRPr>
            </a:p>
          </p:txBody>
        </p:sp>
        <p:sp>
          <p:nvSpPr>
            <p:cNvPr id="67589"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994 -32000"/>
                <a:gd name="T13" fmla="*/ T12 w 64000"/>
                <a:gd name="T14" fmla="+- 0 -25754 -32000"/>
                <a:gd name="T15" fmla="*/ -25754 h 64000"/>
                <a:gd name="T16" fmla="+- 0 32000 -32000"/>
                <a:gd name="T17" fmla="*/ T16 w 64000"/>
                <a:gd name="T18" fmla="+- 0 0 -32000"/>
                <a:gd name="T19" fmla="*/ 0 h 64000"/>
                <a:gd name="T20" fmla="+- 0 18994 -32000"/>
                <a:gd name="T21" fmla="*/ T20 w 64000"/>
                <a:gd name="T22" fmla="+- 0 25753 -32000"/>
                <a:gd name="T23" fmla="*/ 25753 h 64000"/>
                <a:gd name="T24" fmla="+- 0 18994 -32000"/>
                <a:gd name="T25" fmla="*/ T24 w 64000"/>
                <a:gd name="T26" fmla="+- 0 25753 -32000"/>
                <a:gd name="T27" fmla="*/ 25753 h 64000"/>
                <a:gd name="T28" fmla="+- 0 18993 -32000"/>
                <a:gd name="T29" fmla="*/ T28 w 64000"/>
                <a:gd name="T30" fmla="+- 0 25753 -32000"/>
                <a:gd name="T31" fmla="*/ 25753 h 64000"/>
                <a:gd name="T32" fmla="+- 0 18994 -32000"/>
                <a:gd name="T33" fmla="*/ T32 w 64000"/>
                <a:gd name="T34" fmla="+- 0 25754 -32000"/>
                <a:gd name="T35" fmla="*/ 25754 h 64000"/>
                <a:gd name="T36" fmla="+- 0 18994 -32000"/>
                <a:gd name="T37" fmla="*/ T36 w 64000"/>
                <a:gd name="T38" fmla="+- 0 -25754 -32000"/>
                <a:gd name="T39" fmla="*/ -25754 h 64000"/>
                <a:gd name="T40" fmla="+- 0 18993 -32000"/>
                <a:gd name="T41" fmla="*/ T40 w 64000"/>
                <a:gd name="T42" fmla="+- 0 -25754 -32000"/>
                <a:gd name="T43" fmla="*/ -25754 h 64000"/>
                <a:gd name="T44" fmla="+- 0 18994 -32000"/>
                <a:gd name="T45" fmla="*/ T44 w 64000"/>
                <a:gd name="T46" fmla="+- 0 -25754 -32000"/>
                <a:gd name="T47" fmla="*/ -257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atin typeface="Arial" pitchFamily="34" charset="0"/>
              </a:endParaRPr>
            </a:p>
          </p:txBody>
        </p:sp>
      </p:grpSp>
      <p:sp>
        <p:nvSpPr>
          <p:cNvPr id="67590" name="Rectangle 6"/>
          <p:cNvSpPr>
            <a:spLocks noGrp="1" noChangeArrowheads="1"/>
          </p:cNvSpPr>
          <p:nvPr>
            <p:ph type="ctrTitle"/>
          </p:nvPr>
        </p:nvSpPr>
        <p:spPr>
          <a:xfrm>
            <a:off x="1443038" y="985838"/>
            <a:ext cx="7239000" cy="1444625"/>
          </a:xfrm>
        </p:spPr>
        <p:txBody>
          <a:bodyPr/>
          <a:lstStyle>
            <a:lvl1pPr>
              <a:defRPr sz="4000"/>
            </a:lvl1pPr>
          </a:lstStyle>
          <a:p>
            <a:pPr lvl="0"/>
            <a:r>
              <a:rPr lang="fa-IR" noProof="0" smtClean="0"/>
              <a:t>Click to edit Master title style</a:t>
            </a:r>
          </a:p>
        </p:txBody>
      </p:sp>
      <p:sp>
        <p:nvSpPr>
          <p:cNvPr id="67591"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fa-IR" noProof="0" smtClean="0"/>
              <a:t>Click to edit Master subtitle style</a:t>
            </a:r>
          </a:p>
        </p:txBody>
      </p:sp>
      <p:sp>
        <p:nvSpPr>
          <p:cNvPr id="67592" name="Rectangle 8"/>
          <p:cNvSpPr>
            <a:spLocks noGrp="1" noChangeArrowheads="1"/>
          </p:cNvSpPr>
          <p:nvPr>
            <p:ph type="dt" sz="half" idx="2"/>
          </p:nvPr>
        </p:nvSpPr>
        <p:spPr/>
        <p:txBody>
          <a:bodyPr/>
          <a:lstStyle>
            <a:lvl1pPr>
              <a:defRPr/>
            </a:lvl1pPr>
          </a:lstStyle>
          <a:p>
            <a:endParaRPr lang="fa-IR"/>
          </a:p>
        </p:txBody>
      </p:sp>
      <p:sp>
        <p:nvSpPr>
          <p:cNvPr id="67593" name="Rectangle 9"/>
          <p:cNvSpPr>
            <a:spLocks noGrp="1" noChangeArrowheads="1"/>
          </p:cNvSpPr>
          <p:nvPr>
            <p:ph type="ftr" sz="quarter" idx="3"/>
          </p:nvPr>
        </p:nvSpPr>
        <p:spPr/>
        <p:txBody>
          <a:bodyPr/>
          <a:lstStyle>
            <a:lvl1pPr>
              <a:defRPr/>
            </a:lvl1pPr>
          </a:lstStyle>
          <a:p>
            <a:endParaRPr lang="fa-IR"/>
          </a:p>
        </p:txBody>
      </p:sp>
      <p:sp>
        <p:nvSpPr>
          <p:cNvPr id="67594" name="Rectangle 10"/>
          <p:cNvSpPr>
            <a:spLocks noGrp="1" noChangeArrowheads="1"/>
          </p:cNvSpPr>
          <p:nvPr>
            <p:ph type="sldNum" sz="quarter" idx="4"/>
          </p:nvPr>
        </p:nvSpPr>
        <p:spPr/>
        <p:txBody>
          <a:bodyPr/>
          <a:lstStyle>
            <a:lvl1pPr>
              <a:defRPr/>
            </a:lvl1pPr>
          </a:lstStyle>
          <a:p>
            <a:fld id="{0284CE55-98AD-4D07-9F0F-8941E0486235}"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fa-IR" smtClean="0"/>
              <a:t>Click to edit Master text styles</a:t>
            </a:r>
          </a:p>
          <a:p>
            <a:pPr lvl="1"/>
            <a:r>
              <a:rPr lang="fa-IR" smtClean="0"/>
              <a:t>Second level</a:t>
            </a:r>
          </a:p>
          <a:p>
            <a:pPr lvl="2"/>
            <a:r>
              <a:rPr lang="fa-IR" smtClean="0"/>
              <a:t>Third level</a:t>
            </a:r>
          </a:p>
          <a:p>
            <a:pPr lvl="3"/>
            <a:r>
              <a:rPr lang="fa-IR" smtClean="0"/>
              <a:t>Fourth level</a:t>
            </a:r>
          </a:p>
          <a:p>
            <a:pPr lvl="4"/>
            <a:r>
              <a:rPr lang="fa-IR" smtClean="0"/>
              <a:t>Fifth level</a:t>
            </a:r>
            <a:endParaRPr lang="fa-IR"/>
          </a:p>
        </p:txBody>
      </p:sp>
      <p:sp>
        <p:nvSpPr>
          <p:cNvPr id="4" name="Date Placeholder 3"/>
          <p:cNvSpPr>
            <a:spLocks noGrp="1"/>
          </p:cNvSpPr>
          <p:nvPr>
            <p:ph type="dt" sz="half" idx="10"/>
          </p:nvPr>
        </p:nvSpPr>
        <p:spPr/>
        <p:txBody>
          <a:bodyPr/>
          <a:lstStyle>
            <a:lvl1pPr>
              <a:defRPr/>
            </a:lvl1pPr>
          </a:lstStyle>
          <a:p>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D4A1E2BA-2022-409F-9589-BD5E6ECD8193}" type="slidenum">
              <a:rPr lang="fa-IR" smtClean="0"/>
              <a:pPr/>
              <a:t>‹#›</a:t>
            </a:fld>
            <a:endParaRPr lang="fa-IR"/>
          </a:p>
        </p:txBody>
      </p:sp>
    </p:spTree>
    <p:extLst>
      <p:ext uri="{BB962C8B-B14F-4D97-AF65-F5344CB8AC3E}">
        <p14:creationId xmlns:p14="http://schemas.microsoft.com/office/powerpoint/2010/main" val="285502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fa-IR" smtClean="0"/>
              <a:t>Click to edit Master title style</a:t>
            </a:r>
            <a:endParaRPr lang="fa-I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fa-IR" smtClean="0"/>
              <a:t>Click to edit Master text styles</a:t>
            </a:r>
          </a:p>
          <a:p>
            <a:pPr lvl="1"/>
            <a:r>
              <a:rPr lang="fa-IR" smtClean="0"/>
              <a:t>Second level</a:t>
            </a:r>
          </a:p>
          <a:p>
            <a:pPr lvl="2"/>
            <a:r>
              <a:rPr lang="fa-IR" smtClean="0"/>
              <a:t>Third level</a:t>
            </a:r>
          </a:p>
          <a:p>
            <a:pPr lvl="3"/>
            <a:r>
              <a:rPr lang="fa-IR" smtClean="0"/>
              <a:t>Fourth level</a:t>
            </a:r>
          </a:p>
          <a:p>
            <a:pPr lvl="4"/>
            <a:r>
              <a:rPr lang="fa-IR" smtClean="0"/>
              <a:t>Fifth level</a:t>
            </a:r>
            <a:endParaRPr lang="fa-IR"/>
          </a:p>
        </p:txBody>
      </p:sp>
      <p:sp>
        <p:nvSpPr>
          <p:cNvPr id="4" name="Date Placeholder 3"/>
          <p:cNvSpPr>
            <a:spLocks noGrp="1"/>
          </p:cNvSpPr>
          <p:nvPr>
            <p:ph type="dt" sz="half" idx="10"/>
          </p:nvPr>
        </p:nvSpPr>
        <p:spPr/>
        <p:txBody>
          <a:bodyPr/>
          <a:lstStyle>
            <a:lvl1pPr>
              <a:defRPr/>
            </a:lvl1pPr>
          </a:lstStyle>
          <a:p>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1B04319C-38BF-4455-96F9-79AFB60A86A5}" type="slidenum">
              <a:rPr lang="fa-IR" smtClean="0"/>
              <a:pPr/>
              <a:t>‹#›</a:t>
            </a:fld>
            <a:endParaRPr lang="fa-IR"/>
          </a:p>
        </p:txBody>
      </p:sp>
    </p:spTree>
    <p:extLst>
      <p:ext uri="{BB962C8B-B14F-4D97-AF65-F5344CB8AC3E}">
        <p14:creationId xmlns:p14="http://schemas.microsoft.com/office/powerpoint/2010/main" val="75975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Click to edit Master title style</a:t>
            </a:r>
            <a:endParaRPr lang="fa-IR"/>
          </a:p>
        </p:txBody>
      </p:sp>
      <p:sp>
        <p:nvSpPr>
          <p:cNvPr id="3" name="Content Placeholder 2"/>
          <p:cNvSpPr>
            <a:spLocks noGrp="1"/>
          </p:cNvSpPr>
          <p:nvPr>
            <p:ph idx="1"/>
          </p:nvPr>
        </p:nvSpPr>
        <p:spPr/>
        <p:txBody>
          <a:bodyPr/>
          <a:lstStyle/>
          <a:p>
            <a:pPr lvl="0"/>
            <a:r>
              <a:rPr lang="fa-IR" smtClean="0"/>
              <a:t>Click to edit Master text styles</a:t>
            </a:r>
          </a:p>
          <a:p>
            <a:pPr lvl="1"/>
            <a:r>
              <a:rPr lang="fa-IR" smtClean="0"/>
              <a:t>Second level</a:t>
            </a:r>
          </a:p>
          <a:p>
            <a:pPr lvl="2"/>
            <a:r>
              <a:rPr lang="fa-IR" smtClean="0"/>
              <a:t>Third level</a:t>
            </a:r>
          </a:p>
          <a:p>
            <a:pPr lvl="3"/>
            <a:r>
              <a:rPr lang="fa-IR" smtClean="0"/>
              <a:t>Fourth level</a:t>
            </a:r>
          </a:p>
          <a:p>
            <a:pPr lvl="4"/>
            <a:r>
              <a:rPr lang="fa-IR" smtClean="0"/>
              <a:t>Fifth level</a:t>
            </a:r>
            <a:endParaRPr lang="fa-IR"/>
          </a:p>
        </p:txBody>
      </p:sp>
      <p:sp>
        <p:nvSpPr>
          <p:cNvPr id="4" name="Date Placeholder 3"/>
          <p:cNvSpPr>
            <a:spLocks noGrp="1"/>
          </p:cNvSpPr>
          <p:nvPr>
            <p:ph type="dt" sz="half" idx="10"/>
          </p:nvPr>
        </p:nvSpPr>
        <p:spPr/>
        <p:txBody>
          <a:bodyPr/>
          <a:lstStyle>
            <a:lvl1pPr>
              <a:defRPr/>
            </a:lvl1pPr>
          </a:lstStyle>
          <a:p>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5954CD5D-05B6-4CFE-AB21-56EAB7D24274}" type="slidenum">
              <a:rPr lang="fa-IR" smtClean="0"/>
              <a:pPr/>
              <a:t>‹#›</a:t>
            </a:fld>
            <a:endParaRPr lang="fa-IR"/>
          </a:p>
        </p:txBody>
      </p:sp>
    </p:spTree>
    <p:extLst>
      <p:ext uri="{BB962C8B-B14F-4D97-AF65-F5344CB8AC3E}">
        <p14:creationId xmlns:p14="http://schemas.microsoft.com/office/powerpoint/2010/main" val="2032490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fa-IR"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a-IR" smtClean="0"/>
              <a:t>Click to edit Master text styles</a:t>
            </a:r>
          </a:p>
        </p:txBody>
      </p:sp>
      <p:sp>
        <p:nvSpPr>
          <p:cNvPr id="4" name="Date Placeholder 3"/>
          <p:cNvSpPr>
            <a:spLocks noGrp="1"/>
          </p:cNvSpPr>
          <p:nvPr>
            <p:ph type="dt" sz="half" idx="10"/>
          </p:nvPr>
        </p:nvSpPr>
        <p:spPr/>
        <p:txBody>
          <a:bodyPr/>
          <a:lstStyle>
            <a:lvl1pPr>
              <a:defRPr/>
            </a:lvl1pPr>
          </a:lstStyle>
          <a:p>
            <a:endParaRPr lang="fa-IR"/>
          </a:p>
        </p:txBody>
      </p:sp>
      <p:sp>
        <p:nvSpPr>
          <p:cNvPr id="5" name="Footer Placeholder 4"/>
          <p:cNvSpPr>
            <a:spLocks noGrp="1"/>
          </p:cNvSpPr>
          <p:nvPr>
            <p:ph type="ftr" sz="quarter" idx="11"/>
          </p:nvPr>
        </p:nvSpPr>
        <p:spPr/>
        <p:txBody>
          <a:bodyPr/>
          <a:lstStyle>
            <a:lvl1pPr>
              <a:defRPr/>
            </a:lvl1pPr>
          </a:lstStyle>
          <a:p>
            <a:endParaRPr lang="fa-IR"/>
          </a:p>
        </p:txBody>
      </p:sp>
      <p:sp>
        <p:nvSpPr>
          <p:cNvPr id="6" name="Slide Number Placeholder 5"/>
          <p:cNvSpPr>
            <a:spLocks noGrp="1"/>
          </p:cNvSpPr>
          <p:nvPr>
            <p:ph type="sldNum" sz="quarter" idx="12"/>
          </p:nvPr>
        </p:nvSpPr>
        <p:spPr/>
        <p:txBody>
          <a:bodyPr/>
          <a:lstStyle>
            <a:lvl1pPr>
              <a:defRPr/>
            </a:lvl1pPr>
          </a:lstStyle>
          <a:p>
            <a:fld id="{6AC11410-5364-45CF-98AB-E0096FA0A4C9}" type="slidenum">
              <a:rPr lang="fa-IR" smtClean="0"/>
              <a:pPr/>
              <a:t>‹#›</a:t>
            </a:fld>
            <a:endParaRPr lang="fa-IR"/>
          </a:p>
        </p:txBody>
      </p:sp>
    </p:spTree>
    <p:extLst>
      <p:ext uri="{BB962C8B-B14F-4D97-AF65-F5344CB8AC3E}">
        <p14:creationId xmlns:p14="http://schemas.microsoft.com/office/powerpoint/2010/main" val="250880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Click to edit Master title style</a:t>
            </a:r>
            <a:endParaRPr lang="fa-I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a-IR" smtClean="0"/>
              <a:t>Click to edit Master text styles</a:t>
            </a:r>
          </a:p>
          <a:p>
            <a:pPr lvl="1"/>
            <a:r>
              <a:rPr lang="fa-IR" smtClean="0"/>
              <a:t>Second level</a:t>
            </a:r>
          </a:p>
          <a:p>
            <a:pPr lvl="2"/>
            <a:r>
              <a:rPr lang="fa-IR" smtClean="0"/>
              <a:t>Third level</a:t>
            </a:r>
          </a:p>
          <a:p>
            <a:pPr lvl="3"/>
            <a:r>
              <a:rPr lang="fa-IR" smtClean="0"/>
              <a:t>Fourth level</a:t>
            </a:r>
          </a:p>
          <a:p>
            <a:pPr lvl="4"/>
            <a:r>
              <a:rPr lang="fa-IR" smtClean="0"/>
              <a:t>Fifth level</a:t>
            </a:r>
            <a:endParaRPr lang="fa-I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a-IR" smtClean="0"/>
              <a:t>Click to edit Master text styles</a:t>
            </a:r>
          </a:p>
          <a:p>
            <a:pPr lvl="1"/>
            <a:r>
              <a:rPr lang="fa-IR" smtClean="0"/>
              <a:t>Second level</a:t>
            </a:r>
          </a:p>
          <a:p>
            <a:pPr lvl="2"/>
            <a:r>
              <a:rPr lang="fa-IR" smtClean="0"/>
              <a:t>Third level</a:t>
            </a:r>
          </a:p>
          <a:p>
            <a:pPr lvl="3"/>
            <a:r>
              <a:rPr lang="fa-IR" smtClean="0"/>
              <a:t>Fourth level</a:t>
            </a:r>
          </a:p>
          <a:p>
            <a:pPr lvl="4"/>
            <a:r>
              <a:rPr lang="fa-IR" smtClean="0"/>
              <a:t>Fifth level</a:t>
            </a:r>
            <a:endParaRPr lang="fa-IR"/>
          </a:p>
        </p:txBody>
      </p:sp>
      <p:sp>
        <p:nvSpPr>
          <p:cNvPr id="5" name="Date Placeholder 4"/>
          <p:cNvSpPr>
            <a:spLocks noGrp="1"/>
          </p:cNvSpPr>
          <p:nvPr>
            <p:ph type="dt" sz="half" idx="10"/>
          </p:nvPr>
        </p:nvSpPr>
        <p:spPr/>
        <p:txBody>
          <a:bodyPr/>
          <a:lstStyle>
            <a:lvl1pPr>
              <a:defRPr/>
            </a:lvl1pPr>
          </a:lstStyle>
          <a:p>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A265F753-8080-4EF4-B859-593FF5B087F5}" type="slidenum">
              <a:rPr lang="fa-IR" smtClean="0"/>
              <a:pPr/>
              <a:t>‹#›</a:t>
            </a:fld>
            <a:endParaRPr lang="fa-IR"/>
          </a:p>
        </p:txBody>
      </p:sp>
    </p:spTree>
    <p:extLst>
      <p:ext uri="{BB962C8B-B14F-4D97-AF65-F5344CB8AC3E}">
        <p14:creationId xmlns:p14="http://schemas.microsoft.com/office/powerpoint/2010/main" val="2567759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a-IR"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a-IR" smtClean="0"/>
              <a:t>Click to edit Master text styles</a:t>
            </a:r>
          </a:p>
          <a:p>
            <a:pPr lvl="1"/>
            <a:r>
              <a:rPr lang="fa-IR" smtClean="0"/>
              <a:t>Second level</a:t>
            </a:r>
          </a:p>
          <a:p>
            <a:pPr lvl="2"/>
            <a:r>
              <a:rPr lang="fa-IR" smtClean="0"/>
              <a:t>Third level</a:t>
            </a:r>
          </a:p>
          <a:p>
            <a:pPr lvl="3"/>
            <a:r>
              <a:rPr lang="fa-IR" smtClean="0"/>
              <a:t>Fourth level</a:t>
            </a:r>
          </a:p>
          <a:p>
            <a:pPr lvl="4"/>
            <a:r>
              <a:rPr lang="fa-IR"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a-IR" smtClean="0"/>
              <a:t>Click to edit Master text styles</a:t>
            </a:r>
          </a:p>
          <a:p>
            <a:pPr lvl="1"/>
            <a:r>
              <a:rPr lang="fa-IR" smtClean="0"/>
              <a:t>Second level</a:t>
            </a:r>
          </a:p>
          <a:p>
            <a:pPr lvl="2"/>
            <a:r>
              <a:rPr lang="fa-IR" smtClean="0"/>
              <a:t>Third level</a:t>
            </a:r>
          </a:p>
          <a:p>
            <a:pPr lvl="3"/>
            <a:r>
              <a:rPr lang="fa-IR" smtClean="0"/>
              <a:t>Fourth level</a:t>
            </a:r>
          </a:p>
          <a:p>
            <a:pPr lvl="4"/>
            <a:r>
              <a:rPr lang="fa-IR" smtClean="0"/>
              <a:t>Fifth level</a:t>
            </a:r>
            <a:endParaRPr lang="fa-IR"/>
          </a:p>
        </p:txBody>
      </p:sp>
      <p:sp>
        <p:nvSpPr>
          <p:cNvPr id="7" name="Date Placeholder 6"/>
          <p:cNvSpPr>
            <a:spLocks noGrp="1"/>
          </p:cNvSpPr>
          <p:nvPr>
            <p:ph type="dt" sz="half" idx="10"/>
          </p:nvPr>
        </p:nvSpPr>
        <p:spPr/>
        <p:txBody>
          <a:bodyPr/>
          <a:lstStyle>
            <a:lvl1pPr>
              <a:defRPr/>
            </a:lvl1pPr>
          </a:lstStyle>
          <a:p>
            <a:endParaRPr lang="fa-IR"/>
          </a:p>
        </p:txBody>
      </p:sp>
      <p:sp>
        <p:nvSpPr>
          <p:cNvPr id="8" name="Footer Placeholder 7"/>
          <p:cNvSpPr>
            <a:spLocks noGrp="1"/>
          </p:cNvSpPr>
          <p:nvPr>
            <p:ph type="ftr" sz="quarter" idx="11"/>
          </p:nvPr>
        </p:nvSpPr>
        <p:spPr/>
        <p:txBody>
          <a:bodyPr/>
          <a:lstStyle>
            <a:lvl1pPr>
              <a:defRPr/>
            </a:lvl1pPr>
          </a:lstStyle>
          <a:p>
            <a:endParaRPr lang="fa-IR"/>
          </a:p>
        </p:txBody>
      </p:sp>
      <p:sp>
        <p:nvSpPr>
          <p:cNvPr id="9" name="Slide Number Placeholder 8"/>
          <p:cNvSpPr>
            <a:spLocks noGrp="1"/>
          </p:cNvSpPr>
          <p:nvPr>
            <p:ph type="sldNum" sz="quarter" idx="12"/>
          </p:nvPr>
        </p:nvSpPr>
        <p:spPr/>
        <p:txBody>
          <a:bodyPr/>
          <a:lstStyle>
            <a:lvl1pPr>
              <a:defRPr/>
            </a:lvl1pPr>
          </a:lstStyle>
          <a:p>
            <a:fld id="{4BAAE135-830C-4348-97AF-E5787C8CC4A7}" type="slidenum">
              <a:rPr lang="fa-IR" smtClean="0"/>
              <a:pPr/>
              <a:t>‹#›</a:t>
            </a:fld>
            <a:endParaRPr lang="fa-IR"/>
          </a:p>
        </p:txBody>
      </p:sp>
    </p:spTree>
    <p:extLst>
      <p:ext uri="{BB962C8B-B14F-4D97-AF65-F5344CB8AC3E}">
        <p14:creationId xmlns:p14="http://schemas.microsoft.com/office/powerpoint/2010/main" val="467763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fa-IR"/>
          </a:p>
        </p:txBody>
      </p:sp>
      <p:sp>
        <p:nvSpPr>
          <p:cNvPr id="4" name="Footer Placeholder 3"/>
          <p:cNvSpPr>
            <a:spLocks noGrp="1"/>
          </p:cNvSpPr>
          <p:nvPr>
            <p:ph type="ftr" sz="quarter" idx="11"/>
          </p:nvPr>
        </p:nvSpPr>
        <p:spPr/>
        <p:txBody>
          <a:bodyPr/>
          <a:lstStyle>
            <a:lvl1pPr>
              <a:defRPr/>
            </a:lvl1pPr>
          </a:lstStyle>
          <a:p>
            <a:endParaRPr lang="fa-IR"/>
          </a:p>
        </p:txBody>
      </p:sp>
      <p:sp>
        <p:nvSpPr>
          <p:cNvPr id="5" name="Slide Number Placeholder 4"/>
          <p:cNvSpPr>
            <a:spLocks noGrp="1"/>
          </p:cNvSpPr>
          <p:nvPr>
            <p:ph type="sldNum" sz="quarter" idx="12"/>
          </p:nvPr>
        </p:nvSpPr>
        <p:spPr/>
        <p:txBody>
          <a:bodyPr/>
          <a:lstStyle>
            <a:lvl1pPr>
              <a:defRPr/>
            </a:lvl1pPr>
          </a:lstStyle>
          <a:p>
            <a:fld id="{DF5B4505-3938-461C-8EF0-B98AD1A450ED}" type="slidenum">
              <a:rPr lang="fa-IR" smtClean="0"/>
              <a:pPr/>
              <a:t>‹#›</a:t>
            </a:fld>
            <a:endParaRPr lang="fa-IR"/>
          </a:p>
        </p:txBody>
      </p:sp>
    </p:spTree>
    <p:extLst>
      <p:ext uri="{BB962C8B-B14F-4D97-AF65-F5344CB8AC3E}">
        <p14:creationId xmlns:p14="http://schemas.microsoft.com/office/powerpoint/2010/main" val="843446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a-IR"/>
          </a:p>
        </p:txBody>
      </p:sp>
      <p:sp>
        <p:nvSpPr>
          <p:cNvPr id="3" name="Footer Placeholder 2"/>
          <p:cNvSpPr>
            <a:spLocks noGrp="1"/>
          </p:cNvSpPr>
          <p:nvPr>
            <p:ph type="ftr" sz="quarter" idx="11"/>
          </p:nvPr>
        </p:nvSpPr>
        <p:spPr/>
        <p:txBody>
          <a:bodyPr/>
          <a:lstStyle>
            <a:lvl1pPr>
              <a:defRPr/>
            </a:lvl1pPr>
          </a:lstStyle>
          <a:p>
            <a:endParaRPr lang="fa-IR"/>
          </a:p>
        </p:txBody>
      </p:sp>
      <p:sp>
        <p:nvSpPr>
          <p:cNvPr id="4" name="Slide Number Placeholder 3"/>
          <p:cNvSpPr>
            <a:spLocks noGrp="1"/>
          </p:cNvSpPr>
          <p:nvPr>
            <p:ph type="sldNum" sz="quarter" idx="12"/>
          </p:nvPr>
        </p:nvSpPr>
        <p:spPr/>
        <p:txBody>
          <a:bodyPr/>
          <a:lstStyle>
            <a:lvl1pPr>
              <a:defRPr/>
            </a:lvl1pPr>
          </a:lstStyle>
          <a:p>
            <a:fld id="{218954D0-73D8-44E9-B6E2-1D4862B02ECF}" type="slidenum">
              <a:rPr lang="fa-IR" smtClean="0"/>
              <a:pPr/>
              <a:t>‹#›</a:t>
            </a:fld>
            <a:endParaRPr lang="fa-IR"/>
          </a:p>
        </p:txBody>
      </p:sp>
    </p:spTree>
    <p:extLst>
      <p:ext uri="{BB962C8B-B14F-4D97-AF65-F5344CB8AC3E}">
        <p14:creationId xmlns:p14="http://schemas.microsoft.com/office/powerpoint/2010/main" val="2754059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fa-IR"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a-IR" smtClean="0"/>
              <a:t>Click to edit Master text styles</a:t>
            </a:r>
          </a:p>
          <a:p>
            <a:pPr lvl="1"/>
            <a:r>
              <a:rPr lang="fa-IR" smtClean="0"/>
              <a:t>Second level</a:t>
            </a:r>
          </a:p>
          <a:p>
            <a:pPr lvl="2"/>
            <a:r>
              <a:rPr lang="fa-IR" smtClean="0"/>
              <a:t>Third level</a:t>
            </a:r>
          </a:p>
          <a:p>
            <a:pPr lvl="3"/>
            <a:r>
              <a:rPr lang="fa-IR" smtClean="0"/>
              <a:t>Fourth level</a:t>
            </a:r>
          </a:p>
          <a:p>
            <a:pPr lvl="4"/>
            <a:r>
              <a:rPr lang="fa-IR"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smtClean="0"/>
              <a:t>Click to edit Master text styles</a:t>
            </a:r>
          </a:p>
        </p:txBody>
      </p:sp>
      <p:sp>
        <p:nvSpPr>
          <p:cNvPr id="5" name="Date Placeholder 4"/>
          <p:cNvSpPr>
            <a:spLocks noGrp="1"/>
          </p:cNvSpPr>
          <p:nvPr>
            <p:ph type="dt" sz="half" idx="10"/>
          </p:nvPr>
        </p:nvSpPr>
        <p:spPr/>
        <p:txBody>
          <a:bodyPr/>
          <a:lstStyle>
            <a:lvl1pPr>
              <a:defRPr/>
            </a:lvl1pPr>
          </a:lstStyle>
          <a:p>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350B827F-9E66-4C89-80B4-938296F7B5B6}" type="slidenum">
              <a:rPr lang="fa-IR" smtClean="0"/>
              <a:pPr/>
              <a:t>‹#›</a:t>
            </a:fld>
            <a:endParaRPr lang="fa-IR"/>
          </a:p>
        </p:txBody>
      </p:sp>
    </p:spTree>
    <p:extLst>
      <p:ext uri="{BB962C8B-B14F-4D97-AF65-F5344CB8AC3E}">
        <p14:creationId xmlns:p14="http://schemas.microsoft.com/office/powerpoint/2010/main" val="2048408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fa-IR"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a-IR"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smtClean="0"/>
              <a:t>Click to edit Master text styles</a:t>
            </a:r>
          </a:p>
        </p:txBody>
      </p:sp>
      <p:sp>
        <p:nvSpPr>
          <p:cNvPr id="5" name="Date Placeholder 4"/>
          <p:cNvSpPr>
            <a:spLocks noGrp="1"/>
          </p:cNvSpPr>
          <p:nvPr>
            <p:ph type="dt" sz="half" idx="10"/>
          </p:nvPr>
        </p:nvSpPr>
        <p:spPr/>
        <p:txBody>
          <a:bodyPr/>
          <a:lstStyle>
            <a:lvl1pPr>
              <a:defRPr/>
            </a:lvl1pPr>
          </a:lstStyle>
          <a:p>
            <a:endParaRPr lang="fa-IR"/>
          </a:p>
        </p:txBody>
      </p:sp>
      <p:sp>
        <p:nvSpPr>
          <p:cNvPr id="6" name="Footer Placeholder 5"/>
          <p:cNvSpPr>
            <a:spLocks noGrp="1"/>
          </p:cNvSpPr>
          <p:nvPr>
            <p:ph type="ftr" sz="quarter" idx="11"/>
          </p:nvPr>
        </p:nvSpPr>
        <p:spPr/>
        <p:txBody>
          <a:bodyPr/>
          <a:lstStyle>
            <a:lvl1pPr>
              <a:defRPr/>
            </a:lvl1pPr>
          </a:lstStyle>
          <a:p>
            <a:endParaRPr lang="fa-IR"/>
          </a:p>
        </p:txBody>
      </p:sp>
      <p:sp>
        <p:nvSpPr>
          <p:cNvPr id="7" name="Slide Number Placeholder 6"/>
          <p:cNvSpPr>
            <a:spLocks noGrp="1"/>
          </p:cNvSpPr>
          <p:nvPr>
            <p:ph type="sldNum" sz="quarter" idx="12"/>
          </p:nvPr>
        </p:nvSpPr>
        <p:spPr/>
        <p:txBody>
          <a:bodyPr/>
          <a:lstStyle>
            <a:lvl1pPr>
              <a:defRPr/>
            </a:lvl1pPr>
          </a:lstStyle>
          <a:p>
            <a:fld id="{8EF98C46-23E0-434A-9BF9-81E2BFB5508E}" type="slidenum">
              <a:rPr lang="fa-IR" smtClean="0"/>
              <a:pPr/>
              <a:t>‹#›</a:t>
            </a:fld>
            <a:endParaRPr lang="fa-IR"/>
          </a:p>
        </p:txBody>
      </p:sp>
    </p:spTree>
    <p:extLst>
      <p:ext uri="{BB962C8B-B14F-4D97-AF65-F5344CB8AC3E}">
        <p14:creationId xmlns:p14="http://schemas.microsoft.com/office/powerpoint/2010/main" val="1747930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6562" name="Group 2"/>
          <p:cNvGrpSpPr>
            <a:grpSpLocks/>
          </p:cNvGrpSpPr>
          <p:nvPr/>
        </p:nvGrpSpPr>
        <p:grpSpPr bwMode="auto">
          <a:xfrm>
            <a:off x="-3238500" y="0"/>
            <a:ext cx="11925300" cy="3810000"/>
            <a:chOff x="-2040" y="0"/>
            <a:chExt cx="7512" cy="2400"/>
          </a:xfrm>
        </p:grpSpPr>
        <p:sp>
          <p:nvSpPr>
            <p:cNvPr id="66563"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296 -32000"/>
                <a:gd name="T13" fmla="*/ T12 w 64000"/>
                <a:gd name="T14" fmla="+- 0 -26254 -32000"/>
                <a:gd name="T15" fmla="*/ -26254 h 64000"/>
                <a:gd name="T16" fmla="+- 0 32000 -32000"/>
                <a:gd name="T17" fmla="*/ T16 w 64000"/>
                <a:gd name="T18" fmla="+- 0 0 -32000"/>
                <a:gd name="T19" fmla="*/ 0 h 64000"/>
                <a:gd name="T20" fmla="+- 0 18296 -32000"/>
                <a:gd name="T21" fmla="*/ T20 w 64000"/>
                <a:gd name="T22" fmla="+- 0 26253 -32000"/>
                <a:gd name="T23" fmla="*/ 26253 h 64000"/>
                <a:gd name="T24" fmla="+- 0 18296 -32000"/>
                <a:gd name="T25" fmla="*/ T24 w 64000"/>
                <a:gd name="T26" fmla="+- 0 26253 -32000"/>
                <a:gd name="T27" fmla="*/ 26253 h 64000"/>
                <a:gd name="T28" fmla="+- 0 18295 -32000"/>
                <a:gd name="T29" fmla="*/ T28 w 64000"/>
                <a:gd name="T30" fmla="+- 0 26253 -32000"/>
                <a:gd name="T31" fmla="*/ 26253 h 64000"/>
                <a:gd name="T32" fmla="+- 0 18296 -32000"/>
                <a:gd name="T33" fmla="*/ T32 w 64000"/>
                <a:gd name="T34" fmla="+- 0 26254 -32000"/>
                <a:gd name="T35" fmla="*/ 26254 h 64000"/>
                <a:gd name="T36" fmla="+- 0 18296 -32000"/>
                <a:gd name="T37" fmla="*/ T36 w 64000"/>
                <a:gd name="T38" fmla="+- 0 -26254 -32000"/>
                <a:gd name="T39" fmla="*/ -26254 h 64000"/>
                <a:gd name="T40" fmla="+- 0 18295 -32000"/>
                <a:gd name="T41" fmla="*/ T40 w 64000"/>
                <a:gd name="T42" fmla="+- 0 -26254 -32000"/>
                <a:gd name="T43" fmla="*/ -26254 h 64000"/>
                <a:gd name="T44" fmla="+- 0 18296 -32000"/>
                <a:gd name="T45" fmla="*/ T44 w 64000"/>
                <a:gd name="T46" fmla="+- 0 -26254 -32000"/>
                <a:gd name="T47" fmla="*/ -262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z="2400">
                <a:latin typeface="Times New Roman" pitchFamily="18" charset="0"/>
              </a:endParaRPr>
            </a:p>
          </p:txBody>
        </p:sp>
        <p:sp>
          <p:nvSpPr>
            <p:cNvPr id="66564"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077 -32000"/>
                <a:gd name="T13" fmla="*/ T12 w 64000"/>
                <a:gd name="T14" fmla="+- 0 -26405 -32000"/>
                <a:gd name="T15" fmla="*/ -26405 h 64000"/>
                <a:gd name="T16" fmla="+- 0 32000 -32000"/>
                <a:gd name="T17" fmla="*/ T16 w 64000"/>
                <a:gd name="T18" fmla="+- 0 0 -32000"/>
                <a:gd name="T19" fmla="*/ 0 h 64000"/>
                <a:gd name="T20" fmla="+- 0 18077 -32000"/>
                <a:gd name="T21" fmla="*/ T20 w 64000"/>
                <a:gd name="T22" fmla="+- 0 26404 -32000"/>
                <a:gd name="T23" fmla="*/ 26404 h 64000"/>
                <a:gd name="T24" fmla="+- 0 18077 -32000"/>
                <a:gd name="T25" fmla="*/ T24 w 64000"/>
                <a:gd name="T26" fmla="+- 0 26404 -32000"/>
                <a:gd name="T27" fmla="*/ 26404 h 64000"/>
                <a:gd name="T28" fmla="+- 0 18076 -32000"/>
                <a:gd name="T29" fmla="*/ T28 w 64000"/>
                <a:gd name="T30" fmla="+- 0 26404 -32000"/>
                <a:gd name="T31" fmla="*/ 26404 h 64000"/>
                <a:gd name="T32" fmla="+- 0 18077 -32000"/>
                <a:gd name="T33" fmla="*/ T32 w 64000"/>
                <a:gd name="T34" fmla="+- 0 26405 -32000"/>
                <a:gd name="T35" fmla="*/ 26405 h 64000"/>
                <a:gd name="T36" fmla="+- 0 18077 -32000"/>
                <a:gd name="T37" fmla="*/ T36 w 64000"/>
                <a:gd name="T38" fmla="+- 0 -26405 -32000"/>
                <a:gd name="T39" fmla="*/ -26405 h 64000"/>
                <a:gd name="T40" fmla="+- 0 18076 -32000"/>
                <a:gd name="T41" fmla="*/ T40 w 64000"/>
                <a:gd name="T42" fmla="+- 0 -26405 -32000"/>
                <a:gd name="T43" fmla="*/ -26405 h 64000"/>
                <a:gd name="T44" fmla="+- 0 18077 -32000"/>
                <a:gd name="T45" fmla="*/ T44 w 64000"/>
                <a:gd name="T46" fmla="+- 0 -26405 -32000"/>
                <a:gd name="T47" fmla="*/ -26405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atin typeface="Arial" pitchFamily="34" charset="0"/>
              </a:endParaRPr>
            </a:p>
          </p:txBody>
        </p:sp>
        <p:sp>
          <p:nvSpPr>
            <p:cNvPr id="66565"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66566"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a-IR" smtClean="0"/>
              <a:t>Click to edit Master title style</a:t>
            </a:r>
          </a:p>
        </p:txBody>
      </p:sp>
      <p:sp>
        <p:nvSpPr>
          <p:cNvPr id="66567"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a-IR" smtClean="0"/>
              <a:t>Click to edit Master text styles</a:t>
            </a:r>
          </a:p>
          <a:p>
            <a:pPr lvl="1"/>
            <a:r>
              <a:rPr lang="fa-IR" smtClean="0"/>
              <a:t>Second level</a:t>
            </a:r>
          </a:p>
          <a:p>
            <a:pPr lvl="2"/>
            <a:r>
              <a:rPr lang="fa-IR" smtClean="0"/>
              <a:t>Third level</a:t>
            </a:r>
          </a:p>
          <a:p>
            <a:pPr lvl="3"/>
            <a:r>
              <a:rPr lang="fa-IR" smtClean="0"/>
              <a:t>Fourth level</a:t>
            </a:r>
          </a:p>
          <a:p>
            <a:pPr lvl="4"/>
            <a:r>
              <a:rPr lang="fa-IR" smtClean="0"/>
              <a:t>Fifth level</a:t>
            </a:r>
          </a:p>
        </p:txBody>
      </p:sp>
      <p:sp>
        <p:nvSpPr>
          <p:cNvPr id="66568"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fa-IR"/>
          </a:p>
        </p:txBody>
      </p:sp>
      <p:sp>
        <p:nvSpPr>
          <p:cNvPr id="66569"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fa-IR"/>
          </a:p>
        </p:txBody>
      </p:sp>
      <p:sp>
        <p:nvSpPr>
          <p:cNvPr id="66570"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C103160-CBB2-438F-BF00-55425DC1F476}"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rtl="1" eaLnBrk="1" fontAlgn="base" hangingPunct="1">
        <a:spcBef>
          <a:spcPct val="0"/>
        </a:spcBef>
        <a:spcAft>
          <a:spcPct val="0"/>
        </a:spcAft>
        <a:defRPr sz="3600">
          <a:solidFill>
            <a:schemeClr val="tx2"/>
          </a:solidFill>
          <a:latin typeface="+mj-lt"/>
          <a:ea typeface="+mj-ea"/>
          <a:cs typeface="+mj-cs"/>
        </a:defRPr>
      </a:lvl1pPr>
      <a:lvl2pPr algn="l" rtl="1" eaLnBrk="1" fontAlgn="base" hangingPunct="1">
        <a:spcBef>
          <a:spcPct val="0"/>
        </a:spcBef>
        <a:spcAft>
          <a:spcPct val="0"/>
        </a:spcAft>
        <a:defRPr sz="3600">
          <a:solidFill>
            <a:schemeClr val="tx2"/>
          </a:solidFill>
          <a:latin typeface="Arial" pitchFamily="34" charset="0"/>
        </a:defRPr>
      </a:lvl2pPr>
      <a:lvl3pPr algn="l" rtl="1" eaLnBrk="1" fontAlgn="base" hangingPunct="1">
        <a:spcBef>
          <a:spcPct val="0"/>
        </a:spcBef>
        <a:spcAft>
          <a:spcPct val="0"/>
        </a:spcAft>
        <a:defRPr sz="3600">
          <a:solidFill>
            <a:schemeClr val="tx2"/>
          </a:solidFill>
          <a:latin typeface="Arial" pitchFamily="34" charset="0"/>
        </a:defRPr>
      </a:lvl3pPr>
      <a:lvl4pPr algn="l" rtl="1" eaLnBrk="1" fontAlgn="base" hangingPunct="1">
        <a:spcBef>
          <a:spcPct val="0"/>
        </a:spcBef>
        <a:spcAft>
          <a:spcPct val="0"/>
        </a:spcAft>
        <a:defRPr sz="3600">
          <a:solidFill>
            <a:schemeClr val="tx2"/>
          </a:solidFill>
          <a:latin typeface="Arial" pitchFamily="34" charset="0"/>
        </a:defRPr>
      </a:lvl4pPr>
      <a:lvl5pPr algn="l" rtl="1" eaLnBrk="1" fontAlgn="base" hangingPunct="1">
        <a:spcBef>
          <a:spcPct val="0"/>
        </a:spcBef>
        <a:spcAft>
          <a:spcPct val="0"/>
        </a:spcAft>
        <a:defRPr sz="3600">
          <a:solidFill>
            <a:schemeClr val="tx2"/>
          </a:solidFill>
          <a:latin typeface="Arial" pitchFamily="34" charset="0"/>
        </a:defRPr>
      </a:lvl5pPr>
      <a:lvl6pPr marL="457200" algn="l" rtl="1" eaLnBrk="1" fontAlgn="base" hangingPunct="1">
        <a:spcBef>
          <a:spcPct val="0"/>
        </a:spcBef>
        <a:spcAft>
          <a:spcPct val="0"/>
        </a:spcAft>
        <a:defRPr sz="3600">
          <a:solidFill>
            <a:schemeClr val="tx2"/>
          </a:solidFill>
          <a:latin typeface="Arial" pitchFamily="34" charset="0"/>
        </a:defRPr>
      </a:lvl6pPr>
      <a:lvl7pPr marL="914400" algn="l" rtl="1" eaLnBrk="1" fontAlgn="base" hangingPunct="1">
        <a:spcBef>
          <a:spcPct val="0"/>
        </a:spcBef>
        <a:spcAft>
          <a:spcPct val="0"/>
        </a:spcAft>
        <a:defRPr sz="3600">
          <a:solidFill>
            <a:schemeClr val="tx2"/>
          </a:solidFill>
          <a:latin typeface="Arial" pitchFamily="34" charset="0"/>
        </a:defRPr>
      </a:lvl7pPr>
      <a:lvl8pPr marL="1371600" algn="l" rtl="1" eaLnBrk="1" fontAlgn="base" hangingPunct="1">
        <a:spcBef>
          <a:spcPct val="0"/>
        </a:spcBef>
        <a:spcAft>
          <a:spcPct val="0"/>
        </a:spcAft>
        <a:defRPr sz="3600">
          <a:solidFill>
            <a:schemeClr val="tx2"/>
          </a:solidFill>
          <a:latin typeface="Arial" pitchFamily="34" charset="0"/>
        </a:defRPr>
      </a:lvl8pPr>
      <a:lvl9pPr marL="1828800" algn="l" rtl="1" eaLnBrk="1" fontAlgn="base" hangingPunct="1">
        <a:spcBef>
          <a:spcPct val="0"/>
        </a:spcBef>
        <a:spcAft>
          <a:spcPct val="0"/>
        </a:spcAft>
        <a:defRPr sz="3600">
          <a:solidFill>
            <a:schemeClr val="tx2"/>
          </a:solidFill>
          <a:latin typeface="Arial" pitchFamily="34" charset="0"/>
        </a:defRPr>
      </a:lvl9pPr>
    </p:titleStyle>
    <p:bodyStyle>
      <a:lvl1pPr marL="342900" indent="-342900" algn="r" rtl="1" eaLnBrk="1" fontAlgn="base" hangingPunct="1">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r" rtl="1" eaLnBrk="1" fontAlgn="base" hangingPunct="1">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r" rtl="1" eaLnBrk="1" fontAlgn="base" hangingPunct="1">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r" rtl="1" eaLnBrk="1" fontAlgn="base" hangingPunct="1">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r" rtl="1"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r" rtl="1"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r" rtl="1"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r" rtl="1"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r" rtl="1"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836712"/>
            <a:ext cx="7494414" cy="1444625"/>
          </a:xfrm>
        </p:spPr>
        <p:txBody>
          <a:bodyPr/>
          <a:lstStyle/>
          <a:p>
            <a:pPr algn="ctr"/>
            <a:r>
              <a:rPr lang="fa-IR" b="1" dirty="0" smtClean="0">
                <a:solidFill>
                  <a:schemeClr val="tx2">
                    <a:lumMod val="75000"/>
                  </a:schemeClr>
                </a:solidFill>
                <a:cs typeface="B Titr" panose="00000700000000000000" pitchFamily="2" charset="-78"/>
              </a:rPr>
              <a:t>اهميت نگهداري وتعميرات درساختاراقتصاد مقاومتي وگذراز </a:t>
            </a:r>
            <a:r>
              <a:rPr lang="fa-IR" b="1" dirty="0" smtClean="0">
                <a:solidFill>
                  <a:schemeClr val="tx2">
                    <a:lumMod val="75000"/>
                  </a:schemeClr>
                </a:solidFill>
                <a:cs typeface="B Titr" panose="00000700000000000000" pitchFamily="2" charset="-78"/>
              </a:rPr>
              <a:t>تحريم</a:t>
            </a:r>
            <a:br>
              <a:rPr lang="fa-IR" b="1" dirty="0" smtClean="0">
                <a:solidFill>
                  <a:schemeClr val="tx2">
                    <a:lumMod val="75000"/>
                  </a:schemeClr>
                </a:solidFill>
                <a:cs typeface="B Titr" panose="00000700000000000000" pitchFamily="2" charset="-78"/>
              </a:rPr>
            </a:br>
            <a:r>
              <a:rPr lang="fa-IR" sz="2800" b="1" dirty="0" smtClean="0">
                <a:solidFill>
                  <a:srgbClr val="FF0000"/>
                </a:solidFill>
                <a:cs typeface="B Titr" panose="00000700000000000000" pitchFamily="2" charset="-78"/>
              </a:rPr>
              <a:t>(تحلیل </a:t>
            </a:r>
            <a:r>
              <a:rPr lang="en-US" sz="2800" b="1" dirty="0" smtClean="0">
                <a:solidFill>
                  <a:srgbClr val="FF0000"/>
                </a:solidFill>
                <a:cs typeface="B Titr" panose="00000700000000000000" pitchFamily="2" charset="-78"/>
              </a:rPr>
              <a:t>SWOT</a:t>
            </a:r>
            <a:r>
              <a:rPr lang="fa-IR" sz="2800" b="1" dirty="0" smtClean="0">
                <a:solidFill>
                  <a:srgbClr val="FF0000"/>
                </a:solidFill>
                <a:cs typeface="B Titr" panose="00000700000000000000" pitchFamily="2" charset="-78"/>
              </a:rPr>
              <a:t>)</a:t>
            </a:r>
            <a:endParaRPr lang="fa-IR" sz="2800" b="1" dirty="0">
              <a:solidFill>
                <a:srgbClr val="FF0000"/>
              </a:solidFill>
              <a:cs typeface="B Titr" panose="00000700000000000000" pitchFamily="2" charset="-78"/>
            </a:endParaRPr>
          </a:p>
        </p:txBody>
      </p:sp>
      <p:sp>
        <p:nvSpPr>
          <p:cNvPr id="3" name="Subtitle 2"/>
          <p:cNvSpPr>
            <a:spLocks noGrp="1"/>
          </p:cNvSpPr>
          <p:nvPr>
            <p:ph type="subTitle" idx="1"/>
          </p:nvPr>
        </p:nvSpPr>
        <p:spPr/>
        <p:txBody>
          <a:bodyPr/>
          <a:lstStyle/>
          <a:p>
            <a:endParaRPr lang="fa-IR" dirty="0"/>
          </a:p>
        </p:txBody>
      </p:sp>
      <p:pic>
        <p:nvPicPr>
          <p:cNvPr id="1026" name="Picture 2" descr="C:\Users\eskandari\Desktop\و نت وكنترل پروزه\modiriat-chi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2896"/>
            <a:ext cx="9144000" cy="386085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0" y="6353753"/>
            <a:ext cx="9143999" cy="485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1" eaLnBrk="1" fontAlgn="base" hangingPunct="1">
              <a:spcBef>
                <a:spcPct val="0"/>
              </a:spcBef>
              <a:spcAft>
                <a:spcPct val="0"/>
              </a:spcAft>
              <a:defRPr sz="4000">
                <a:solidFill>
                  <a:schemeClr val="tx2"/>
                </a:solidFill>
                <a:latin typeface="+mj-lt"/>
                <a:ea typeface="+mj-ea"/>
                <a:cs typeface="+mj-cs"/>
              </a:defRPr>
            </a:lvl1pPr>
            <a:lvl2pPr algn="l" rtl="1" eaLnBrk="1" fontAlgn="base" hangingPunct="1">
              <a:spcBef>
                <a:spcPct val="0"/>
              </a:spcBef>
              <a:spcAft>
                <a:spcPct val="0"/>
              </a:spcAft>
              <a:defRPr sz="3600">
                <a:solidFill>
                  <a:schemeClr val="tx2"/>
                </a:solidFill>
                <a:latin typeface="Arial" pitchFamily="34" charset="0"/>
              </a:defRPr>
            </a:lvl2pPr>
            <a:lvl3pPr algn="l" rtl="1" eaLnBrk="1" fontAlgn="base" hangingPunct="1">
              <a:spcBef>
                <a:spcPct val="0"/>
              </a:spcBef>
              <a:spcAft>
                <a:spcPct val="0"/>
              </a:spcAft>
              <a:defRPr sz="3600">
                <a:solidFill>
                  <a:schemeClr val="tx2"/>
                </a:solidFill>
                <a:latin typeface="Arial" pitchFamily="34" charset="0"/>
              </a:defRPr>
            </a:lvl3pPr>
            <a:lvl4pPr algn="l" rtl="1" eaLnBrk="1" fontAlgn="base" hangingPunct="1">
              <a:spcBef>
                <a:spcPct val="0"/>
              </a:spcBef>
              <a:spcAft>
                <a:spcPct val="0"/>
              </a:spcAft>
              <a:defRPr sz="3600">
                <a:solidFill>
                  <a:schemeClr val="tx2"/>
                </a:solidFill>
                <a:latin typeface="Arial" pitchFamily="34" charset="0"/>
              </a:defRPr>
            </a:lvl4pPr>
            <a:lvl5pPr algn="l" rtl="1" eaLnBrk="1" fontAlgn="base" hangingPunct="1">
              <a:spcBef>
                <a:spcPct val="0"/>
              </a:spcBef>
              <a:spcAft>
                <a:spcPct val="0"/>
              </a:spcAft>
              <a:defRPr sz="3600">
                <a:solidFill>
                  <a:schemeClr val="tx2"/>
                </a:solidFill>
                <a:latin typeface="Arial" pitchFamily="34" charset="0"/>
              </a:defRPr>
            </a:lvl5pPr>
            <a:lvl6pPr marL="457200" algn="l" rtl="1" eaLnBrk="1" fontAlgn="base" hangingPunct="1">
              <a:spcBef>
                <a:spcPct val="0"/>
              </a:spcBef>
              <a:spcAft>
                <a:spcPct val="0"/>
              </a:spcAft>
              <a:defRPr sz="3600">
                <a:solidFill>
                  <a:schemeClr val="tx2"/>
                </a:solidFill>
                <a:latin typeface="Arial" pitchFamily="34" charset="0"/>
              </a:defRPr>
            </a:lvl6pPr>
            <a:lvl7pPr marL="914400" algn="l" rtl="1" eaLnBrk="1" fontAlgn="base" hangingPunct="1">
              <a:spcBef>
                <a:spcPct val="0"/>
              </a:spcBef>
              <a:spcAft>
                <a:spcPct val="0"/>
              </a:spcAft>
              <a:defRPr sz="3600">
                <a:solidFill>
                  <a:schemeClr val="tx2"/>
                </a:solidFill>
                <a:latin typeface="Arial" pitchFamily="34" charset="0"/>
              </a:defRPr>
            </a:lvl7pPr>
            <a:lvl8pPr marL="1371600" algn="l" rtl="1" eaLnBrk="1" fontAlgn="base" hangingPunct="1">
              <a:spcBef>
                <a:spcPct val="0"/>
              </a:spcBef>
              <a:spcAft>
                <a:spcPct val="0"/>
              </a:spcAft>
              <a:defRPr sz="3600">
                <a:solidFill>
                  <a:schemeClr val="tx2"/>
                </a:solidFill>
                <a:latin typeface="Arial" pitchFamily="34" charset="0"/>
              </a:defRPr>
            </a:lvl8pPr>
            <a:lvl9pPr marL="1828800" algn="l" rtl="1" eaLnBrk="1" fontAlgn="base" hangingPunct="1">
              <a:spcBef>
                <a:spcPct val="0"/>
              </a:spcBef>
              <a:spcAft>
                <a:spcPct val="0"/>
              </a:spcAft>
              <a:defRPr sz="3600">
                <a:solidFill>
                  <a:schemeClr val="tx2"/>
                </a:solidFill>
                <a:latin typeface="Arial" pitchFamily="34" charset="0"/>
              </a:defRPr>
            </a:lvl9pPr>
          </a:lstStyle>
          <a:p>
            <a:pPr algn="ctr"/>
            <a:r>
              <a:rPr lang="fa-IR" sz="1800" b="1" dirty="0" smtClean="0">
                <a:solidFill>
                  <a:srgbClr val="990099"/>
                </a:solidFill>
                <a:cs typeface="B Titr" panose="00000700000000000000" pitchFamily="2" charset="-78"/>
              </a:rPr>
              <a:t>فرهاد اسكندري-داوود محمودي-امين ارسطو</a:t>
            </a:r>
            <a:endParaRPr lang="fa-IR" sz="1800" b="1" dirty="0">
              <a:solidFill>
                <a:srgbClr val="990099"/>
              </a:solidFill>
              <a:cs typeface="B Titr" panose="00000700000000000000" pitchFamily="2" charset="-78"/>
            </a:endParaRPr>
          </a:p>
        </p:txBody>
      </p:sp>
    </p:spTree>
    <p:extLst>
      <p:ext uri="{BB962C8B-B14F-4D97-AF65-F5344CB8AC3E}">
        <p14:creationId xmlns:p14="http://schemas.microsoft.com/office/powerpoint/2010/main" val="838064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692696"/>
            <a:ext cx="5616624" cy="720080"/>
          </a:xfrm>
        </p:spPr>
        <p:txBody>
          <a:bodyPr/>
          <a:lstStyle/>
          <a:p>
            <a:pPr algn="ctr"/>
            <a:r>
              <a:rPr lang="fa-IR" sz="3200" dirty="0" smtClean="0">
                <a:solidFill>
                  <a:srgbClr val="7030A0"/>
                </a:solidFill>
                <a:cs typeface="B Titr" panose="00000700000000000000" pitchFamily="2" charset="-78"/>
              </a:rPr>
              <a:t>اركان اقتصاد مقاومتي </a:t>
            </a:r>
            <a:endParaRPr lang="fa-IR" sz="3200" dirty="0">
              <a:solidFill>
                <a:srgbClr val="7030A0"/>
              </a:solidFill>
              <a:cs typeface="B Titr" panose="00000700000000000000" pitchFamily="2" charset="-78"/>
            </a:endParaRPr>
          </a:p>
        </p:txBody>
      </p:sp>
      <p:sp>
        <p:nvSpPr>
          <p:cNvPr id="6" name="Text Placeholder 5"/>
          <p:cNvSpPr>
            <a:spLocks noGrp="1"/>
          </p:cNvSpPr>
          <p:nvPr>
            <p:ph type="body" sz="half" idx="2"/>
          </p:nvPr>
        </p:nvSpPr>
        <p:spPr>
          <a:xfrm>
            <a:off x="683568" y="1556792"/>
            <a:ext cx="7992888" cy="4819781"/>
          </a:xfrm>
          <a:prstGeom prst="rect">
            <a:avLst/>
          </a:prstGeom>
        </p:spPr>
        <p:txBody>
          <a:bodyPr wrap="square">
            <a:spAutoFit/>
          </a:bodyPr>
          <a:lstStyle/>
          <a:p>
            <a:pPr algn="r"/>
            <a:r>
              <a:rPr lang="fa-IR" sz="1600" b="1" dirty="0" smtClean="0">
                <a:solidFill>
                  <a:srgbClr val="FF0000"/>
                </a:solidFill>
                <a:cs typeface="B Titr" panose="00000700000000000000" pitchFamily="2" charset="-78"/>
              </a:rPr>
              <a:t>الف: مقاوم بودن اقتصاد</a:t>
            </a:r>
          </a:p>
          <a:p>
            <a:pPr algn="r"/>
            <a:r>
              <a:rPr lang="fa-IR" sz="1600" b="1" dirty="0" smtClean="0">
                <a:cs typeface="B Titr" panose="00000700000000000000" pitchFamily="2" charset="-78"/>
              </a:rPr>
              <a:t>وظیفه ی همه ی ما این است که سعی کنیم کشور را مستحکم، غیر قابل نفوذ، غیر قابل تأثیر از سوی دشمن، حفظ کنیم و نگه داریم؛ این یکی از اقتضائات «اقتصاد مقاومتی» است که ما مطرح کردیم. در اقتصاد مقاومتی، یک رکن اساسی و مهم، مقاوم بودن اقتصاد است. </a:t>
            </a:r>
          </a:p>
          <a:p>
            <a:pPr algn="r"/>
            <a:r>
              <a:rPr lang="fa-IR" sz="1600" b="1" dirty="0" smtClean="0">
                <a:solidFill>
                  <a:srgbClr val="FF0000"/>
                </a:solidFill>
                <a:cs typeface="B Titr" panose="00000700000000000000" pitchFamily="2" charset="-78"/>
              </a:rPr>
              <a:t>ب: استفاده از همه ی ظرفیت های دولتی و مردمی</a:t>
            </a:r>
          </a:p>
          <a:p>
            <a:r>
              <a:rPr lang="fa-IR" sz="1600" b="1" dirty="0" smtClean="0">
                <a:cs typeface="B Titr" panose="00000700000000000000" pitchFamily="2" charset="-78"/>
              </a:rPr>
              <a:t>محدود سازی اقتصاد دولتی و آزاد سازی اقتصاد از پیامدهای مهم اصل 44 قانون اساسی است. اقتصاد مقاومتی فعال و پویا نیازمند برنامه ریزی استراتژیک و راهبردی، مبتنی بر مردمی کردن اقتصاد از طریق میدان دادن بیشتر به فعالان بخش خصوصی و رفع موانع و مشکلات این بخش می باشد.</a:t>
            </a:r>
          </a:p>
          <a:p>
            <a:pPr algn="r"/>
            <a:endParaRPr lang="fa-IR" sz="1600" b="1" dirty="0" smtClean="0">
              <a:cs typeface="B Titr" panose="00000700000000000000" pitchFamily="2" charset="-78"/>
            </a:endParaRPr>
          </a:p>
          <a:p>
            <a:pPr algn="r"/>
            <a:r>
              <a:rPr lang="fa-IR" sz="1600" b="1" dirty="0" smtClean="0">
                <a:solidFill>
                  <a:srgbClr val="FF0000"/>
                </a:solidFill>
                <a:cs typeface="B Titr" panose="00000700000000000000" pitchFamily="2" charset="-78"/>
              </a:rPr>
              <a:t>ج: حمایت از تولید ملی</a:t>
            </a:r>
          </a:p>
          <a:p>
            <a:r>
              <a:rPr lang="fa-IR" sz="1600" b="1" dirty="0" smtClean="0">
                <a:cs typeface="B Titr" panose="00000700000000000000" pitchFamily="2" charset="-78"/>
              </a:rPr>
              <a:t>یک رکن دیگر اقتصاد مقاومتی، حمایت از تولید ملی است؛ صنعت و کشاورزی. است تداوم تولید ملی، حمایت از کار و سرمایه ایرانی، مبین سه وظیفه برای دولت، دست اندرکاران تولید و مردم می باشد، سه حلقه ای که نحوه تعامل آنها بر روی هم، تاثیر مستقیم دارد و نتیجه نهایی آن، به این تعامل وابسته است. یعنی هرچه قدر که مردم را تشویق به خرید کالای داخلی کنیم ولی کیفیت تولید کالای داخلی پایین باشد، عملاً رغبتی از سمت مردم به خرید کالای تولید داخلی نخواهد بود. اگر تولید کننده هم برای تولید کالای باکیفیت همت کند ولی دولت و سیستم بانکی کشور، خدمات پولی و مالی ارائه ندهند و یا قوانین اقتصادی، فضای کسب و کار را سخت کند و یا مردم نسبت به کالای داخلی بی رغبت باشند، باز هم نتیجه منفی خواهد بود. لذا باید تمامی ارتباطات این سه حلقه باهم اصلاح شده و در راستای افزایش تولید ملی بهبود پیدا کند.</a:t>
            </a:r>
          </a:p>
        </p:txBody>
      </p:sp>
    </p:spTree>
    <p:extLst>
      <p:ext uri="{BB962C8B-B14F-4D97-AF65-F5344CB8AC3E}">
        <p14:creationId xmlns:p14="http://schemas.microsoft.com/office/powerpoint/2010/main" val="1428427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988840"/>
            <a:ext cx="8568952" cy="4524315"/>
          </a:xfrm>
          <a:prstGeom prst="rect">
            <a:avLst/>
          </a:prstGeom>
        </p:spPr>
        <p:txBody>
          <a:bodyPr wrap="square">
            <a:spAutoFit/>
          </a:bodyPr>
          <a:lstStyle/>
          <a:p>
            <a:pPr algn="r"/>
            <a:r>
              <a:rPr lang="fa-IR" sz="2400" b="1" dirty="0" smtClean="0">
                <a:solidFill>
                  <a:srgbClr val="FF0000"/>
                </a:solidFill>
                <a:cs typeface="B Nazanin" panose="00000400000000000000" pitchFamily="2" charset="-78"/>
              </a:rPr>
              <a:t>د: مدیریت منابع ارزی</a:t>
            </a:r>
          </a:p>
          <a:p>
            <a:pPr algn="r"/>
            <a:r>
              <a:rPr lang="fa-IR" sz="2400" b="1" dirty="0" smtClean="0">
                <a:cs typeface="B Nazanin" panose="00000400000000000000" pitchFamily="2" charset="-78"/>
              </a:rPr>
              <a:t>مسئله ی منابع ارزی هم مسئله ی مهمی است؛ که خب، حالا آقایان توجه دارید. روی این مسئله دقت کنید، خیلی باید کار کنید. واقعاً باید منابع ارزی را درست مدیریت کرد. </a:t>
            </a:r>
          </a:p>
          <a:p>
            <a:pPr algn="r"/>
            <a:r>
              <a:rPr lang="fa-IR" sz="2400" b="1" dirty="0" smtClean="0">
                <a:solidFill>
                  <a:srgbClr val="FF0000"/>
                </a:solidFill>
                <a:cs typeface="B Nazanin" panose="00000400000000000000" pitchFamily="2" charset="-78"/>
              </a:rPr>
              <a:t>ه: مدیریت مصرف</a:t>
            </a:r>
          </a:p>
          <a:p>
            <a:pPr algn="r"/>
            <a:r>
              <a:rPr lang="fa-IR" sz="2400" b="1" dirty="0" smtClean="0">
                <a:cs typeface="B Nazanin" panose="00000400000000000000" pitchFamily="2" charset="-78"/>
              </a:rPr>
              <a:t>یک مسئله هم در اقتصاد مقاومتی، مدیریت مصرف است. مصرف هم باید مدیریت شودمسئله ی مدیریت مصرف، یکی از ارکان اقتصاد مقاومتی است؛ یعنی مصرف متعادل و پرهیز از اسراف و تبذیر. هم دستگاه های دولتی، هم دستگاه های غیر دولتی، هم آحاد مردم و خانواده ها باید به این مسئله توجه کنند؛ که این واقعاً جهاد است. امروز پرهیز از اسراف و ملاحظه ی تعادل در مصرف، بلاشک در مقابل دشمن یک حرکت جهادی است؛ انسان میتواند ادعا کند که این اجر جهاد فی سبیل اللّه را دارد.</a:t>
            </a:r>
          </a:p>
        </p:txBody>
      </p:sp>
      <p:sp>
        <p:nvSpPr>
          <p:cNvPr id="3" name="Title 1"/>
          <p:cNvSpPr txBox="1">
            <a:spLocks/>
          </p:cNvSpPr>
          <p:nvPr/>
        </p:nvSpPr>
        <p:spPr>
          <a:xfrm>
            <a:off x="2123728" y="692696"/>
            <a:ext cx="5616624" cy="720080"/>
          </a:xfrm>
          <a:prstGeom prst="rect">
            <a:avLst/>
          </a:prstGeom>
        </p:spPr>
        <p:txBody>
          <a:bodyPr/>
          <a:lstStyle>
            <a:lvl1pPr algn="l" rtl="1" eaLnBrk="1" fontAlgn="base" hangingPunct="1">
              <a:spcBef>
                <a:spcPct val="0"/>
              </a:spcBef>
              <a:spcAft>
                <a:spcPct val="0"/>
              </a:spcAft>
              <a:defRPr sz="3600">
                <a:solidFill>
                  <a:schemeClr val="tx2"/>
                </a:solidFill>
                <a:latin typeface="+mj-lt"/>
                <a:ea typeface="+mj-ea"/>
                <a:cs typeface="+mj-cs"/>
              </a:defRPr>
            </a:lvl1pPr>
            <a:lvl2pPr algn="l" rtl="1" eaLnBrk="1" fontAlgn="base" hangingPunct="1">
              <a:spcBef>
                <a:spcPct val="0"/>
              </a:spcBef>
              <a:spcAft>
                <a:spcPct val="0"/>
              </a:spcAft>
              <a:defRPr sz="3600">
                <a:solidFill>
                  <a:schemeClr val="tx2"/>
                </a:solidFill>
                <a:latin typeface="Arial" pitchFamily="34" charset="0"/>
              </a:defRPr>
            </a:lvl2pPr>
            <a:lvl3pPr algn="l" rtl="1" eaLnBrk="1" fontAlgn="base" hangingPunct="1">
              <a:spcBef>
                <a:spcPct val="0"/>
              </a:spcBef>
              <a:spcAft>
                <a:spcPct val="0"/>
              </a:spcAft>
              <a:defRPr sz="3600">
                <a:solidFill>
                  <a:schemeClr val="tx2"/>
                </a:solidFill>
                <a:latin typeface="Arial" pitchFamily="34" charset="0"/>
              </a:defRPr>
            </a:lvl3pPr>
            <a:lvl4pPr algn="l" rtl="1" eaLnBrk="1" fontAlgn="base" hangingPunct="1">
              <a:spcBef>
                <a:spcPct val="0"/>
              </a:spcBef>
              <a:spcAft>
                <a:spcPct val="0"/>
              </a:spcAft>
              <a:defRPr sz="3600">
                <a:solidFill>
                  <a:schemeClr val="tx2"/>
                </a:solidFill>
                <a:latin typeface="Arial" pitchFamily="34" charset="0"/>
              </a:defRPr>
            </a:lvl4pPr>
            <a:lvl5pPr algn="l" rtl="1" eaLnBrk="1" fontAlgn="base" hangingPunct="1">
              <a:spcBef>
                <a:spcPct val="0"/>
              </a:spcBef>
              <a:spcAft>
                <a:spcPct val="0"/>
              </a:spcAft>
              <a:defRPr sz="3600">
                <a:solidFill>
                  <a:schemeClr val="tx2"/>
                </a:solidFill>
                <a:latin typeface="Arial" pitchFamily="34" charset="0"/>
              </a:defRPr>
            </a:lvl5pPr>
            <a:lvl6pPr marL="457200" algn="l" rtl="1" eaLnBrk="1" fontAlgn="base" hangingPunct="1">
              <a:spcBef>
                <a:spcPct val="0"/>
              </a:spcBef>
              <a:spcAft>
                <a:spcPct val="0"/>
              </a:spcAft>
              <a:defRPr sz="3600">
                <a:solidFill>
                  <a:schemeClr val="tx2"/>
                </a:solidFill>
                <a:latin typeface="Arial" pitchFamily="34" charset="0"/>
              </a:defRPr>
            </a:lvl6pPr>
            <a:lvl7pPr marL="914400" algn="l" rtl="1" eaLnBrk="1" fontAlgn="base" hangingPunct="1">
              <a:spcBef>
                <a:spcPct val="0"/>
              </a:spcBef>
              <a:spcAft>
                <a:spcPct val="0"/>
              </a:spcAft>
              <a:defRPr sz="3600">
                <a:solidFill>
                  <a:schemeClr val="tx2"/>
                </a:solidFill>
                <a:latin typeface="Arial" pitchFamily="34" charset="0"/>
              </a:defRPr>
            </a:lvl7pPr>
            <a:lvl8pPr marL="1371600" algn="l" rtl="1" eaLnBrk="1" fontAlgn="base" hangingPunct="1">
              <a:spcBef>
                <a:spcPct val="0"/>
              </a:spcBef>
              <a:spcAft>
                <a:spcPct val="0"/>
              </a:spcAft>
              <a:defRPr sz="3600">
                <a:solidFill>
                  <a:schemeClr val="tx2"/>
                </a:solidFill>
                <a:latin typeface="Arial" pitchFamily="34" charset="0"/>
              </a:defRPr>
            </a:lvl8pPr>
            <a:lvl9pPr marL="1828800" algn="l" rtl="1" eaLnBrk="1" fontAlgn="base" hangingPunct="1">
              <a:spcBef>
                <a:spcPct val="0"/>
              </a:spcBef>
              <a:spcAft>
                <a:spcPct val="0"/>
              </a:spcAft>
              <a:defRPr sz="3600">
                <a:solidFill>
                  <a:schemeClr val="tx2"/>
                </a:solidFill>
                <a:latin typeface="Arial" pitchFamily="34" charset="0"/>
              </a:defRPr>
            </a:lvl9pPr>
          </a:lstStyle>
          <a:p>
            <a:pPr algn="ctr"/>
            <a:r>
              <a:rPr lang="fa-IR" b="1" dirty="0" smtClean="0">
                <a:solidFill>
                  <a:srgbClr val="7030A0"/>
                </a:solidFill>
                <a:cs typeface="B Titr" panose="00000700000000000000" pitchFamily="2" charset="-78"/>
              </a:rPr>
              <a:t>اركان اقتصاد مقاومتي </a:t>
            </a:r>
            <a:endParaRPr lang="fa-IR" b="1" dirty="0">
              <a:solidFill>
                <a:srgbClr val="7030A0"/>
              </a:solidFill>
              <a:cs typeface="B Titr" panose="00000700000000000000" pitchFamily="2" charset="-78"/>
            </a:endParaRPr>
          </a:p>
        </p:txBody>
      </p:sp>
    </p:spTree>
    <p:extLst>
      <p:ext uri="{BB962C8B-B14F-4D97-AF65-F5344CB8AC3E}">
        <p14:creationId xmlns:p14="http://schemas.microsoft.com/office/powerpoint/2010/main" val="302801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99755270"/>
              </p:ext>
            </p:extLst>
          </p:nvPr>
        </p:nvGraphicFramePr>
        <p:xfrm>
          <a:off x="971600" y="1772816"/>
          <a:ext cx="7272808" cy="4861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555776" y="908720"/>
            <a:ext cx="3810659" cy="646331"/>
          </a:xfrm>
          <a:prstGeom prst="rect">
            <a:avLst/>
          </a:prstGeom>
          <a:ln>
            <a:solidFill>
              <a:schemeClr val="bg1"/>
            </a:solidFill>
          </a:ln>
        </p:spPr>
        <p:txBody>
          <a:bodyPr wrap="none">
            <a:spAutoFit/>
          </a:bodyPr>
          <a:lstStyle/>
          <a:p>
            <a:r>
              <a:rPr lang="fa-IR" sz="3600" dirty="0">
                <a:cs typeface="B Titr" panose="00000700000000000000" pitchFamily="2" charset="-78"/>
              </a:rPr>
              <a:t>اركان اقتصاد مقاومتي </a:t>
            </a:r>
          </a:p>
        </p:txBody>
      </p:sp>
    </p:spTree>
    <p:extLst>
      <p:ext uri="{BB962C8B-B14F-4D97-AF65-F5344CB8AC3E}">
        <p14:creationId xmlns:p14="http://schemas.microsoft.com/office/powerpoint/2010/main" val="3151921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1484784"/>
            <a:ext cx="8352928" cy="5262979"/>
          </a:xfrm>
          <a:prstGeom prst="rect">
            <a:avLst/>
          </a:prstGeom>
        </p:spPr>
        <p:txBody>
          <a:bodyPr wrap="square">
            <a:spAutoFit/>
          </a:bodyPr>
          <a:lstStyle/>
          <a:p>
            <a:pPr algn="r"/>
            <a:r>
              <a:rPr lang="fa-IR" sz="2800" dirty="0">
                <a:solidFill>
                  <a:schemeClr val="tx2">
                    <a:lumMod val="50000"/>
                  </a:schemeClr>
                </a:solidFill>
                <a:cs typeface="B Nazanin" panose="00000400000000000000" pitchFamily="2" charset="-78"/>
              </a:rPr>
              <a:t>تحریم‌ها </a:t>
            </a:r>
            <a:r>
              <a:rPr lang="fa-IR" sz="2800" dirty="0" smtClean="0">
                <a:solidFill>
                  <a:schemeClr val="tx2">
                    <a:lumMod val="50000"/>
                  </a:schemeClr>
                </a:solidFill>
                <a:cs typeface="B Nazanin" panose="00000400000000000000" pitchFamily="2" charset="-78"/>
              </a:rPr>
              <a:t>به </a:t>
            </a:r>
            <a:r>
              <a:rPr lang="fa-IR" sz="2800" dirty="0">
                <a:solidFill>
                  <a:schemeClr val="tx2">
                    <a:lumMod val="50000"/>
                  </a:schemeClr>
                </a:solidFill>
                <a:cs typeface="B Nazanin" panose="00000400000000000000" pitchFamily="2" charset="-78"/>
              </a:rPr>
              <a:t>دنبال آن صنایع و کارخانجات دچار مشکلات و رکود تولید و توقفات زیاد خواهد شد. در زمینه مدیریت نگهداری و تعمیرات و فعالیت‌های مرتبط به آن، کارخانجاتی که بر اساس </a:t>
            </a:r>
            <a:r>
              <a:rPr lang="fa-IR" sz="2800" b="1" dirty="0">
                <a:solidFill>
                  <a:srgbClr val="7030A0"/>
                </a:solidFill>
                <a:cs typeface="B Nazanin" panose="00000400000000000000" pitchFamily="2" charset="-78"/>
              </a:rPr>
              <a:t>یک سیستم مدیریت نگهداری و تعمیرات استاندارد پیش رفته‌اند پایداری و ایستادگی بیشتری </a:t>
            </a:r>
            <a:r>
              <a:rPr lang="fa-IR" sz="2800" dirty="0">
                <a:solidFill>
                  <a:schemeClr val="tx2">
                    <a:lumMod val="50000"/>
                  </a:schemeClr>
                </a:solidFill>
                <a:cs typeface="B Nazanin" panose="00000400000000000000" pitchFamily="2" charset="-78"/>
              </a:rPr>
              <a:t>خواهند کرد، بخصوص اینکه اگر مواد </a:t>
            </a:r>
            <a:r>
              <a:rPr lang="fa-IR" sz="2800" dirty="0" smtClean="0">
                <a:solidFill>
                  <a:schemeClr val="tx2">
                    <a:lumMod val="50000"/>
                  </a:schemeClr>
                </a:solidFill>
                <a:cs typeface="B Nazanin" panose="00000400000000000000" pitchFamily="2" charset="-78"/>
              </a:rPr>
              <a:t>اولیه‌شان </a:t>
            </a:r>
            <a:r>
              <a:rPr lang="fa-IR" sz="2800" dirty="0">
                <a:solidFill>
                  <a:schemeClr val="tx2">
                    <a:lumMod val="50000"/>
                  </a:schemeClr>
                </a:solidFill>
                <a:cs typeface="B Nazanin" panose="00000400000000000000" pitchFamily="2" charset="-78"/>
              </a:rPr>
              <a:t>داخلی تامین شود، این صنايع به کار خود با چالش كمتري </a:t>
            </a:r>
            <a:r>
              <a:rPr lang="fa-IR" sz="2800" dirty="0" smtClean="0">
                <a:solidFill>
                  <a:schemeClr val="tx2">
                    <a:lumMod val="50000"/>
                  </a:schemeClr>
                </a:solidFill>
                <a:cs typeface="B Nazanin" panose="00000400000000000000" pitchFamily="2" charset="-78"/>
              </a:rPr>
              <a:t>ادامه </a:t>
            </a:r>
            <a:r>
              <a:rPr lang="fa-IR" sz="2800" dirty="0">
                <a:solidFill>
                  <a:schemeClr val="tx2">
                    <a:lumMod val="50000"/>
                  </a:schemeClr>
                </a:solidFill>
                <a:cs typeface="B Nazanin" panose="00000400000000000000" pitchFamily="2" charset="-78"/>
              </a:rPr>
              <a:t>خواهند داد. به طبع قطعات اصلی وارداتی سهم کمتری نسبت به کل نیاز قطعات تعویضی دارد و ضمن اینکه این قطعات چون اصلی و وارداتی هستند دیرتر دچار مشکل خواهند شد</a:t>
            </a:r>
            <a:r>
              <a:rPr lang="fa-IR" sz="2800" b="1" dirty="0">
                <a:solidFill>
                  <a:schemeClr val="tx2">
                    <a:lumMod val="50000"/>
                  </a:schemeClr>
                </a:solidFill>
                <a:cs typeface="B Nazanin" panose="00000400000000000000" pitchFamily="2" charset="-78"/>
              </a:rPr>
              <a:t>.  </a:t>
            </a:r>
            <a:r>
              <a:rPr lang="fa-IR" sz="2800" b="1" dirty="0">
                <a:solidFill>
                  <a:srgbClr val="7030A0"/>
                </a:solidFill>
                <a:cs typeface="B Nazanin" panose="00000400000000000000" pitchFamily="2" charset="-78"/>
              </a:rPr>
              <a:t>مديراني كه صنایع بزرگ وكليدي رامديريت می‌کنند هر چه به سمت نگهداری پیشگیرانه و پایش وضعیت تجهیزات استاندارد و سیستم نت پیش بروند</a:t>
            </a:r>
            <a:r>
              <a:rPr lang="fa-IR" sz="2800" b="1" dirty="0">
                <a:solidFill>
                  <a:schemeClr val="tx2">
                    <a:lumMod val="50000"/>
                  </a:schemeClr>
                </a:solidFill>
                <a:cs typeface="B Nazanin" panose="00000400000000000000" pitchFamily="2" charset="-78"/>
              </a:rPr>
              <a:t> </a:t>
            </a:r>
            <a:r>
              <a:rPr lang="fa-IR" sz="2800" dirty="0">
                <a:solidFill>
                  <a:schemeClr val="tx2">
                    <a:lumMod val="50000"/>
                  </a:schemeClr>
                </a:solidFill>
                <a:cs typeface="B Nazanin" panose="00000400000000000000" pitchFamily="2" charset="-78"/>
              </a:rPr>
              <a:t>وضعیت توقفات اضطراری بدلیل خرابی تجهیزات کمتری تجربه خواهند کرد.</a:t>
            </a:r>
          </a:p>
        </p:txBody>
      </p:sp>
      <p:sp>
        <p:nvSpPr>
          <p:cNvPr id="4" name="Rectangle 3"/>
          <p:cNvSpPr/>
          <p:nvPr/>
        </p:nvSpPr>
        <p:spPr>
          <a:xfrm>
            <a:off x="3131840" y="653787"/>
            <a:ext cx="3024336" cy="830997"/>
          </a:xfrm>
          <a:prstGeom prst="rect">
            <a:avLst/>
          </a:prstGeom>
          <a:solidFill>
            <a:schemeClr val="bg1"/>
          </a:solidFill>
          <a:ln>
            <a:solidFill>
              <a:schemeClr val="bg1"/>
            </a:solidFill>
          </a:ln>
        </p:spPr>
        <p:txBody>
          <a:bodyPr wrap="square">
            <a:spAutoFit/>
          </a:bodyPr>
          <a:lstStyle/>
          <a:p>
            <a:r>
              <a:rPr lang="fa-IR" sz="4800" dirty="0" smtClean="0">
                <a:solidFill>
                  <a:srgbClr val="7030A0"/>
                </a:solidFill>
                <a:cs typeface="B Titr" panose="00000700000000000000" pitchFamily="2" charset="-78"/>
              </a:rPr>
              <a:t>«تحريم » </a:t>
            </a:r>
            <a:endParaRPr lang="fa-IR" sz="4800" dirty="0">
              <a:solidFill>
                <a:srgbClr val="7030A0"/>
              </a:solidFill>
              <a:cs typeface="B Titr" panose="00000700000000000000" pitchFamily="2" charset="-78"/>
            </a:endParaRPr>
          </a:p>
        </p:txBody>
      </p:sp>
    </p:spTree>
    <p:extLst>
      <p:ext uri="{BB962C8B-B14F-4D97-AF65-F5344CB8AC3E}">
        <p14:creationId xmlns:p14="http://schemas.microsoft.com/office/powerpoint/2010/main" val="840997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193295303"/>
              </p:ext>
            </p:extLst>
          </p:nvPr>
        </p:nvGraphicFramePr>
        <p:xfrm>
          <a:off x="1111796" y="1628800"/>
          <a:ext cx="6912768" cy="4523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2664454" y="720221"/>
            <a:ext cx="3807454" cy="490904"/>
          </a:xfrm>
          <a:prstGeom prst="rect">
            <a:avLst/>
          </a:prstGeom>
        </p:spPr>
        <p:txBody>
          <a:bodyPr wrap="none">
            <a:spAutoFit/>
          </a:bodyPr>
          <a:lstStyle/>
          <a:p>
            <a:pPr lvl="0" algn="ctr" defTabSz="533400" rtl="1">
              <a:lnSpc>
                <a:spcPct val="90000"/>
              </a:lnSpc>
              <a:spcAft>
                <a:spcPct val="35000"/>
              </a:spcAft>
            </a:pPr>
            <a:r>
              <a:rPr lang="fa-IR" sz="2800" b="1" i="1" dirty="0">
                <a:solidFill>
                  <a:srgbClr val="7030A0"/>
                </a:solidFill>
                <a:cs typeface="B Titr" panose="00000700000000000000" pitchFamily="2" charset="-78"/>
              </a:rPr>
              <a:t>عواقب تحريم  </a:t>
            </a:r>
            <a:r>
              <a:rPr lang="fa-IR" sz="2800" b="1" i="1" dirty="0" smtClean="0">
                <a:solidFill>
                  <a:srgbClr val="7030A0"/>
                </a:solidFill>
                <a:cs typeface="B Titr" panose="00000700000000000000" pitchFamily="2" charset="-78"/>
              </a:rPr>
              <a:t>بر صنعت كشور</a:t>
            </a:r>
            <a:endParaRPr lang="fa-IR" sz="2800" b="1" i="1" dirty="0">
              <a:solidFill>
                <a:srgbClr val="7030A0"/>
              </a:solidFill>
              <a:cs typeface="B Titr" panose="00000700000000000000" pitchFamily="2" charset="-78"/>
            </a:endParaRPr>
          </a:p>
        </p:txBody>
      </p:sp>
    </p:spTree>
    <p:extLst>
      <p:ext uri="{BB962C8B-B14F-4D97-AF65-F5344CB8AC3E}">
        <p14:creationId xmlns:p14="http://schemas.microsoft.com/office/powerpoint/2010/main" val="894055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484784"/>
            <a:ext cx="8424936" cy="5201424"/>
          </a:xfrm>
          <a:prstGeom prst="rect">
            <a:avLst/>
          </a:prstGeom>
        </p:spPr>
        <p:txBody>
          <a:bodyPr wrap="square">
            <a:spAutoFit/>
          </a:bodyPr>
          <a:lstStyle/>
          <a:p>
            <a:pPr algn="r"/>
            <a:r>
              <a:rPr lang="fa-IR" sz="3600" b="1" dirty="0">
                <a:cs typeface="B Nazanin" panose="00000400000000000000" pitchFamily="2" charset="-78"/>
              </a:rPr>
              <a:t>صنایعی که در راستای نیازمندی‌های لوکس و غیر ضروری جامعه مشغول هستند به </a:t>
            </a:r>
            <a:r>
              <a:rPr lang="fa-IR" sz="3600" b="1" dirty="0" smtClean="0">
                <a:cs typeface="B Nazanin" panose="00000400000000000000" pitchFamily="2" charset="-78"/>
              </a:rPr>
              <a:t>بدلیل </a:t>
            </a:r>
            <a:r>
              <a:rPr lang="fa-IR" sz="3600" b="1" dirty="0">
                <a:cs typeface="B Nazanin" panose="00000400000000000000" pitchFamily="2" charset="-78"/>
              </a:rPr>
              <a:t>رکود بازار </a:t>
            </a:r>
            <a:r>
              <a:rPr lang="fa-IR" sz="3600" b="1" dirty="0" smtClean="0">
                <a:cs typeface="B Nazanin" panose="00000400000000000000" pitchFamily="2" charset="-78"/>
              </a:rPr>
              <a:t>با مشكل مواجه خواهند شد.به </a:t>
            </a:r>
            <a:r>
              <a:rPr lang="fa-IR" sz="3600" b="1" dirty="0">
                <a:cs typeface="B Nazanin" panose="00000400000000000000" pitchFamily="2" charset="-78"/>
              </a:rPr>
              <a:t>نظر می‌رسد </a:t>
            </a:r>
            <a:r>
              <a:rPr lang="fa-IR" sz="3600" b="1" dirty="0">
                <a:solidFill>
                  <a:srgbClr val="FF0000"/>
                </a:solidFill>
                <a:cs typeface="B Nazanin" panose="00000400000000000000" pitchFamily="2" charset="-78"/>
              </a:rPr>
              <a:t>شرط بقا صنایع کشور </a:t>
            </a:r>
            <a:r>
              <a:rPr lang="fa-IR" sz="3600" b="1" dirty="0">
                <a:cs typeface="B Nazanin" panose="00000400000000000000" pitchFamily="2" charset="-78"/>
              </a:rPr>
              <a:t>(در زمینه توقفات تولید بدلیل خرابی) در دوران تحریم یک </a:t>
            </a:r>
            <a:r>
              <a:rPr lang="fa-IR" sz="3600" b="1" dirty="0">
                <a:solidFill>
                  <a:srgbClr val="FF0000"/>
                </a:solidFill>
                <a:cs typeface="B Nazanin" panose="00000400000000000000" pitchFamily="2" charset="-78"/>
              </a:rPr>
              <a:t>سیستم مدیریت نگهداری و تعمیرات استاندارد</a:t>
            </a:r>
            <a:r>
              <a:rPr lang="fa-IR" sz="3600" b="1" dirty="0">
                <a:cs typeface="B Nazanin" panose="00000400000000000000" pitchFamily="2" charset="-78"/>
              </a:rPr>
              <a:t> مبتنی بر مدیریت زمان دسترسی تجهیزات است و هزینه اولویت بعدی خواهد </a:t>
            </a:r>
            <a:r>
              <a:rPr lang="fa-IR" sz="3600" b="1" dirty="0" smtClean="0">
                <a:cs typeface="B Nazanin" panose="00000400000000000000" pitchFamily="2" charset="-78"/>
              </a:rPr>
              <a:t>بود</a:t>
            </a:r>
            <a:r>
              <a:rPr lang="fa-IR" sz="3200" dirty="0" smtClean="0">
                <a:cs typeface="B Nazanin" panose="00000400000000000000" pitchFamily="2" charset="-78"/>
              </a:rPr>
              <a:t>.</a:t>
            </a:r>
          </a:p>
          <a:p>
            <a:pPr algn="r"/>
            <a:r>
              <a:rPr lang="fa-IR" sz="2000" b="1" dirty="0" smtClean="0">
                <a:cs typeface="B Nazanin" panose="00000400000000000000" pitchFamily="2" charset="-78"/>
              </a:rPr>
              <a:t>هر </a:t>
            </a:r>
            <a:r>
              <a:rPr lang="fa-IR" sz="2000" b="1" dirty="0">
                <a:cs typeface="B Nazanin" panose="00000400000000000000" pitchFamily="2" charset="-78"/>
              </a:rPr>
              <a:t>چند که در طولانی مدت هزینه هم نقش کلیدی بسیاری از صنایع بزرگ بدلیل کندی ساختار دولتی  و کلیدی بودن و تراکم نیروی انسانی در صف ستادی و بدعت‌های بد در تعویض محوری قطعات آن هم اکثرا خارجی و وارداتی به زودی به مشکلات بزرگ برخورد خواهند کرد که دیگر با پول هم نمی‌شود جایش را پر </a:t>
            </a:r>
            <a:r>
              <a:rPr lang="fa-IR" sz="2000" b="1" dirty="0" smtClean="0">
                <a:cs typeface="B Nazanin" panose="00000400000000000000" pitchFamily="2" charset="-78"/>
              </a:rPr>
              <a:t>کرد پیدا </a:t>
            </a:r>
            <a:r>
              <a:rPr lang="fa-IR" sz="2000" b="1" dirty="0">
                <a:cs typeface="B Nazanin" panose="00000400000000000000" pitchFamily="2" charset="-78"/>
              </a:rPr>
              <a:t>خواهد کرد. </a:t>
            </a:r>
          </a:p>
        </p:txBody>
      </p:sp>
      <p:sp>
        <p:nvSpPr>
          <p:cNvPr id="4" name="Rectangle 3"/>
          <p:cNvSpPr/>
          <p:nvPr/>
        </p:nvSpPr>
        <p:spPr>
          <a:xfrm>
            <a:off x="2483768" y="579874"/>
            <a:ext cx="4392488" cy="646331"/>
          </a:xfrm>
          <a:prstGeom prst="rect">
            <a:avLst/>
          </a:prstGeom>
          <a:solidFill>
            <a:schemeClr val="bg1"/>
          </a:solidFill>
          <a:ln>
            <a:solidFill>
              <a:schemeClr val="bg1"/>
            </a:solidFill>
          </a:ln>
        </p:spPr>
        <p:txBody>
          <a:bodyPr wrap="square">
            <a:spAutoFit/>
          </a:bodyPr>
          <a:lstStyle/>
          <a:p>
            <a:r>
              <a:rPr lang="fa-IR" sz="3600" b="1" i="1" dirty="0">
                <a:solidFill>
                  <a:srgbClr val="7030A0"/>
                </a:solidFill>
                <a:cs typeface="B Titr" panose="00000700000000000000" pitchFamily="2" charset="-78"/>
              </a:rPr>
              <a:t>شرط بقا صنایع کشور </a:t>
            </a:r>
          </a:p>
        </p:txBody>
      </p:sp>
    </p:spTree>
    <p:extLst>
      <p:ext uri="{BB962C8B-B14F-4D97-AF65-F5344CB8AC3E}">
        <p14:creationId xmlns:p14="http://schemas.microsoft.com/office/powerpoint/2010/main" val="2252542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5616" y="579874"/>
            <a:ext cx="7488832" cy="1200329"/>
          </a:xfrm>
          <a:prstGeom prst="rect">
            <a:avLst/>
          </a:prstGeom>
          <a:solidFill>
            <a:schemeClr val="bg1"/>
          </a:solidFill>
          <a:ln>
            <a:solidFill>
              <a:schemeClr val="bg1"/>
            </a:solidFill>
          </a:ln>
        </p:spPr>
        <p:txBody>
          <a:bodyPr wrap="square">
            <a:spAutoFit/>
          </a:bodyPr>
          <a:lstStyle/>
          <a:p>
            <a:pPr algn="ctr"/>
            <a:r>
              <a:rPr lang="fa-IR" sz="3600" b="1" i="1" dirty="0" smtClean="0">
                <a:solidFill>
                  <a:srgbClr val="FF0000"/>
                </a:solidFill>
                <a:cs typeface="B Majid Shadow" panose="00000400000000000000" pitchFamily="2" charset="-78"/>
              </a:rPr>
              <a:t>تاثير  پذيري سه گانه </a:t>
            </a:r>
            <a:r>
              <a:rPr lang="fa-IR" sz="3600" b="1" i="1" dirty="0" smtClean="0">
                <a:solidFill>
                  <a:srgbClr val="002060"/>
                </a:solidFill>
                <a:cs typeface="B Majid Shadow" panose="00000400000000000000" pitchFamily="2" charset="-78"/>
              </a:rPr>
              <a:t> تحريم </a:t>
            </a:r>
            <a:r>
              <a:rPr lang="fa-IR" sz="3600" b="1" i="1" dirty="0" smtClean="0">
                <a:solidFill>
                  <a:srgbClr val="FF0000"/>
                </a:solidFill>
                <a:cs typeface="B Majid Shadow" panose="00000400000000000000" pitchFamily="2" charset="-78"/>
              </a:rPr>
              <a:t>،</a:t>
            </a:r>
            <a:r>
              <a:rPr lang="fa-IR" sz="3600" b="1" i="1" dirty="0" smtClean="0">
                <a:solidFill>
                  <a:srgbClr val="7030A0"/>
                </a:solidFill>
                <a:cs typeface="B Majid Shadow" panose="00000400000000000000" pitchFamily="2" charset="-78"/>
              </a:rPr>
              <a:t>نگهداري وتعميرات </a:t>
            </a:r>
            <a:r>
              <a:rPr lang="fa-IR" sz="3600" b="1" i="1" dirty="0" smtClean="0">
                <a:solidFill>
                  <a:srgbClr val="0070C0"/>
                </a:solidFill>
                <a:cs typeface="B Majid Shadow" panose="00000400000000000000" pitchFamily="2" charset="-78"/>
              </a:rPr>
              <a:t>واقتصاد  مقاومتي </a:t>
            </a:r>
            <a:endParaRPr lang="fa-IR" sz="3600" b="1" i="1" dirty="0">
              <a:solidFill>
                <a:srgbClr val="0070C0"/>
              </a:solidFill>
              <a:cs typeface="B Majid Shadow" panose="00000400000000000000" pitchFamily="2" charset="-78"/>
            </a:endParaRPr>
          </a:p>
        </p:txBody>
      </p:sp>
      <p:graphicFrame>
        <p:nvGraphicFramePr>
          <p:cNvPr id="5" name="Diagram 4"/>
          <p:cNvGraphicFramePr/>
          <p:nvPr>
            <p:extLst>
              <p:ext uri="{D42A27DB-BD31-4B8C-83A1-F6EECF244321}">
                <p14:modId xmlns:p14="http://schemas.microsoft.com/office/powerpoint/2010/main" val="13909455"/>
              </p:ext>
            </p:extLst>
          </p:nvPr>
        </p:nvGraphicFramePr>
        <p:xfrm>
          <a:off x="1403648" y="21328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7254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700808"/>
            <a:ext cx="7848872" cy="4708981"/>
          </a:xfrm>
          <a:prstGeom prst="rect">
            <a:avLst/>
          </a:prstGeom>
        </p:spPr>
        <p:txBody>
          <a:bodyPr wrap="square">
            <a:spAutoFit/>
          </a:bodyPr>
          <a:lstStyle/>
          <a:p>
            <a:pPr algn="r"/>
            <a:r>
              <a:rPr lang="fa-IR" sz="2000" dirty="0">
                <a:cs typeface="B Titr" panose="00000700000000000000" pitchFamily="2" charset="-78"/>
              </a:rPr>
              <a:t>به کارگیری یک سیستم نگهداری وتعمیرات خاص متناسب با سازمان می تواند نقش بسزایی در </a:t>
            </a:r>
            <a:r>
              <a:rPr lang="fa-IR" sz="2000" dirty="0">
                <a:solidFill>
                  <a:srgbClr val="7030A0"/>
                </a:solidFill>
                <a:cs typeface="B Titr" panose="00000700000000000000" pitchFamily="2" charset="-78"/>
              </a:rPr>
              <a:t>کاهش قیمت تمام شده </a:t>
            </a:r>
            <a:r>
              <a:rPr lang="fa-IR" sz="2000" dirty="0">
                <a:cs typeface="B Titr" panose="00000700000000000000" pitchFamily="2" charset="-78"/>
              </a:rPr>
              <a:t>محصول نهایی ایفا کند. اما این تاثیرات تنها محدود به هزینه ها نبوده، در </a:t>
            </a:r>
            <a:r>
              <a:rPr lang="fa-IR" sz="2000" dirty="0">
                <a:solidFill>
                  <a:srgbClr val="7030A0"/>
                </a:solidFill>
                <a:cs typeface="B Titr" panose="00000700000000000000" pitchFamily="2" charset="-78"/>
              </a:rPr>
              <a:t>سرعت</a:t>
            </a:r>
            <a:r>
              <a:rPr lang="fa-IR" sz="2000" dirty="0">
                <a:solidFill>
                  <a:srgbClr val="002060"/>
                </a:solidFill>
                <a:cs typeface="B Titr" panose="00000700000000000000" pitchFamily="2" charset="-78"/>
              </a:rPr>
              <a:t> </a:t>
            </a:r>
            <a:r>
              <a:rPr lang="fa-IR" sz="2000" dirty="0">
                <a:cs typeface="B Titr" panose="00000700000000000000" pitchFamily="2" charset="-78"/>
              </a:rPr>
              <a:t>ارایه محصول در کل زنجیره تامین، </a:t>
            </a:r>
            <a:r>
              <a:rPr lang="fa-IR" sz="2000" dirty="0">
                <a:solidFill>
                  <a:srgbClr val="7030A0"/>
                </a:solidFill>
                <a:cs typeface="B Titr" panose="00000700000000000000" pitchFamily="2" charset="-78"/>
              </a:rPr>
              <a:t>کیفیت</a:t>
            </a:r>
            <a:r>
              <a:rPr lang="fa-IR" sz="2000" dirty="0">
                <a:cs typeface="B Titr" panose="00000700000000000000" pitchFamily="2" charset="-78"/>
              </a:rPr>
              <a:t> محصول، </a:t>
            </a:r>
            <a:r>
              <a:rPr lang="fa-IR" sz="2000" dirty="0">
                <a:solidFill>
                  <a:srgbClr val="7030A0"/>
                </a:solidFill>
                <a:cs typeface="B Titr" panose="00000700000000000000" pitchFamily="2" charset="-78"/>
              </a:rPr>
              <a:t>قابلیت اطمینان</a:t>
            </a:r>
            <a:r>
              <a:rPr lang="fa-IR" sz="2000" dirty="0">
                <a:cs typeface="B Titr" panose="00000700000000000000" pitchFamily="2" charset="-78"/>
              </a:rPr>
              <a:t>، </a:t>
            </a:r>
            <a:r>
              <a:rPr lang="fa-IR" sz="2000" dirty="0" smtClean="0">
                <a:cs typeface="B Titr" panose="00000700000000000000" pitchFamily="2" charset="-78"/>
              </a:rPr>
              <a:t>پايداري سازمان </a:t>
            </a:r>
            <a:r>
              <a:rPr lang="fa-IR" sz="2000" dirty="0">
                <a:cs typeface="B Titr" panose="00000700000000000000" pitchFamily="2" charset="-78"/>
              </a:rPr>
              <a:t>و مواردی از این دست هم تاثیرات خاص خود را خواهد داشت. </a:t>
            </a:r>
            <a:endParaRPr lang="fa-IR" sz="2000" dirty="0" smtClean="0">
              <a:cs typeface="B Titr" panose="00000700000000000000" pitchFamily="2" charset="-78"/>
            </a:endParaRPr>
          </a:p>
          <a:p>
            <a:pPr algn="r"/>
            <a:r>
              <a:rPr lang="fa-IR" sz="2000" dirty="0" smtClean="0">
                <a:solidFill>
                  <a:srgbClr val="7030A0"/>
                </a:solidFill>
                <a:cs typeface="B Titr" panose="00000700000000000000" pitchFamily="2" charset="-78"/>
              </a:rPr>
              <a:t>اهمیت </a:t>
            </a:r>
            <a:r>
              <a:rPr lang="fa-IR" sz="2000" dirty="0">
                <a:solidFill>
                  <a:srgbClr val="7030A0"/>
                </a:solidFill>
                <a:cs typeface="B Titr" panose="00000700000000000000" pitchFamily="2" charset="-78"/>
              </a:rPr>
              <a:t>نگهداری و تعمیرات </a:t>
            </a:r>
            <a:r>
              <a:rPr lang="fa-IR" sz="2000" dirty="0">
                <a:cs typeface="B Titr" panose="00000700000000000000" pitchFamily="2" charset="-78"/>
              </a:rPr>
              <a:t>در ارتقای ایمنی و قابلیت اطمینان سیستم ها ، دارای پتانسیل بالایی در حذف اتلاف زمان می باشد که با تشخیص به موقع عیب و اصلاح آن از وارد شدن صدمات </a:t>
            </a:r>
            <a:r>
              <a:rPr lang="fa-IR" sz="2000" dirty="0" smtClean="0">
                <a:cs typeface="B Titr" panose="00000700000000000000" pitchFamily="2" charset="-78"/>
              </a:rPr>
              <a:t>وآسیب </a:t>
            </a:r>
            <a:r>
              <a:rPr lang="fa-IR" sz="2000" dirty="0">
                <a:cs typeface="B Titr" panose="00000700000000000000" pitchFamily="2" charset="-78"/>
              </a:rPr>
              <a:t>های جدی به سازمان جلوگیری می کند . </a:t>
            </a:r>
            <a:endParaRPr lang="fa-IR" sz="2000" dirty="0" smtClean="0">
              <a:cs typeface="B Titr" panose="00000700000000000000" pitchFamily="2" charset="-78"/>
            </a:endParaRPr>
          </a:p>
          <a:p>
            <a:pPr algn="r"/>
            <a:r>
              <a:rPr lang="fa-IR" sz="2000" dirty="0" smtClean="0">
                <a:solidFill>
                  <a:srgbClr val="990099"/>
                </a:solidFill>
                <a:cs typeface="B Titr" panose="00000700000000000000" pitchFamily="2" charset="-78"/>
              </a:rPr>
              <a:t>اقتصاد </a:t>
            </a:r>
            <a:r>
              <a:rPr lang="fa-IR" sz="2000" dirty="0">
                <a:solidFill>
                  <a:srgbClr val="990099"/>
                </a:solidFill>
                <a:cs typeface="B Titr" panose="00000700000000000000" pitchFamily="2" charset="-78"/>
              </a:rPr>
              <a:t>مقاومتی </a:t>
            </a:r>
            <a:r>
              <a:rPr lang="fa-IR" sz="2000" dirty="0">
                <a:cs typeface="B Titr" panose="00000700000000000000" pitchFamily="2" charset="-78"/>
              </a:rPr>
              <a:t>مبحثی در اقتصاد است که براساس آن می توان دید چگونه اقتصاد </a:t>
            </a:r>
            <a:r>
              <a:rPr lang="fa-IR" sz="2000" dirty="0" smtClean="0">
                <a:cs typeface="B Titr" panose="00000700000000000000" pitchFamily="2" charset="-78"/>
              </a:rPr>
              <a:t>قادر است </a:t>
            </a:r>
            <a:r>
              <a:rPr lang="fa-IR" sz="2000" dirty="0">
                <a:cs typeface="B Titr" panose="00000700000000000000" pitchFamily="2" charset="-78"/>
              </a:rPr>
              <a:t>در مقابل ضربه های مختلف مقاومت کند و در عین حال از این ضربه ها آسیب </a:t>
            </a:r>
            <a:r>
              <a:rPr lang="fa-IR" sz="2000" dirty="0" smtClean="0">
                <a:cs typeface="B Titr" panose="00000700000000000000" pitchFamily="2" charset="-78"/>
              </a:rPr>
              <a:t>نبیند.</a:t>
            </a:r>
          </a:p>
          <a:p>
            <a:pPr algn="r"/>
            <a:r>
              <a:rPr lang="fa-IR" sz="2000" dirty="0" smtClean="0">
                <a:cs typeface="B Titr" panose="00000700000000000000" pitchFamily="2" charset="-78"/>
              </a:rPr>
              <a:t> </a:t>
            </a:r>
          </a:p>
          <a:p>
            <a:pPr algn="r"/>
            <a:r>
              <a:rPr lang="fa-IR" sz="2000" dirty="0" smtClean="0">
                <a:cs typeface="B Titr" panose="00000700000000000000" pitchFamily="2" charset="-78"/>
              </a:rPr>
              <a:t>امروزه </a:t>
            </a:r>
            <a:r>
              <a:rPr lang="fa-IR" sz="2000" dirty="0">
                <a:solidFill>
                  <a:srgbClr val="FF0000"/>
                </a:solidFill>
                <a:cs typeface="B Titr" panose="00000700000000000000" pitchFamily="2" charset="-78"/>
              </a:rPr>
              <a:t>نگهداری و تعمیرات </a:t>
            </a:r>
            <a:r>
              <a:rPr lang="fa-IR" sz="2000" dirty="0">
                <a:cs typeface="B Titr" panose="00000700000000000000" pitchFamily="2" charset="-78"/>
              </a:rPr>
              <a:t>از </a:t>
            </a:r>
            <a:r>
              <a:rPr lang="fa-IR" sz="2000" dirty="0">
                <a:solidFill>
                  <a:srgbClr val="FF0000"/>
                </a:solidFill>
                <a:cs typeface="B Titr" panose="00000700000000000000" pitchFamily="2" charset="-78"/>
              </a:rPr>
              <a:t>پایه های اساسی هر صنعتی </a:t>
            </a:r>
            <a:r>
              <a:rPr lang="fa-IR" sz="2000" dirty="0">
                <a:cs typeface="B Titr" panose="00000700000000000000" pitchFamily="2" charset="-78"/>
              </a:rPr>
              <a:t>می باشد و جامع </a:t>
            </a:r>
            <a:r>
              <a:rPr lang="fa-IR" sz="2000" dirty="0" smtClean="0">
                <a:cs typeface="B Titr" panose="00000700000000000000" pitchFamily="2" charset="-78"/>
              </a:rPr>
              <a:t>سیستم </a:t>
            </a:r>
            <a:r>
              <a:rPr lang="fa-IR" sz="2000" dirty="0">
                <a:cs typeface="B Titr" panose="00000700000000000000" pitchFamily="2" charset="-78"/>
              </a:rPr>
              <a:t>نگهداری و </a:t>
            </a:r>
            <a:r>
              <a:rPr lang="fa-IR" sz="2000" dirty="0" smtClean="0">
                <a:cs typeface="B Titr" panose="00000700000000000000" pitchFamily="2" charset="-78"/>
              </a:rPr>
              <a:t>تعمیرات با </a:t>
            </a:r>
            <a:r>
              <a:rPr lang="fa-IR" sz="2000" dirty="0">
                <a:cs typeface="B Titr" panose="00000700000000000000" pitchFamily="2" charset="-78"/>
              </a:rPr>
              <a:t>تکیه بر مشارکت کلیه کارکنان در امور نگهداری و تعمیرات، سعی در کاهش هزینه ها و قیمت تمام شده محصول و افزایش بهره وری از طریق به صفر رساندن اتفاقات و ضایعات محصولات دارد . </a:t>
            </a:r>
          </a:p>
        </p:txBody>
      </p:sp>
      <p:sp>
        <p:nvSpPr>
          <p:cNvPr id="3" name="Rectangle 2"/>
          <p:cNvSpPr/>
          <p:nvPr/>
        </p:nvSpPr>
        <p:spPr>
          <a:xfrm>
            <a:off x="2915816" y="764704"/>
            <a:ext cx="3557384" cy="523220"/>
          </a:xfrm>
          <a:prstGeom prst="rect">
            <a:avLst/>
          </a:prstGeom>
        </p:spPr>
        <p:txBody>
          <a:bodyPr wrap="none">
            <a:spAutoFit/>
          </a:bodyPr>
          <a:lstStyle/>
          <a:p>
            <a:r>
              <a:rPr lang="fa-IR" sz="2800" b="1" dirty="0">
                <a:solidFill>
                  <a:srgbClr val="7030A0"/>
                </a:solidFill>
                <a:cs typeface="B Titr" panose="00000700000000000000" pitchFamily="2" charset="-78"/>
              </a:rPr>
              <a:t>اهمیت نگهداری و تعمیرات </a:t>
            </a:r>
            <a:endParaRPr lang="fa-IR" sz="2800" b="1" dirty="0">
              <a:cs typeface="B Titr" panose="00000700000000000000" pitchFamily="2" charset="-78"/>
            </a:endParaRPr>
          </a:p>
        </p:txBody>
      </p:sp>
    </p:spTree>
    <p:extLst>
      <p:ext uri="{BB962C8B-B14F-4D97-AF65-F5344CB8AC3E}">
        <p14:creationId xmlns:p14="http://schemas.microsoft.com/office/powerpoint/2010/main" val="1960696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50" y="260648"/>
            <a:ext cx="8856477" cy="6442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473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856984"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6807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solidFill>
                  <a:srgbClr val="7030A0"/>
                </a:solidFill>
                <a:cs typeface="B Titr" panose="00000700000000000000" pitchFamily="2" charset="-78"/>
              </a:rPr>
              <a:t>بسترهاي محيطي مناسب </a:t>
            </a:r>
          </a:p>
        </p:txBody>
      </p:sp>
      <p:sp>
        <p:nvSpPr>
          <p:cNvPr id="3" name="Content Placeholder 2"/>
          <p:cNvSpPr>
            <a:spLocks noGrp="1"/>
          </p:cNvSpPr>
          <p:nvPr>
            <p:ph idx="1"/>
          </p:nvPr>
        </p:nvSpPr>
        <p:spPr>
          <a:xfrm>
            <a:off x="827584" y="1827212"/>
            <a:ext cx="7856041" cy="4482107"/>
          </a:xfrm>
        </p:spPr>
        <p:txBody>
          <a:bodyPr/>
          <a:lstStyle/>
          <a:p>
            <a:pPr algn="just"/>
            <a:r>
              <a:rPr lang="fa-IR" sz="3200" dirty="0" smtClean="0">
                <a:cs typeface="B Nazanin" panose="00000400000000000000" pitchFamily="2" charset="-78"/>
              </a:rPr>
              <a:t>در کشور ما با  </a:t>
            </a:r>
            <a:r>
              <a:rPr lang="fa-IR" sz="3200" dirty="0" smtClean="0">
                <a:solidFill>
                  <a:srgbClr val="FF0000"/>
                </a:solidFill>
                <a:cs typeface="B Nazanin" panose="00000400000000000000" pitchFamily="2" charset="-78"/>
              </a:rPr>
              <a:t>درآمدهاي حاصل از صادرات نفت </a:t>
            </a:r>
            <a:r>
              <a:rPr lang="fa-IR" sz="3200" dirty="0" smtClean="0">
                <a:cs typeface="B Nazanin" panose="00000400000000000000" pitchFamily="2" charset="-78"/>
              </a:rPr>
              <a:t>،   ظرفيت هاي نو ايجاد شد اما اغلب کارخانه هاي جديد به علت نبودن بسترهاي محيطي مناسب براي رشد از مسير پويايي دور مانده و راه تنزل و فرسودگي را طي مي کنند  و دولت بخاطراين که اين قبيل صنايع با تعطيلي و بحران کارگري رو به رو نشوند به آن ها </a:t>
            </a:r>
            <a:r>
              <a:rPr lang="fa-IR" sz="3200" dirty="0" smtClean="0">
                <a:solidFill>
                  <a:srgbClr val="0070C0"/>
                </a:solidFill>
                <a:cs typeface="B Nazanin" panose="00000400000000000000" pitchFamily="2" charset="-78"/>
              </a:rPr>
              <a:t>منابع مالي و سوبسيدهايي ترزيق </a:t>
            </a:r>
            <a:r>
              <a:rPr lang="fa-IR" sz="3200" dirty="0" smtClean="0">
                <a:cs typeface="B Nazanin" panose="00000400000000000000" pitchFamily="2" charset="-78"/>
              </a:rPr>
              <a:t>مي کند و اين دور باطل يعني بهره وري پايين ، کيفيت نامناسب محصول و وابستگي هرچه بيشتر به بودجه کل کشور ادامه مي يابد.</a:t>
            </a:r>
          </a:p>
          <a:p>
            <a:pPr algn="just"/>
            <a:endParaRPr lang="fa-IR" sz="3200" dirty="0">
              <a:cs typeface="B Nazanin" panose="00000400000000000000" pitchFamily="2" charset="-78"/>
            </a:endParaRPr>
          </a:p>
        </p:txBody>
      </p:sp>
    </p:spTree>
    <p:extLst>
      <p:ext uri="{BB962C8B-B14F-4D97-AF65-F5344CB8AC3E}">
        <p14:creationId xmlns:p14="http://schemas.microsoft.com/office/powerpoint/2010/main" val="3468697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2274838"/>
            <a:ext cx="7560840" cy="3539430"/>
          </a:xfrm>
          <a:prstGeom prst="rect">
            <a:avLst/>
          </a:prstGeom>
        </p:spPr>
        <p:txBody>
          <a:bodyPr wrap="square">
            <a:spAutoFit/>
          </a:bodyPr>
          <a:lstStyle/>
          <a:p>
            <a:pPr algn="r" rtl="1"/>
            <a:r>
              <a:rPr lang="fa-IR" sz="3200" dirty="0">
                <a:cs typeface="B Nazanin" panose="00000400000000000000" pitchFamily="2" charset="-78"/>
              </a:rPr>
              <a:t>صنایع بزرگ و </a:t>
            </a:r>
            <a:r>
              <a:rPr lang="fa-IR" sz="3200" dirty="0" smtClean="0">
                <a:cs typeface="B Nazanin" panose="00000400000000000000" pitchFamily="2" charset="-78"/>
              </a:rPr>
              <a:t>مادركشور با توجه به شرايط موجود باید </a:t>
            </a:r>
            <a:r>
              <a:rPr lang="fa-IR" sz="3200" dirty="0">
                <a:cs typeface="B Nazanin" panose="00000400000000000000" pitchFamily="2" charset="-78"/>
              </a:rPr>
              <a:t>هر چه سریع‌تر برای پایداری </a:t>
            </a:r>
            <a:r>
              <a:rPr lang="fa-IR" sz="3200" dirty="0" smtClean="0">
                <a:cs typeface="B Nazanin" panose="00000400000000000000" pitchFamily="2" charset="-78"/>
              </a:rPr>
              <a:t>توليدوسطح </a:t>
            </a:r>
            <a:r>
              <a:rPr lang="fa-IR" sz="3200" dirty="0">
                <a:cs typeface="B Nazanin" panose="00000400000000000000" pitchFamily="2" charset="-78"/>
              </a:rPr>
              <a:t>دسترسی تجهیزات خویش </a:t>
            </a:r>
            <a:r>
              <a:rPr lang="fa-IR" sz="3200" b="1" dirty="0" smtClean="0">
                <a:solidFill>
                  <a:srgbClr val="7030A0"/>
                </a:solidFill>
                <a:cs typeface="B Nazanin" panose="00000400000000000000" pitchFamily="2" charset="-78"/>
              </a:rPr>
              <a:t>به </a:t>
            </a:r>
            <a:r>
              <a:rPr lang="fa-IR" sz="3200" b="1" dirty="0">
                <a:solidFill>
                  <a:srgbClr val="7030A0"/>
                </a:solidFill>
                <a:cs typeface="B Nazanin" panose="00000400000000000000" pitchFamily="2" charset="-78"/>
              </a:rPr>
              <a:t>سمت پایش وضعیت تجهیزات کلیدی و استقرار مدیریت نگهداری و تعمیرات </a:t>
            </a:r>
            <a:r>
              <a:rPr lang="fa-IR" sz="3200" dirty="0">
                <a:cs typeface="B Nazanin" panose="00000400000000000000" pitchFamily="2" charset="-78"/>
              </a:rPr>
              <a:t>به شکل جدی عمل کند و تاجای ممکن نسبت به تولید قطعات داخلی برنامه‌ریزی کند و از اتلاف هزینه و زمان برای اجرای آنها بکاهد. </a:t>
            </a:r>
            <a:endParaRPr lang="en-US" sz="3200" dirty="0">
              <a:cs typeface="B Nazanin" panose="00000400000000000000" pitchFamily="2" charset="-78"/>
            </a:endParaRPr>
          </a:p>
        </p:txBody>
      </p:sp>
      <p:pic>
        <p:nvPicPr>
          <p:cNvPr id="1026" name="Picture 2" descr="C:\Users\eskandari\Desktop\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6632"/>
            <a:ext cx="2314575" cy="19716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3707904" y="980728"/>
            <a:ext cx="4505300" cy="489168"/>
          </a:xfrm>
          <a:prstGeom prst="rect">
            <a:avLst/>
          </a:prstGeom>
          <a:solidFill>
            <a:schemeClr val="accent1"/>
          </a:solidFill>
        </p:spPr>
        <p:txBody>
          <a:bodyPr/>
          <a:lstStyle>
            <a:lvl1pPr algn="l" rtl="1" eaLnBrk="1" fontAlgn="base" hangingPunct="1">
              <a:spcBef>
                <a:spcPct val="0"/>
              </a:spcBef>
              <a:spcAft>
                <a:spcPct val="0"/>
              </a:spcAft>
              <a:defRPr sz="3600">
                <a:solidFill>
                  <a:schemeClr val="tx2"/>
                </a:solidFill>
                <a:latin typeface="+mj-lt"/>
                <a:ea typeface="+mj-ea"/>
                <a:cs typeface="+mj-cs"/>
              </a:defRPr>
            </a:lvl1pPr>
            <a:lvl2pPr algn="l" rtl="1" eaLnBrk="1" fontAlgn="base" hangingPunct="1">
              <a:spcBef>
                <a:spcPct val="0"/>
              </a:spcBef>
              <a:spcAft>
                <a:spcPct val="0"/>
              </a:spcAft>
              <a:defRPr sz="3600">
                <a:solidFill>
                  <a:schemeClr val="tx2"/>
                </a:solidFill>
                <a:latin typeface="Arial" pitchFamily="34" charset="0"/>
              </a:defRPr>
            </a:lvl2pPr>
            <a:lvl3pPr algn="l" rtl="1" eaLnBrk="1" fontAlgn="base" hangingPunct="1">
              <a:spcBef>
                <a:spcPct val="0"/>
              </a:spcBef>
              <a:spcAft>
                <a:spcPct val="0"/>
              </a:spcAft>
              <a:defRPr sz="3600">
                <a:solidFill>
                  <a:schemeClr val="tx2"/>
                </a:solidFill>
                <a:latin typeface="Arial" pitchFamily="34" charset="0"/>
              </a:defRPr>
            </a:lvl3pPr>
            <a:lvl4pPr algn="l" rtl="1" eaLnBrk="1" fontAlgn="base" hangingPunct="1">
              <a:spcBef>
                <a:spcPct val="0"/>
              </a:spcBef>
              <a:spcAft>
                <a:spcPct val="0"/>
              </a:spcAft>
              <a:defRPr sz="3600">
                <a:solidFill>
                  <a:schemeClr val="tx2"/>
                </a:solidFill>
                <a:latin typeface="Arial" pitchFamily="34" charset="0"/>
              </a:defRPr>
            </a:lvl4pPr>
            <a:lvl5pPr algn="l" rtl="1" eaLnBrk="1" fontAlgn="base" hangingPunct="1">
              <a:spcBef>
                <a:spcPct val="0"/>
              </a:spcBef>
              <a:spcAft>
                <a:spcPct val="0"/>
              </a:spcAft>
              <a:defRPr sz="3600">
                <a:solidFill>
                  <a:schemeClr val="tx2"/>
                </a:solidFill>
                <a:latin typeface="Arial" pitchFamily="34" charset="0"/>
              </a:defRPr>
            </a:lvl5pPr>
            <a:lvl6pPr marL="457200" algn="l" rtl="1" eaLnBrk="1" fontAlgn="base" hangingPunct="1">
              <a:spcBef>
                <a:spcPct val="0"/>
              </a:spcBef>
              <a:spcAft>
                <a:spcPct val="0"/>
              </a:spcAft>
              <a:defRPr sz="3600">
                <a:solidFill>
                  <a:schemeClr val="tx2"/>
                </a:solidFill>
                <a:latin typeface="Arial" pitchFamily="34" charset="0"/>
              </a:defRPr>
            </a:lvl6pPr>
            <a:lvl7pPr marL="914400" algn="l" rtl="1" eaLnBrk="1" fontAlgn="base" hangingPunct="1">
              <a:spcBef>
                <a:spcPct val="0"/>
              </a:spcBef>
              <a:spcAft>
                <a:spcPct val="0"/>
              </a:spcAft>
              <a:defRPr sz="3600">
                <a:solidFill>
                  <a:schemeClr val="tx2"/>
                </a:solidFill>
                <a:latin typeface="Arial" pitchFamily="34" charset="0"/>
              </a:defRPr>
            </a:lvl7pPr>
            <a:lvl8pPr marL="1371600" algn="l" rtl="1" eaLnBrk="1" fontAlgn="base" hangingPunct="1">
              <a:spcBef>
                <a:spcPct val="0"/>
              </a:spcBef>
              <a:spcAft>
                <a:spcPct val="0"/>
              </a:spcAft>
              <a:defRPr sz="3600">
                <a:solidFill>
                  <a:schemeClr val="tx2"/>
                </a:solidFill>
                <a:latin typeface="Arial" pitchFamily="34" charset="0"/>
              </a:defRPr>
            </a:lvl8pPr>
            <a:lvl9pPr marL="1828800" algn="l" rtl="1" eaLnBrk="1" fontAlgn="base" hangingPunct="1">
              <a:spcBef>
                <a:spcPct val="0"/>
              </a:spcBef>
              <a:spcAft>
                <a:spcPct val="0"/>
              </a:spcAft>
              <a:defRPr sz="3600">
                <a:solidFill>
                  <a:schemeClr val="tx2"/>
                </a:solidFill>
                <a:latin typeface="Arial" pitchFamily="34" charset="0"/>
              </a:defRPr>
            </a:lvl9pPr>
          </a:lstStyle>
          <a:p>
            <a:pPr algn="ctr"/>
            <a:r>
              <a:rPr lang="fa-IR" sz="2400" b="1" dirty="0" smtClean="0">
                <a:solidFill>
                  <a:srgbClr val="002060"/>
                </a:solidFill>
                <a:cs typeface="B Titr" panose="00000700000000000000" pitchFamily="2" charset="-78"/>
              </a:rPr>
              <a:t>شاخص گذاري و اندازه گيري عملكرد</a:t>
            </a:r>
            <a:endParaRPr lang="fa-IR" sz="2400" b="1" dirty="0">
              <a:solidFill>
                <a:srgbClr val="002060"/>
              </a:solidFill>
              <a:cs typeface="B Titr" panose="00000700000000000000" pitchFamily="2" charset="-78"/>
            </a:endParaRPr>
          </a:p>
        </p:txBody>
      </p:sp>
    </p:spTree>
    <p:extLst>
      <p:ext uri="{BB962C8B-B14F-4D97-AF65-F5344CB8AC3E}">
        <p14:creationId xmlns:p14="http://schemas.microsoft.com/office/powerpoint/2010/main" val="2935682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6632"/>
            <a:ext cx="7313612" cy="576064"/>
          </a:xfrm>
          <a:solidFill>
            <a:schemeClr val="accent1"/>
          </a:solidFill>
        </p:spPr>
        <p:txBody>
          <a:bodyPr/>
          <a:lstStyle/>
          <a:p>
            <a:pPr algn="ctr"/>
            <a:r>
              <a:rPr lang="fa-IR" b="1" dirty="0" smtClean="0">
                <a:solidFill>
                  <a:srgbClr val="002060"/>
                </a:solidFill>
                <a:cs typeface="B Nazanin" panose="00000400000000000000" pitchFamily="2" charset="-78"/>
              </a:rPr>
              <a:t>شاخص گذاري و اندازه گيري عملكرد</a:t>
            </a:r>
            <a:endParaRPr lang="fa-IR" b="1" dirty="0">
              <a:solidFill>
                <a:srgbClr val="002060"/>
              </a:solidFill>
              <a:cs typeface="B Nazanin" panose="00000400000000000000" pitchFamily="2" charset="-78"/>
            </a:endParaRPr>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568"/>
          <a:stretch/>
        </p:blipFill>
        <p:spPr bwMode="auto">
          <a:xfrm>
            <a:off x="251520" y="836712"/>
            <a:ext cx="8611967"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7950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895209"/>
            <a:ext cx="7920880" cy="5942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noGrp="1"/>
          </p:cNvSpPr>
          <p:nvPr>
            <p:ph type="title"/>
          </p:nvPr>
        </p:nvSpPr>
        <p:spPr>
          <a:xfrm>
            <a:off x="1370013" y="301625"/>
            <a:ext cx="7313612" cy="463079"/>
          </a:xfrm>
          <a:prstGeom prst="rect">
            <a:avLst/>
          </a:prstGeom>
          <a:solidFill>
            <a:schemeClr val="accent1"/>
          </a:solidFill>
        </p:spPr>
        <p:txBody>
          <a:bodyPr/>
          <a:lstStyle>
            <a:lvl1pPr algn="l" rtl="1" eaLnBrk="1" fontAlgn="base" hangingPunct="1">
              <a:spcBef>
                <a:spcPct val="0"/>
              </a:spcBef>
              <a:spcAft>
                <a:spcPct val="0"/>
              </a:spcAft>
              <a:defRPr sz="3600">
                <a:solidFill>
                  <a:schemeClr val="tx2"/>
                </a:solidFill>
                <a:latin typeface="+mj-lt"/>
                <a:ea typeface="+mj-ea"/>
                <a:cs typeface="+mj-cs"/>
              </a:defRPr>
            </a:lvl1pPr>
            <a:lvl2pPr algn="l" rtl="1" eaLnBrk="1" fontAlgn="base" hangingPunct="1">
              <a:spcBef>
                <a:spcPct val="0"/>
              </a:spcBef>
              <a:spcAft>
                <a:spcPct val="0"/>
              </a:spcAft>
              <a:defRPr sz="3600">
                <a:solidFill>
                  <a:schemeClr val="tx2"/>
                </a:solidFill>
                <a:latin typeface="Arial" pitchFamily="34" charset="0"/>
              </a:defRPr>
            </a:lvl2pPr>
            <a:lvl3pPr algn="l" rtl="1" eaLnBrk="1" fontAlgn="base" hangingPunct="1">
              <a:spcBef>
                <a:spcPct val="0"/>
              </a:spcBef>
              <a:spcAft>
                <a:spcPct val="0"/>
              </a:spcAft>
              <a:defRPr sz="3600">
                <a:solidFill>
                  <a:schemeClr val="tx2"/>
                </a:solidFill>
                <a:latin typeface="Arial" pitchFamily="34" charset="0"/>
              </a:defRPr>
            </a:lvl3pPr>
            <a:lvl4pPr algn="l" rtl="1" eaLnBrk="1" fontAlgn="base" hangingPunct="1">
              <a:spcBef>
                <a:spcPct val="0"/>
              </a:spcBef>
              <a:spcAft>
                <a:spcPct val="0"/>
              </a:spcAft>
              <a:defRPr sz="3600">
                <a:solidFill>
                  <a:schemeClr val="tx2"/>
                </a:solidFill>
                <a:latin typeface="Arial" pitchFamily="34" charset="0"/>
              </a:defRPr>
            </a:lvl4pPr>
            <a:lvl5pPr algn="l" rtl="1" eaLnBrk="1" fontAlgn="base" hangingPunct="1">
              <a:spcBef>
                <a:spcPct val="0"/>
              </a:spcBef>
              <a:spcAft>
                <a:spcPct val="0"/>
              </a:spcAft>
              <a:defRPr sz="3600">
                <a:solidFill>
                  <a:schemeClr val="tx2"/>
                </a:solidFill>
                <a:latin typeface="Arial" pitchFamily="34" charset="0"/>
              </a:defRPr>
            </a:lvl5pPr>
            <a:lvl6pPr marL="457200" algn="l" rtl="1" eaLnBrk="1" fontAlgn="base" hangingPunct="1">
              <a:spcBef>
                <a:spcPct val="0"/>
              </a:spcBef>
              <a:spcAft>
                <a:spcPct val="0"/>
              </a:spcAft>
              <a:defRPr sz="3600">
                <a:solidFill>
                  <a:schemeClr val="tx2"/>
                </a:solidFill>
                <a:latin typeface="Arial" pitchFamily="34" charset="0"/>
              </a:defRPr>
            </a:lvl6pPr>
            <a:lvl7pPr marL="914400" algn="l" rtl="1" eaLnBrk="1" fontAlgn="base" hangingPunct="1">
              <a:spcBef>
                <a:spcPct val="0"/>
              </a:spcBef>
              <a:spcAft>
                <a:spcPct val="0"/>
              </a:spcAft>
              <a:defRPr sz="3600">
                <a:solidFill>
                  <a:schemeClr val="tx2"/>
                </a:solidFill>
                <a:latin typeface="Arial" pitchFamily="34" charset="0"/>
              </a:defRPr>
            </a:lvl7pPr>
            <a:lvl8pPr marL="1371600" algn="l" rtl="1" eaLnBrk="1" fontAlgn="base" hangingPunct="1">
              <a:spcBef>
                <a:spcPct val="0"/>
              </a:spcBef>
              <a:spcAft>
                <a:spcPct val="0"/>
              </a:spcAft>
              <a:defRPr sz="3600">
                <a:solidFill>
                  <a:schemeClr val="tx2"/>
                </a:solidFill>
                <a:latin typeface="Arial" pitchFamily="34" charset="0"/>
              </a:defRPr>
            </a:lvl8pPr>
            <a:lvl9pPr marL="1828800" algn="l" rtl="1" eaLnBrk="1" fontAlgn="base" hangingPunct="1">
              <a:spcBef>
                <a:spcPct val="0"/>
              </a:spcBef>
              <a:spcAft>
                <a:spcPct val="0"/>
              </a:spcAft>
              <a:defRPr sz="3600">
                <a:solidFill>
                  <a:schemeClr val="tx2"/>
                </a:solidFill>
                <a:latin typeface="Arial" pitchFamily="34" charset="0"/>
              </a:defRPr>
            </a:lvl9pPr>
          </a:lstStyle>
          <a:p>
            <a:pPr algn="ctr"/>
            <a:r>
              <a:rPr lang="fa-IR" sz="2400" b="1" dirty="0" smtClean="0">
                <a:solidFill>
                  <a:srgbClr val="002060"/>
                </a:solidFill>
                <a:cs typeface="B Titr" panose="00000700000000000000" pitchFamily="2" charset="-78"/>
              </a:rPr>
              <a:t>روش هاي مديريت نگهداري و تعميرات و دارايي هاي فيزيكي</a:t>
            </a:r>
            <a:endParaRPr lang="fa-IR" sz="2400" b="1" dirty="0">
              <a:solidFill>
                <a:srgbClr val="002060"/>
              </a:solidFill>
              <a:cs typeface="B Titr" panose="00000700000000000000" pitchFamily="2" charset="-78"/>
            </a:endParaRPr>
          </a:p>
        </p:txBody>
      </p:sp>
    </p:spTree>
    <p:extLst>
      <p:ext uri="{BB962C8B-B14F-4D97-AF65-F5344CB8AC3E}">
        <p14:creationId xmlns:p14="http://schemas.microsoft.com/office/powerpoint/2010/main" val="2142244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116632"/>
            <a:ext cx="2890664" cy="1296143"/>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fa-IR" sz="2800" dirty="0">
                <a:cs typeface="B Titr" panose="00000700000000000000" pitchFamily="2" charset="-78"/>
              </a:rPr>
              <a:t>مدل </a:t>
            </a:r>
            <a:r>
              <a:rPr lang="fa-IR" sz="2800" dirty="0" smtClean="0">
                <a:cs typeface="B Titr" panose="00000700000000000000" pitchFamily="2" charset="-78"/>
              </a:rPr>
              <a:t>تحلیل</a:t>
            </a:r>
            <a:endParaRPr lang="en-US" sz="2800" dirty="0">
              <a:cs typeface="B Titr" panose="00000700000000000000" pitchFamily="2" charset="-78"/>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65455"/>
          <a:stretch/>
        </p:blipFill>
        <p:spPr bwMode="auto">
          <a:xfrm>
            <a:off x="467544" y="116632"/>
            <a:ext cx="5328592" cy="129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67544" y="1827213"/>
            <a:ext cx="8216081" cy="4114800"/>
          </a:xfrm>
        </p:spPr>
        <p:txBody>
          <a:bodyPr/>
          <a:lstStyle/>
          <a:p>
            <a:pPr marL="0" indent="0" algn="just">
              <a:buNone/>
            </a:pPr>
            <a:r>
              <a:rPr lang="fa-IR" sz="2400" b="1" dirty="0" smtClean="0">
                <a:cs typeface="B Nazanin" panose="00000400000000000000" pitchFamily="2" charset="-78"/>
              </a:rPr>
              <a:t>روش </a:t>
            </a:r>
            <a:r>
              <a:rPr lang="fa-IR" sz="2400" b="1" dirty="0">
                <a:cs typeface="B Nazanin" panose="00000400000000000000" pitchFamily="2" charset="-78"/>
              </a:rPr>
              <a:t>تجزیه و تحلیل </a:t>
            </a:r>
            <a:r>
              <a:rPr lang="en-US" sz="2400" b="1" dirty="0">
                <a:cs typeface="B Nazanin" panose="00000400000000000000" pitchFamily="2" charset="-78"/>
              </a:rPr>
              <a:t>SWOT ، </a:t>
            </a:r>
            <a:r>
              <a:rPr lang="fa-IR" sz="2400" b="1" dirty="0">
                <a:cs typeface="B Nazanin" panose="00000400000000000000" pitchFamily="2" charset="-78"/>
              </a:rPr>
              <a:t>مدل تحلیلی مختصر و مفیدی است که به شکل نظام یافته هر یک از عوامل </a:t>
            </a:r>
            <a:r>
              <a:rPr lang="fa-IR" sz="2400" b="1" dirty="0">
                <a:solidFill>
                  <a:srgbClr val="FF0000"/>
                </a:solidFill>
                <a:cs typeface="B Nazanin" panose="00000400000000000000" pitchFamily="2" charset="-78"/>
              </a:rPr>
              <a:t>قوت</a:t>
            </a:r>
            <a:r>
              <a:rPr lang="fa-IR" sz="2400" b="1" dirty="0">
                <a:cs typeface="B Nazanin" panose="00000400000000000000" pitchFamily="2" charset="-78"/>
              </a:rPr>
              <a:t> و </a:t>
            </a:r>
            <a:r>
              <a:rPr lang="fa-IR" sz="2400" b="1" dirty="0">
                <a:solidFill>
                  <a:srgbClr val="FF0000"/>
                </a:solidFill>
                <a:cs typeface="B Nazanin" panose="00000400000000000000" pitchFamily="2" charset="-78"/>
              </a:rPr>
              <a:t>ضعف</a:t>
            </a:r>
            <a:r>
              <a:rPr lang="fa-IR" sz="2400" b="1" dirty="0">
                <a:cs typeface="B Nazanin" panose="00000400000000000000" pitchFamily="2" charset="-78"/>
              </a:rPr>
              <a:t> </a:t>
            </a:r>
            <a:r>
              <a:rPr lang="fa-IR" sz="2400" b="1" dirty="0" smtClean="0">
                <a:cs typeface="B Nazanin" panose="00000400000000000000" pitchFamily="2" charset="-78"/>
              </a:rPr>
              <a:t>و </a:t>
            </a:r>
            <a:r>
              <a:rPr lang="fa-IR" sz="2400" b="1" dirty="0" smtClean="0">
                <a:solidFill>
                  <a:srgbClr val="FF0000"/>
                </a:solidFill>
                <a:cs typeface="B Nazanin" panose="00000400000000000000" pitchFamily="2" charset="-78"/>
              </a:rPr>
              <a:t>فرصت </a:t>
            </a:r>
            <a:r>
              <a:rPr lang="fa-IR" sz="2400" b="1" dirty="0">
                <a:solidFill>
                  <a:srgbClr val="FF0000"/>
                </a:solidFill>
                <a:cs typeface="B Nazanin" panose="00000400000000000000" pitchFamily="2" charset="-78"/>
              </a:rPr>
              <a:t>ها </a:t>
            </a:r>
            <a:r>
              <a:rPr lang="fa-IR" sz="2400" b="1" dirty="0">
                <a:cs typeface="B Nazanin" panose="00000400000000000000" pitchFamily="2" charset="-78"/>
              </a:rPr>
              <a:t>و </a:t>
            </a:r>
            <a:r>
              <a:rPr lang="fa-IR" sz="2400" b="1" dirty="0">
                <a:solidFill>
                  <a:srgbClr val="FF0000"/>
                </a:solidFill>
                <a:cs typeface="B Nazanin" panose="00000400000000000000" pitchFamily="2" charset="-78"/>
              </a:rPr>
              <a:t>تهدید ها </a:t>
            </a:r>
            <a:r>
              <a:rPr lang="fa-IR" sz="2400" b="1" dirty="0">
                <a:cs typeface="B Nazanin" panose="00000400000000000000" pitchFamily="2" charset="-78"/>
              </a:rPr>
              <a:t>را شناسایی کرده و راهبردهای متناسب به موقعیت کنونی صنعت مورد بررسی را منعکس می کند . </a:t>
            </a:r>
            <a:r>
              <a:rPr lang="fa-IR" sz="2400" b="1" dirty="0" smtClean="0">
                <a:cs typeface="B Nazanin" panose="00000400000000000000" pitchFamily="2" charset="-78"/>
              </a:rPr>
              <a:t>در این </a:t>
            </a:r>
            <a:r>
              <a:rPr lang="fa-IR" sz="2400" b="1" dirty="0">
                <a:cs typeface="B Nazanin" panose="00000400000000000000" pitchFamily="2" charset="-78"/>
              </a:rPr>
              <a:t>روش تلاش هایی برای تجزیه و تحلیل شرایط بیرونی و وضعیت درونی به عمل آمده و بر اساس آن راهبرد مناسب </a:t>
            </a:r>
            <a:r>
              <a:rPr lang="fa-IR" sz="2400" b="1" dirty="0" smtClean="0">
                <a:cs typeface="B Nazanin" panose="00000400000000000000" pitchFamily="2" charset="-78"/>
              </a:rPr>
              <a:t>برای بقاء </a:t>
            </a:r>
            <a:r>
              <a:rPr lang="fa-IR" sz="2400" b="1" dirty="0">
                <a:cs typeface="B Nazanin" panose="00000400000000000000" pitchFamily="2" charset="-78"/>
              </a:rPr>
              <a:t>صنعت مورد نظر، در نظر گرفته می شود. در این مدل فرصت ها و تهدیدها نشان دهنده چالش های مطلوب و یا </a:t>
            </a:r>
            <a:r>
              <a:rPr lang="fa-IR" sz="2400" b="1" dirty="0" smtClean="0">
                <a:cs typeface="B Nazanin" panose="00000400000000000000" pitchFamily="2" charset="-78"/>
              </a:rPr>
              <a:t>نامطلوب عمده </a:t>
            </a:r>
            <a:r>
              <a:rPr lang="fa-IR" sz="2400" b="1" dirty="0">
                <a:cs typeface="B Nazanin" panose="00000400000000000000" pitchFamily="2" charset="-78"/>
              </a:rPr>
              <a:t>ای است که در محیط خارجی صنعت مورد نظر، فرا روی تولید کنندگان وجود داشته و در مقابل، قوت ها و ضعف </a:t>
            </a:r>
            <a:r>
              <a:rPr lang="fa-IR" sz="2400" b="1" dirty="0" smtClean="0">
                <a:cs typeface="B Nazanin" panose="00000400000000000000" pitchFamily="2" charset="-78"/>
              </a:rPr>
              <a:t>ها )شایستگی </a:t>
            </a:r>
            <a:r>
              <a:rPr lang="fa-IR" sz="2400" b="1" dirty="0">
                <a:cs typeface="B Nazanin" panose="00000400000000000000" pitchFamily="2" charset="-78"/>
              </a:rPr>
              <a:t>ها، توانایی ها، مهارت ها، کمبودها(، وضعیت محیط داخلی صنعت </a:t>
            </a:r>
            <a:r>
              <a:rPr lang="fa-IR" sz="2400" b="1" dirty="0" smtClean="0">
                <a:cs typeface="B Nazanin" panose="00000400000000000000" pitchFamily="2" charset="-78"/>
              </a:rPr>
              <a:t>مورد مطالعه </a:t>
            </a:r>
            <a:r>
              <a:rPr lang="fa-IR" sz="2400" b="1" dirty="0">
                <a:cs typeface="B Nazanin" panose="00000400000000000000" pitchFamily="2" charset="-78"/>
              </a:rPr>
              <a:t>را به نمایش می گذارد.</a:t>
            </a:r>
          </a:p>
        </p:txBody>
      </p:sp>
    </p:spTree>
    <p:extLst>
      <p:ext uri="{BB962C8B-B14F-4D97-AF65-F5344CB8AC3E}">
        <p14:creationId xmlns:p14="http://schemas.microsoft.com/office/powerpoint/2010/main" val="574819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116632"/>
            <a:ext cx="2890664" cy="1296143"/>
          </a:xfrm>
        </p:spPr>
        <p:style>
          <a:lnRef idx="1">
            <a:schemeClr val="accent3"/>
          </a:lnRef>
          <a:fillRef idx="2">
            <a:schemeClr val="accent3"/>
          </a:fillRef>
          <a:effectRef idx="1">
            <a:schemeClr val="accent3"/>
          </a:effectRef>
          <a:fontRef idx="minor">
            <a:schemeClr val="dk1"/>
          </a:fontRef>
        </p:style>
        <p:txBody>
          <a:bodyPr>
            <a:noAutofit/>
          </a:bodyPr>
          <a:lstStyle/>
          <a:p>
            <a:r>
              <a:rPr lang="fa-IR" sz="2800" dirty="0" smtClean="0">
                <a:cs typeface="B Titr" panose="00000700000000000000" pitchFamily="2" charset="-78"/>
              </a:rPr>
              <a:t>نگهداری </a:t>
            </a:r>
            <a:r>
              <a:rPr lang="fa-IR" sz="2800" dirty="0" smtClean="0">
                <a:cs typeface="B Titr" panose="00000700000000000000" pitchFamily="2" charset="-78"/>
              </a:rPr>
              <a:t>از صنایع در </a:t>
            </a:r>
            <a:r>
              <a:rPr lang="fa-IR" sz="2800" dirty="0" smtClean="0">
                <a:cs typeface="B Titr" panose="00000700000000000000" pitchFamily="2" charset="-78"/>
              </a:rPr>
              <a:t>زمان تحریم</a:t>
            </a:r>
            <a:endParaRPr lang="fa-IR" sz="2800" dirty="0">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669030"/>
              </p:ext>
            </p:extLst>
          </p:nvPr>
        </p:nvGraphicFramePr>
        <p:xfrm>
          <a:off x="457200" y="1556792"/>
          <a:ext cx="8229600" cy="4896544"/>
        </p:xfrm>
        <a:graphic>
          <a:graphicData uri="http://schemas.openxmlformats.org/drawingml/2006/table">
            <a:tbl>
              <a:tblPr rtl="1" firstRow="1" bandRow="1">
                <a:tableStyleId>{5C22544A-7EE6-4342-B048-85BDC9FD1C3A}</a:tableStyleId>
              </a:tblPr>
              <a:tblGrid>
                <a:gridCol w="4114800"/>
                <a:gridCol w="4114800"/>
              </a:tblGrid>
              <a:tr h="2469976">
                <a:tc>
                  <a:txBody>
                    <a:bodyPr/>
                    <a:lstStyle/>
                    <a:p>
                      <a:pPr rtl="1"/>
                      <a:r>
                        <a:rPr lang="fa-IR" sz="2000" dirty="0" smtClean="0">
                          <a:solidFill>
                            <a:schemeClr val="tx1"/>
                          </a:solidFill>
                          <a:cs typeface="B Titr" panose="00000700000000000000" pitchFamily="2" charset="-78"/>
                        </a:rPr>
                        <a:t>نقاط ضعف یا قابل بهبود (</a:t>
                      </a:r>
                      <a:r>
                        <a:rPr lang="en-US" sz="2000" dirty="0" smtClean="0">
                          <a:solidFill>
                            <a:schemeClr val="tx1"/>
                          </a:solidFill>
                          <a:cs typeface="B Titr" panose="00000700000000000000" pitchFamily="2" charset="-78"/>
                        </a:rPr>
                        <a:t>W</a:t>
                      </a:r>
                      <a:r>
                        <a:rPr lang="fa-IR" sz="2000" dirty="0" smtClean="0">
                          <a:solidFill>
                            <a:schemeClr val="tx1"/>
                          </a:solidFill>
                          <a:cs typeface="B Titr" panose="00000700000000000000" pitchFamily="2" charset="-78"/>
                        </a:rPr>
                        <a:t>)</a:t>
                      </a:r>
                    </a:p>
                    <a:p>
                      <a:pPr marL="285750" indent="-285750" rtl="1">
                        <a:buFont typeface="Arial"/>
                        <a:buChar char="•"/>
                      </a:pPr>
                      <a:r>
                        <a:rPr lang="fa-IR" sz="1600" dirty="0" smtClean="0">
                          <a:solidFill>
                            <a:schemeClr val="tx1"/>
                          </a:solidFill>
                          <a:cs typeface="B Titr" panose="00000700000000000000" pitchFamily="2" charset="-78"/>
                        </a:rPr>
                        <a:t>عدم بهره</a:t>
                      </a:r>
                      <a:r>
                        <a:rPr lang="fa-IR" sz="1600" baseline="0" dirty="0" smtClean="0">
                          <a:solidFill>
                            <a:schemeClr val="tx1"/>
                          </a:solidFill>
                          <a:cs typeface="B Titr" panose="00000700000000000000" pitchFamily="2" charset="-78"/>
                        </a:rPr>
                        <a:t> برداری صحیح از </a:t>
                      </a:r>
                      <a:r>
                        <a:rPr lang="fa-IR" sz="1600" baseline="0" dirty="0" smtClean="0">
                          <a:solidFill>
                            <a:schemeClr val="tx1"/>
                          </a:solidFill>
                          <a:cs typeface="B Titr" panose="00000700000000000000" pitchFamily="2" charset="-78"/>
                        </a:rPr>
                        <a:t>تجهیزات</a:t>
                      </a:r>
                      <a:endParaRPr lang="fa-IR" sz="1600" baseline="0" dirty="0" smtClean="0">
                        <a:solidFill>
                          <a:schemeClr val="tx1"/>
                        </a:solidFill>
                        <a:cs typeface="B Titr" panose="00000700000000000000" pitchFamily="2" charset="-78"/>
                      </a:endParaRPr>
                    </a:p>
                    <a:p>
                      <a:pPr marL="285750" indent="-285750" rtl="1">
                        <a:buFont typeface="Arial"/>
                        <a:buChar char="•"/>
                      </a:pPr>
                      <a:r>
                        <a:rPr lang="fa-IR" sz="1600" baseline="0" dirty="0" smtClean="0">
                          <a:solidFill>
                            <a:schemeClr val="tx1"/>
                          </a:solidFill>
                          <a:cs typeface="B Titr" panose="00000700000000000000" pitchFamily="2" charset="-78"/>
                        </a:rPr>
                        <a:t>عدم وجود برنامه ریزی مناسب نگهداری و تعمیرات</a:t>
                      </a:r>
                    </a:p>
                    <a:p>
                      <a:pPr marL="285750" indent="-285750" rtl="1">
                        <a:buFont typeface="Arial"/>
                        <a:buChar char="•"/>
                      </a:pPr>
                      <a:r>
                        <a:rPr lang="fa-IR" sz="1600" baseline="0" dirty="0" smtClean="0">
                          <a:solidFill>
                            <a:schemeClr val="tx1"/>
                          </a:solidFill>
                          <a:cs typeface="B Titr" panose="00000700000000000000" pitchFamily="2" charset="-78"/>
                        </a:rPr>
                        <a:t>عدم وجود فرهنگ سازمانی مناسب</a:t>
                      </a:r>
                    </a:p>
                    <a:p>
                      <a:pPr marL="285750" indent="-285750" rtl="1">
                        <a:buFont typeface="Arial"/>
                        <a:buChar char="•"/>
                      </a:pPr>
                      <a:r>
                        <a:rPr lang="fa-IR" sz="1600" baseline="0" dirty="0" smtClean="0">
                          <a:solidFill>
                            <a:schemeClr val="tx1"/>
                          </a:solidFill>
                          <a:cs typeface="B Titr" panose="00000700000000000000" pitchFamily="2" charset="-78"/>
                        </a:rPr>
                        <a:t>کیفیت و مطلوبیت پایین تولیدات داخلی</a:t>
                      </a:r>
                    </a:p>
                    <a:p>
                      <a:pPr marL="285750" indent="-285750" rtl="1">
                        <a:buFont typeface="Arial"/>
                        <a:buChar char="•"/>
                      </a:pPr>
                      <a:r>
                        <a:rPr lang="fa-IR" sz="1600" baseline="0" dirty="0" smtClean="0">
                          <a:solidFill>
                            <a:schemeClr val="tx1"/>
                          </a:solidFill>
                          <a:cs typeface="B Titr" panose="00000700000000000000" pitchFamily="2" charset="-78"/>
                        </a:rPr>
                        <a:t>وابستگی بودجه کشور به نفت و خام فروشی</a:t>
                      </a:r>
                    </a:p>
                    <a:p>
                      <a:pPr marL="285750" indent="-285750" rtl="1">
                        <a:buFont typeface="Arial"/>
                        <a:buChar char="•"/>
                      </a:pPr>
                      <a:r>
                        <a:rPr lang="fa-IR" sz="1600" baseline="0" dirty="0" smtClean="0">
                          <a:solidFill>
                            <a:schemeClr val="tx1"/>
                          </a:solidFill>
                          <a:cs typeface="B Titr" panose="00000700000000000000" pitchFamily="2" charset="-78"/>
                        </a:rPr>
                        <a:t>بروکراسی بازدارنده و قوانین غیر شفات </a:t>
                      </a:r>
                    </a:p>
                    <a:p>
                      <a:pPr marL="285750" indent="-285750" rtl="1">
                        <a:buFont typeface="Arial"/>
                        <a:buChar char="•"/>
                      </a:pPr>
                      <a:r>
                        <a:rPr lang="fa-IR" sz="1600" baseline="0" dirty="0" smtClean="0">
                          <a:solidFill>
                            <a:schemeClr val="tx1"/>
                          </a:solidFill>
                          <a:cs typeface="B Titr" panose="00000700000000000000" pitchFamily="2" charset="-78"/>
                        </a:rPr>
                        <a:t>سیاست </a:t>
                      </a:r>
                      <a:r>
                        <a:rPr lang="fa-IR" sz="1600" baseline="0" dirty="0" smtClean="0">
                          <a:solidFill>
                            <a:schemeClr val="tx1"/>
                          </a:solidFill>
                          <a:cs typeface="B Titr" panose="00000700000000000000" pitchFamily="2" charset="-78"/>
                        </a:rPr>
                        <a:t>زدگی و عدم شایسته سالاری</a:t>
                      </a:r>
                      <a:endParaRPr lang="fa-IR" sz="1600" dirty="0">
                        <a:solidFill>
                          <a:schemeClr val="tx1"/>
                        </a:solidFill>
                        <a:cs typeface="B Titr" panose="00000700000000000000" pitchFamily="2" charset="-78"/>
                      </a:endParaRPr>
                    </a:p>
                  </a:txBody>
                  <a:tcPr>
                    <a:solidFill>
                      <a:srgbClr val="F8A764"/>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smtClean="0">
                          <a:solidFill>
                            <a:schemeClr val="tx1"/>
                          </a:solidFill>
                          <a:cs typeface="B Titr" panose="00000700000000000000" pitchFamily="2" charset="-78"/>
                        </a:rPr>
                        <a:t>نقاط قوت (</a:t>
                      </a:r>
                      <a:r>
                        <a:rPr lang="en-US" sz="2000" dirty="0" smtClean="0">
                          <a:solidFill>
                            <a:schemeClr val="tx1"/>
                          </a:solidFill>
                          <a:cs typeface="B Titr" panose="00000700000000000000" pitchFamily="2" charset="-78"/>
                        </a:rPr>
                        <a:t>S</a:t>
                      </a:r>
                      <a:r>
                        <a:rPr lang="fa-IR" sz="2000" dirty="0" smtClean="0">
                          <a:solidFill>
                            <a:schemeClr val="tx1"/>
                          </a:solidFill>
                          <a:cs typeface="B Titr" panose="00000700000000000000" pitchFamily="2" charset="-78"/>
                        </a:rPr>
                        <a:t>)</a:t>
                      </a:r>
                    </a:p>
                    <a:p>
                      <a:pPr marL="285750" indent="-285750" rtl="1">
                        <a:buFont typeface="Arial"/>
                        <a:buChar char="•"/>
                      </a:pPr>
                      <a:r>
                        <a:rPr lang="fa-IR" sz="1600" dirty="0" smtClean="0">
                          <a:solidFill>
                            <a:schemeClr val="tx1"/>
                          </a:solidFill>
                          <a:cs typeface="B Titr" panose="00000700000000000000" pitchFamily="2" charset="-78"/>
                        </a:rPr>
                        <a:t>نیروی انسانی تحصیل</a:t>
                      </a:r>
                      <a:r>
                        <a:rPr lang="fa-IR" sz="1600" baseline="0" dirty="0" smtClean="0">
                          <a:solidFill>
                            <a:schemeClr val="tx1"/>
                          </a:solidFill>
                          <a:cs typeface="B Titr" panose="00000700000000000000" pitchFamily="2" charset="-78"/>
                        </a:rPr>
                        <a:t> کرده و جوان</a:t>
                      </a:r>
                    </a:p>
                    <a:p>
                      <a:pPr marL="285750" indent="-285750" rtl="1">
                        <a:buFont typeface="Arial"/>
                        <a:buChar char="•"/>
                      </a:pPr>
                      <a:r>
                        <a:rPr lang="fa-IR" sz="1600" baseline="0" dirty="0" smtClean="0">
                          <a:solidFill>
                            <a:schemeClr val="tx1"/>
                          </a:solidFill>
                          <a:cs typeface="B Titr" panose="00000700000000000000" pitchFamily="2" charset="-78"/>
                        </a:rPr>
                        <a:t>دارا بودن صنایع مختلف (نیروگاه، پالایشگاه ...)</a:t>
                      </a:r>
                    </a:p>
                    <a:p>
                      <a:pPr marL="285750" indent="-285750" rtl="1">
                        <a:buFont typeface="Arial"/>
                        <a:buChar char="•"/>
                      </a:pPr>
                      <a:r>
                        <a:rPr lang="fa-IR" sz="1600" baseline="0" dirty="0" smtClean="0">
                          <a:solidFill>
                            <a:schemeClr val="tx1"/>
                          </a:solidFill>
                          <a:cs typeface="B Titr" panose="00000700000000000000" pitchFamily="2" charset="-78"/>
                        </a:rPr>
                        <a:t>زیر ساخت های نرم افزاری و سخت افزاری</a:t>
                      </a:r>
                    </a:p>
                    <a:p>
                      <a:pPr marL="285750" indent="-285750" rtl="1">
                        <a:buFont typeface="Arial"/>
                        <a:buChar char="•"/>
                      </a:pPr>
                      <a:r>
                        <a:rPr lang="fa-IR" sz="1600" baseline="0" dirty="0" smtClean="0">
                          <a:solidFill>
                            <a:schemeClr val="tx1"/>
                          </a:solidFill>
                          <a:cs typeface="B Titr" panose="00000700000000000000" pitchFamily="2" charset="-78"/>
                        </a:rPr>
                        <a:t>دارا بودن دانش کافی در زمینه نگهداری و </a:t>
                      </a:r>
                      <a:r>
                        <a:rPr lang="fa-IR" sz="1600" baseline="0" dirty="0" smtClean="0">
                          <a:solidFill>
                            <a:schemeClr val="tx1"/>
                          </a:solidFill>
                          <a:cs typeface="B Titr" panose="00000700000000000000" pitchFamily="2" charset="-78"/>
                        </a:rPr>
                        <a:t>تعمیرات</a:t>
                      </a:r>
                    </a:p>
                    <a:p>
                      <a:pPr marL="285750" marR="0" indent="-285750" algn="r" defTabSz="914400" rtl="1" eaLnBrk="1" fontAlgn="auto" latinLnBrk="0" hangingPunct="1">
                        <a:lnSpc>
                          <a:spcPct val="100000"/>
                        </a:lnSpc>
                        <a:spcBef>
                          <a:spcPts val="0"/>
                        </a:spcBef>
                        <a:spcAft>
                          <a:spcPts val="0"/>
                        </a:spcAft>
                        <a:buClrTx/>
                        <a:buSzTx/>
                        <a:buFont typeface="Arial"/>
                        <a:buChar char="•"/>
                        <a:tabLst/>
                        <a:defRPr/>
                      </a:pPr>
                      <a:r>
                        <a:rPr lang="fa-IR" sz="1600" dirty="0" smtClean="0">
                          <a:solidFill>
                            <a:schemeClr val="tx1"/>
                          </a:solidFill>
                          <a:cs typeface="B Titr" panose="00000700000000000000" pitchFamily="2" charset="-78"/>
                        </a:rPr>
                        <a:t>وجود</a:t>
                      </a:r>
                      <a:r>
                        <a:rPr lang="fa-IR" sz="1600" baseline="0" dirty="0" smtClean="0">
                          <a:solidFill>
                            <a:schemeClr val="tx1"/>
                          </a:solidFill>
                          <a:cs typeface="B Titr" panose="00000700000000000000" pitchFamily="2" charset="-78"/>
                        </a:rPr>
                        <a:t> شرکت های قطعه ساز داخلی</a:t>
                      </a:r>
                    </a:p>
                    <a:p>
                      <a:pPr marL="285750" indent="-285750" rtl="1">
                        <a:buFont typeface="Arial"/>
                        <a:buChar char="•"/>
                      </a:pPr>
                      <a:r>
                        <a:rPr lang="fa-IR" sz="1600" baseline="0" dirty="0" smtClean="0">
                          <a:solidFill>
                            <a:schemeClr val="tx1"/>
                          </a:solidFill>
                          <a:cs typeface="B Titr" panose="00000700000000000000" pitchFamily="2" charset="-78"/>
                        </a:rPr>
                        <a:t>وجود شرکت های داخلی تولید کننده مواد مصرفی</a:t>
                      </a:r>
                      <a:endParaRPr lang="fa-IR" sz="1600" baseline="0" dirty="0" smtClean="0">
                        <a:solidFill>
                          <a:schemeClr val="tx1"/>
                        </a:solidFill>
                        <a:cs typeface="B Titr" panose="00000700000000000000" pitchFamily="2" charset="-78"/>
                      </a:endParaRPr>
                    </a:p>
                    <a:p>
                      <a:pPr marL="285750" indent="-285750" rtl="1">
                        <a:buFont typeface="Arial"/>
                        <a:buChar char="•"/>
                      </a:pPr>
                      <a:r>
                        <a:rPr lang="fa-IR" sz="1600" baseline="0" dirty="0" smtClean="0">
                          <a:solidFill>
                            <a:schemeClr val="tx1"/>
                          </a:solidFill>
                          <a:cs typeface="B Titr" panose="00000700000000000000" pitchFamily="2" charset="-78"/>
                        </a:rPr>
                        <a:t>وجود مراکز علمی و </a:t>
                      </a:r>
                      <a:r>
                        <a:rPr lang="fa-IR" sz="1600" baseline="0" dirty="0" smtClean="0">
                          <a:solidFill>
                            <a:schemeClr val="tx1"/>
                          </a:solidFill>
                          <a:cs typeface="B Titr" panose="00000700000000000000" pitchFamily="2" charset="-78"/>
                        </a:rPr>
                        <a:t>دانشگاهی</a:t>
                      </a:r>
                    </a:p>
                    <a:p>
                      <a:pPr marL="285750" indent="-285750" rtl="1">
                        <a:buFont typeface="Arial"/>
                        <a:buChar char="•"/>
                      </a:pPr>
                      <a:r>
                        <a:rPr lang="fa-IR" sz="1600" baseline="0" dirty="0" smtClean="0">
                          <a:solidFill>
                            <a:schemeClr val="tx1"/>
                          </a:solidFill>
                          <a:cs typeface="B Titr" panose="00000700000000000000" pitchFamily="2" charset="-78"/>
                        </a:rPr>
                        <a:t>وجود معادن بسیار زیاد</a:t>
                      </a:r>
                      <a:endParaRPr lang="fa-IR" sz="1600" baseline="0" dirty="0" smtClean="0">
                        <a:solidFill>
                          <a:schemeClr val="tx1"/>
                        </a:solidFill>
                        <a:cs typeface="B Titr" panose="00000700000000000000" pitchFamily="2" charset="-78"/>
                      </a:endParaRPr>
                    </a:p>
                  </a:txBody>
                  <a:tcPr>
                    <a:solidFill>
                      <a:srgbClr val="00B0F0"/>
                    </a:solidFill>
                  </a:tcPr>
                </a:tc>
              </a:tr>
              <a:tr h="242656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smtClean="0">
                          <a:solidFill>
                            <a:schemeClr val="tx1"/>
                          </a:solidFill>
                          <a:cs typeface="B Titr" panose="00000700000000000000" pitchFamily="2" charset="-78"/>
                        </a:rPr>
                        <a:t>تهدید ها (</a:t>
                      </a:r>
                      <a:r>
                        <a:rPr lang="en-US" sz="2000" dirty="0" smtClean="0">
                          <a:solidFill>
                            <a:schemeClr val="tx1"/>
                          </a:solidFill>
                          <a:cs typeface="B Titr" panose="00000700000000000000" pitchFamily="2" charset="-78"/>
                        </a:rPr>
                        <a:t>T</a:t>
                      </a:r>
                      <a:r>
                        <a:rPr lang="fa-IR" sz="2000" dirty="0" smtClean="0">
                          <a:solidFill>
                            <a:schemeClr val="tx1"/>
                          </a:solidFill>
                          <a:cs typeface="B Titr" panose="00000700000000000000" pitchFamily="2" charset="-78"/>
                        </a:rPr>
                        <a:t>)</a:t>
                      </a:r>
                    </a:p>
                    <a:p>
                      <a:pPr marL="285750" indent="-285750" rtl="1">
                        <a:buFont typeface="Arial"/>
                        <a:buChar char="•"/>
                      </a:pPr>
                      <a:r>
                        <a:rPr lang="fa-IR" sz="1600" dirty="0" smtClean="0">
                          <a:solidFill>
                            <a:schemeClr val="tx1"/>
                          </a:solidFill>
                          <a:cs typeface="B Titr" panose="00000700000000000000" pitchFamily="2" charset="-78"/>
                        </a:rPr>
                        <a:t>وجود تحریم و تخاصمات خارجی</a:t>
                      </a:r>
                    </a:p>
                    <a:p>
                      <a:pPr marL="285750" indent="-285750" rtl="1">
                        <a:buFont typeface="Arial"/>
                        <a:buChar char="•"/>
                      </a:pPr>
                      <a:r>
                        <a:rPr lang="fa-IR" sz="1600" dirty="0" smtClean="0">
                          <a:solidFill>
                            <a:schemeClr val="tx1"/>
                          </a:solidFill>
                          <a:cs typeface="B Titr" panose="00000700000000000000" pitchFamily="2" charset="-78"/>
                        </a:rPr>
                        <a:t>عدم امکان</a:t>
                      </a:r>
                      <a:r>
                        <a:rPr lang="fa-IR" sz="1600" baseline="0" dirty="0" smtClean="0">
                          <a:solidFill>
                            <a:schemeClr val="tx1"/>
                          </a:solidFill>
                          <a:cs typeface="B Titr" panose="00000700000000000000" pitchFamily="2" charset="-78"/>
                        </a:rPr>
                        <a:t> تأمین قطعات یدکی خارجی</a:t>
                      </a:r>
                    </a:p>
                    <a:p>
                      <a:pPr marL="285750" indent="-285750" rtl="1">
                        <a:buFont typeface="Arial"/>
                        <a:buChar char="•"/>
                      </a:pPr>
                      <a:r>
                        <a:rPr lang="fa-IR" sz="1600" baseline="0" dirty="0" smtClean="0">
                          <a:solidFill>
                            <a:schemeClr val="tx1"/>
                          </a:solidFill>
                          <a:cs typeface="B Titr" panose="00000700000000000000" pitchFamily="2" charset="-78"/>
                        </a:rPr>
                        <a:t>عدم امکان تبادلات مالی خارجی</a:t>
                      </a:r>
                    </a:p>
                    <a:p>
                      <a:pPr marL="285750" indent="-285750" rtl="1">
                        <a:buFont typeface="Arial"/>
                        <a:buChar char="•"/>
                      </a:pPr>
                      <a:r>
                        <a:rPr lang="fa-IR" sz="1600" baseline="0" dirty="0" smtClean="0">
                          <a:solidFill>
                            <a:schemeClr val="tx1"/>
                          </a:solidFill>
                          <a:cs typeface="B Titr" panose="00000700000000000000" pitchFamily="2" charset="-78"/>
                        </a:rPr>
                        <a:t>عدم استفاده از دانش کارشناسان خارجی</a:t>
                      </a:r>
                    </a:p>
                    <a:p>
                      <a:pPr marL="285750" indent="-285750" rtl="1">
                        <a:buFont typeface="Arial"/>
                        <a:buChar char="•"/>
                      </a:pPr>
                      <a:r>
                        <a:rPr lang="fa-IR" sz="1600" baseline="0" dirty="0" smtClean="0">
                          <a:solidFill>
                            <a:schemeClr val="tx1"/>
                          </a:solidFill>
                          <a:cs typeface="B Titr" panose="00000700000000000000" pitchFamily="2" charset="-78"/>
                        </a:rPr>
                        <a:t>عدم امکان تهیه تکنولوژی های نوین صنایع</a:t>
                      </a:r>
                    </a:p>
                    <a:p>
                      <a:pPr marL="285750" indent="-285750" rtl="1">
                        <a:buFont typeface="Arial"/>
                        <a:buChar char="•"/>
                      </a:pPr>
                      <a:r>
                        <a:rPr lang="fa-IR" sz="1600" baseline="0" dirty="0" smtClean="0">
                          <a:solidFill>
                            <a:schemeClr val="tx1"/>
                          </a:solidFill>
                          <a:cs typeface="B Titr" panose="00000700000000000000" pitchFamily="2" charset="-78"/>
                        </a:rPr>
                        <a:t>بالا رفتن قیمت قطعات یدکی بدلیل کاهش ارزش پول ملی</a:t>
                      </a:r>
                    </a:p>
                    <a:p>
                      <a:pPr marL="285750" indent="-285750" rtl="1">
                        <a:buFont typeface="Arial"/>
                        <a:buChar char="•"/>
                      </a:pPr>
                      <a:r>
                        <a:rPr lang="fa-IR" sz="1600" baseline="0" dirty="0" smtClean="0">
                          <a:solidFill>
                            <a:schemeClr val="tx1"/>
                          </a:solidFill>
                          <a:cs typeface="B Titr" panose="00000700000000000000" pitchFamily="2" charset="-78"/>
                        </a:rPr>
                        <a:t>بالا رفتن هزینه تولید به دلیل سهم بالای ارزی</a:t>
                      </a:r>
                    </a:p>
                  </a:txBody>
                  <a:tcPr>
                    <a:solidFill>
                      <a:srgbClr val="954ECA"/>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000" dirty="0" smtClean="0">
                          <a:solidFill>
                            <a:schemeClr val="tx1"/>
                          </a:solidFill>
                          <a:cs typeface="B Titr" panose="00000700000000000000" pitchFamily="2" charset="-78"/>
                        </a:rPr>
                        <a:t>فرصت ها </a:t>
                      </a:r>
                      <a:r>
                        <a:rPr lang="fa-IR" sz="2000" dirty="0" smtClean="0">
                          <a:solidFill>
                            <a:schemeClr val="tx1"/>
                          </a:solidFill>
                          <a:cs typeface="B Titr" panose="00000700000000000000" pitchFamily="2" charset="-78"/>
                        </a:rPr>
                        <a:t>(</a:t>
                      </a:r>
                      <a:r>
                        <a:rPr lang="en-US" sz="2000" dirty="0" smtClean="0">
                          <a:solidFill>
                            <a:schemeClr val="tx1"/>
                          </a:solidFill>
                          <a:cs typeface="B Titr" panose="00000700000000000000" pitchFamily="2" charset="-78"/>
                        </a:rPr>
                        <a:t>O</a:t>
                      </a:r>
                      <a:r>
                        <a:rPr lang="fa-IR" sz="2000" dirty="0" smtClean="0">
                          <a:solidFill>
                            <a:schemeClr val="tx1"/>
                          </a:solidFill>
                          <a:cs typeface="B Titr" panose="00000700000000000000" pitchFamily="2" charset="-78"/>
                        </a:rPr>
                        <a:t>)</a:t>
                      </a:r>
                      <a:endParaRPr lang="fa-IR" sz="1600" dirty="0" smtClean="0">
                        <a:solidFill>
                          <a:schemeClr val="tx1"/>
                        </a:solidFill>
                        <a:cs typeface="B Titr" panose="00000700000000000000" pitchFamily="2" charset="-78"/>
                      </a:endParaRPr>
                    </a:p>
                    <a:p>
                      <a:pPr marL="342900" marR="0" indent="-342900" algn="r" defTabSz="914400" rtl="1" eaLnBrk="1" fontAlgn="auto" latinLnBrk="0" hangingPunct="1">
                        <a:lnSpc>
                          <a:spcPct val="100000"/>
                        </a:lnSpc>
                        <a:spcBef>
                          <a:spcPts val="0"/>
                        </a:spcBef>
                        <a:spcAft>
                          <a:spcPts val="0"/>
                        </a:spcAft>
                        <a:buClrTx/>
                        <a:buSzTx/>
                        <a:buFont typeface="Arial"/>
                        <a:buChar char="•"/>
                        <a:tabLst/>
                        <a:defRPr/>
                      </a:pPr>
                      <a:r>
                        <a:rPr lang="fa-IR" sz="1600" baseline="0" dirty="0" smtClean="0">
                          <a:solidFill>
                            <a:schemeClr val="tx1"/>
                          </a:solidFill>
                          <a:cs typeface="B Titr" panose="00000700000000000000" pitchFamily="2" charset="-78"/>
                        </a:rPr>
                        <a:t>نیاز </a:t>
                      </a:r>
                      <a:r>
                        <a:rPr lang="fa-IR" sz="1600" baseline="0" dirty="0" smtClean="0">
                          <a:solidFill>
                            <a:schemeClr val="tx1"/>
                          </a:solidFill>
                          <a:cs typeface="B Titr" panose="00000700000000000000" pitchFamily="2" charset="-78"/>
                        </a:rPr>
                        <a:t>مبرم جهان به انرژی ایران (نفت، گاز، برق)</a:t>
                      </a:r>
                    </a:p>
                    <a:p>
                      <a:pPr marL="342900" marR="0" indent="-342900" algn="r" defTabSz="914400" rtl="1" eaLnBrk="1" fontAlgn="auto" latinLnBrk="0" hangingPunct="1">
                        <a:lnSpc>
                          <a:spcPct val="100000"/>
                        </a:lnSpc>
                        <a:spcBef>
                          <a:spcPts val="0"/>
                        </a:spcBef>
                        <a:spcAft>
                          <a:spcPts val="0"/>
                        </a:spcAft>
                        <a:buClrTx/>
                        <a:buSzTx/>
                        <a:buFont typeface="Arial"/>
                        <a:buChar char="•"/>
                        <a:tabLst/>
                        <a:defRPr/>
                      </a:pPr>
                      <a:r>
                        <a:rPr lang="fa-IR" sz="1600" baseline="0" dirty="0" smtClean="0">
                          <a:solidFill>
                            <a:schemeClr val="tx1"/>
                          </a:solidFill>
                          <a:cs typeface="B Titr" panose="00000700000000000000" pitchFamily="2" charset="-78"/>
                        </a:rPr>
                        <a:t>نیاز دنیا به تولیدات ایران (همسایگی با 15 کشور در حال توسعه)</a:t>
                      </a:r>
                    </a:p>
                    <a:p>
                      <a:pPr marL="342900" marR="0" indent="-342900" algn="r" defTabSz="914400" rtl="1" eaLnBrk="1" fontAlgn="auto" latinLnBrk="0" hangingPunct="1">
                        <a:lnSpc>
                          <a:spcPct val="100000"/>
                        </a:lnSpc>
                        <a:spcBef>
                          <a:spcPts val="0"/>
                        </a:spcBef>
                        <a:spcAft>
                          <a:spcPts val="0"/>
                        </a:spcAft>
                        <a:buClrTx/>
                        <a:buSzTx/>
                        <a:buFont typeface="Arial"/>
                        <a:buChar char="•"/>
                        <a:tabLst/>
                        <a:defRPr/>
                      </a:pPr>
                      <a:r>
                        <a:rPr lang="fa-IR" sz="1600" baseline="0" dirty="0" smtClean="0">
                          <a:solidFill>
                            <a:schemeClr val="tx1"/>
                          </a:solidFill>
                          <a:cs typeface="B Titr" panose="00000700000000000000" pitchFamily="2" charset="-78"/>
                        </a:rPr>
                        <a:t>جنگ در کشورهای همسایه و نیاز به باز سازی</a:t>
                      </a:r>
                    </a:p>
                    <a:p>
                      <a:pPr marL="342900" marR="0" indent="-342900" algn="r" defTabSz="914400" rtl="1" eaLnBrk="1" fontAlgn="auto" latinLnBrk="0" hangingPunct="1">
                        <a:lnSpc>
                          <a:spcPct val="100000"/>
                        </a:lnSpc>
                        <a:spcBef>
                          <a:spcPts val="0"/>
                        </a:spcBef>
                        <a:spcAft>
                          <a:spcPts val="0"/>
                        </a:spcAft>
                        <a:buClrTx/>
                        <a:buSzTx/>
                        <a:buFont typeface="Arial"/>
                        <a:buChar char="•"/>
                        <a:tabLst/>
                        <a:defRPr/>
                      </a:pPr>
                      <a:r>
                        <a:rPr lang="fa-IR" sz="1600" baseline="0" dirty="0" smtClean="0">
                          <a:solidFill>
                            <a:schemeClr val="tx1"/>
                          </a:solidFill>
                          <a:cs typeface="B Titr" panose="00000700000000000000" pitchFamily="2" charset="-78"/>
                        </a:rPr>
                        <a:t>داشتن محصولات انحصاری و صادراتی</a:t>
                      </a:r>
                    </a:p>
                    <a:p>
                      <a:pPr marL="342900" marR="0" indent="-342900" algn="r" defTabSz="914400" rtl="1" eaLnBrk="1" fontAlgn="auto" latinLnBrk="0" hangingPunct="1">
                        <a:lnSpc>
                          <a:spcPct val="100000"/>
                        </a:lnSpc>
                        <a:spcBef>
                          <a:spcPts val="0"/>
                        </a:spcBef>
                        <a:spcAft>
                          <a:spcPts val="0"/>
                        </a:spcAft>
                        <a:buClrTx/>
                        <a:buSzTx/>
                        <a:buFont typeface="Arial"/>
                        <a:buChar char="•"/>
                        <a:tabLst/>
                        <a:defRPr/>
                      </a:pPr>
                      <a:endParaRPr lang="fa-IR" sz="2000" dirty="0" smtClean="0">
                        <a:solidFill>
                          <a:schemeClr val="tx1"/>
                        </a:solidFill>
                        <a:cs typeface="B Titr" panose="00000700000000000000" pitchFamily="2" charset="-78"/>
                      </a:endParaRPr>
                    </a:p>
                  </a:txBody>
                  <a:tcPr>
                    <a:solidFill>
                      <a:srgbClr val="92D050"/>
                    </a:solidFill>
                  </a:tcPr>
                </a:tc>
              </a:tr>
            </a:tbl>
          </a:graphicData>
        </a:graphic>
      </p:graphicFrame>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65455"/>
          <a:stretch/>
        </p:blipFill>
        <p:spPr bwMode="auto">
          <a:xfrm>
            <a:off x="467544" y="116632"/>
            <a:ext cx="5328592" cy="129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14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116632"/>
            <a:ext cx="2890664" cy="1296143"/>
          </a:xfrm>
        </p:spPr>
        <p:style>
          <a:lnRef idx="1">
            <a:schemeClr val="accent3"/>
          </a:lnRef>
          <a:fillRef idx="2">
            <a:schemeClr val="accent3"/>
          </a:fillRef>
          <a:effectRef idx="1">
            <a:schemeClr val="accent3"/>
          </a:effectRef>
          <a:fontRef idx="minor">
            <a:schemeClr val="dk1"/>
          </a:fontRef>
        </p:style>
        <p:txBody>
          <a:bodyPr>
            <a:noAutofit/>
          </a:bodyPr>
          <a:lstStyle/>
          <a:p>
            <a:r>
              <a:rPr lang="fa-IR" sz="2800" dirty="0">
                <a:cs typeface="B Titr" panose="00000700000000000000" pitchFamily="2" charset="-78"/>
              </a:rPr>
              <a:t>نگهداری از صنایع در زمان تحریم</a:t>
            </a:r>
            <a:endParaRPr lang="fa-IR" sz="2800" dirty="0">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0775497"/>
              </p:ext>
            </p:extLst>
          </p:nvPr>
        </p:nvGraphicFramePr>
        <p:xfrm>
          <a:off x="467544" y="1556792"/>
          <a:ext cx="8219256" cy="4968552"/>
        </p:xfrm>
        <a:graphic>
          <a:graphicData uri="http://schemas.openxmlformats.org/drawingml/2006/table">
            <a:tbl>
              <a:tblPr rtl="1" firstRow="1" bandRow="1">
                <a:tableStyleId>{5C22544A-7EE6-4342-B048-85BDC9FD1C3A}</a:tableStyleId>
              </a:tblPr>
              <a:tblGrid>
                <a:gridCol w="8219256"/>
              </a:tblGrid>
              <a:tr h="4968552">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4000" dirty="0" smtClean="0">
                          <a:solidFill>
                            <a:schemeClr val="tx1"/>
                          </a:solidFill>
                          <a:cs typeface="B Titr" panose="00000700000000000000" pitchFamily="2" charset="-78"/>
                        </a:rPr>
                        <a:t>نقاط قوت </a:t>
                      </a:r>
                      <a:r>
                        <a:rPr lang="en-US" sz="4000" dirty="0" smtClean="0">
                          <a:solidFill>
                            <a:schemeClr val="tx1"/>
                          </a:solidFill>
                          <a:cs typeface="B Titr" panose="00000700000000000000" pitchFamily="2" charset="-78"/>
                        </a:rPr>
                        <a:t>S)</a:t>
                      </a:r>
                      <a:r>
                        <a:rPr lang="fa-IR" sz="4000" dirty="0" smtClean="0">
                          <a:solidFill>
                            <a:schemeClr val="tx1"/>
                          </a:solidFill>
                          <a:cs typeface="B Titr" panose="00000700000000000000" pitchFamily="2" charset="-78"/>
                        </a:rPr>
                        <a:t>)</a:t>
                      </a:r>
                      <a:endParaRPr lang="en-US" sz="4000" dirty="0" smtClean="0">
                        <a:solidFill>
                          <a:schemeClr val="tx1"/>
                        </a:solidFill>
                        <a:cs typeface="B Titr" panose="00000700000000000000" pitchFamily="2" charset="-78"/>
                      </a:endParaRPr>
                    </a:p>
                    <a:p>
                      <a:pPr marL="457200" marR="0" indent="-457200" algn="r" defTabSz="914400" rtl="1" eaLnBrk="1" fontAlgn="auto" latinLnBrk="0" hangingPunct="1">
                        <a:lnSpc>
                          <a:spcPct val="100000"/>
                        </a:lnSpc>
                        <a:spcBef>
                          <a:spcPts val="0"/>
                        </a:spcBef>
                        <a:spcAft>
                          <a:spcPts val="0"/>
                        </a:spcAft>
                        <a:buClrTx/>
                        <a:buSzTx/>
                        <a:buFont typeface="Arial"/>
                        <a:buChar char="•"/>
                        <a:tabLst/>
                        <a:defRPr/>
                      </a:pPr>
                      <a:r>
                        <a:rPr lang="fa-IR" sz="3200" dirty="0" smtClean="0">
                          <a:solidFill>
                            <a:schemeClr val="tx1"/>
                          </a:solidFill>
                          <a:cs typeface="B Titr" panose="00000700000000000000" pitchFamily="2" charset="-78"/>
                        </a:rPr>
                        <a:t>نیروی انسانی تحصیل کرده و جوان</a:t>
                      </a:r>
                    </a:p>
                    <a:p>
                      <a:pPr marL="457200" marR="0" indent="-457200" algn="r" defTabSz="914400" rtl="1" eaLnBrk="1" fontAlgn="auto" latinLnBrk="0" hangingPunct="1">
                        <a:lnSpc>
                          <a:spcPct val="100000"/>
                        </a:lnSpc>
                        <a:spcBef>
                          <a:spcPts val="0"/>
                        </a:spcBef>
                        <a:spcAft>
                          <a:spcPts val="0"/>
                        </a:spcAft>
                        <a:buClrTx/>
                        <a:buSzTx/>
                        <a:buFont typeface="Arial"/>
                        <a:buChar char="•"/>
                        <a:tabLst/>
                        <a:defRPr/>
                      </a:pPr>
                      <a:r>
                        <a:rPr lang="fa-IR" sz="3200" dirty="0" smtClean="0">
                          <a:solidFill>
                            <a:schemeClr val="tx1"/>
                          </a:solidFill>
                          <a:cs typeface="B Titr" panose="00000700000000000000" pitchFamily="2" charset="-78"/>
                        </a:rPr>
                        <a:t>دارا بودن صنایع مختلف (نیروگاه، پالایشگاه ...)</a:t>
                      </a:r>
                    </a:p>
                    <a:p>
                      <a:pPr marL="457200" marR="0" indent="-457200" algn="r" defTabSz="914400" rtl="1" eaLnBrk="1" fontAlgn="auto" latinLnBrk="0" hangingPunct="1">
                        <a:lnSpc>
                          <a:spcPct val="100000"/>
                        </a:lnSpc>
                        <a:spcBef>
                          <a:spcPts val="0"/>
                        </a:spcBef>
                        <a:spcAft>
                          <a:spcPts val="0"/>
                        </a:spcAft>
                        <a:buClrTx/>
                        <a:buSzTx/>
                        <a:buFont typeface="Arial"/>
                        <a:buChar char="•"/>
                        <a:tabLst/>
                        <a:defRPr/>
                      </a:pPr>
                      <a:r>
                        <a:rPr lang="fa-IR" sz="3200" dirty="0" smtClean="0">
                          <a:solidFill>
                            <a:schemeClr val="tx1"/>
                          </a:solidFill>
                          <a:cs typeface="B Titr" panose="00000700000000000000" pitchFamily="2" charset="-78"/>
                        </a:rPr>
                        <a:t>زیر ساخت های نرم افزاری و سخت افزاری</a:t>
                      </a:r>
                    </a:p>
                    <a:p>
                      <a:pPr marL="457200" marR="0" indent="-457200" algn="r" defTabSz="914400" rtl="1" eaLnBrk="1" fontAlgn="auto" latinLnBrk="0" hangingPunct="1">
                        <a:lnSpc>
                          <a:spcPct val="100000"/>
                        </a:lnSpc>
                        <a:spcBef>
                          <a:spcPts val="0"/>
                        </a:spcBef>
                        <a:spcAft>
                          <a:spcPts val="0"/>
                        </a:spcAft>
                        <a:buClrTx/>
                        <a:buSzTx/>
                        <a:buFont typeface="Arial"/>
                        <a:buChar char="•"/>
                        <a:tabLst/>
                        <a:defRPr/>
                      </a:pPr>
                      <a:r>
                        <a:rPr lang="fa-IR" sz="3200" dirty="0" smtClean="0">
                          <a:solidFill>
                            <a:schemeClr val="tx1"/>
                          </a:solidFill>
                          <a:cs typeface="B Titr" panose="00000700000000000000" pitchFamily="2" charset="-78"/>
                        </a:rPr>
                        <a:t>دارا بودن دانش کافی در زمینه نگهداری و تعمیرات</a:t>
                      </a:r>
                    </a:p>
                    <a:p>
                      <a:pPr marL="457200" marR="0" indent="-457200" algn="r" defTabSz="914400" rtl="1" eaLnBrk="1" fontAlgn="auto" latinLnBrk="0" hangingPunct="1">
                        <a:lnSpc>
                          <a:spcPct val="100000"/>
                        </a:lnSpc>
                        <a:spcBef>
                          <a:spcPts val="0"/>
                        </a:spcBef>
                        <a:spcAft>
                          <a:spcPts val="0"/>
                        </a:spcAft>
                        <a:buClrTx/>
                        <a:buSzTx/>
                        <a:buFont typeface="Arial"/>
                        <a:buChar char="•"/>
                        <a:tabLst/>
                        <a:defRPr/>
                      </a:pPr>
                      <a:r>
                        <a:rPr lang="fa-IR" sz="3200" dirty="0" smtClean="0">
                          <a:solidFill>
                            <a:schemeClr val="tx1"/>
                          </a:solidFill>
                          <a:cs typeface="B Titr" panose="00000700000000000000" pitchFamily="2" charset="-78"/>
                        </a:rPr>
                        <a:t>وجود شرکت های قطعه ساز داخلی</a:t>
                      </a:r>
                    </a:p>
                    <a:p>
                      <a:pPr marL="457200" marR="0" indent="-457200" algn="r" defTabSz="914400" rtl="1" eaLnBrk="1" fontAlgn="auto" latinLnBrk="0" hangingPunct="1">
                        <a:lnSpc>
                          <a:spcPct val="100000"/>
                        </a:lnSpc>
                        <a:spcBef>
                          <a:spcPts val="0"/>
                        </a:spcBef>
                        <a:spcAft>
                          <a:spcPts val="0"/>
                        </a:spcAft>
                        <a:buClrTx/>
                        <a:buSzTx/>
                        <a:buFont typeface="Arial"/>
                        <a:buChar char="•"/>
                        <a:tabLst/>
                        <a:defRPr/>
                      </a:pPr>
                      <a:r>
                        <a:rPr lang="fa-IR" sz="3200" dirty="0" smtClean="0">
                          <a:solidFill>
                            <a:schemeClr val="tx1"/>
                          </a:solidFill>
                          <a:cs typeface="B Titr" panose="00000700000000000000" pitchFamily="2" charset="-78"/>
                        </a:rPr>
                        <a:t>وجود شرکت های داخلی تولید کننده مواد مصرفی</a:t>
                      </a:r>
                    </a:p>
                    <a:p>
                      <a:pPr marL="457200" marR="0" indent="-457200" algn="r" defTabSz="914400" rtl="1" eaLnBrk="1" fontAlgn="auto" latinLnBrk="0" hangingPunct="1">
                        <a:lnSpc>
                          <a:spcPct val="100000"/>
                        </a:lnSpc>
                        <a:spcBef>
                          <a:spcPts val="0"/>
                        </a:spcBef>
                        <a:spcAft>
                          <a:spcPts val="0"/>
                        </a:spcAft>
                        <a:buClrTx/>
                        <a:buSzTx/>
                        <a:buFont typeface="Arial"/>
                        <a:buChar char="•"/>
                        <a:tabLst/>
                        <a:defRPr/>
                      </a:pPr>
                      <a:r>
                        <a:rPr lang="fa-IR" sz="3200" dirty="0" smtClean="0">
                          <a:solidFill>
                            <a:schemeClr val="tx1"/>
                          </a:solidFill>
                          <a:cs typeface="B Titr" panose="00000700000000000000" pitchFamily="2" charset="-78"/>
                        </a:rPr>
                        <a:t>وجود مراکز علمی و دانشگاهی</a:t>
                      </a:r>
                    </a:p>
                    <a:p>
                      <a:pPr marL="457200" marR="0" indent="-457200" algn="r" defTabSz="914400" rtl="1" eaLnBrk="1" fontAlgn="auto" latinLnBrk="0" hangingPunct="1">
                        <a:lnSpc>
                          <a:spcPct val="100000"/>
                        </a:lnSpc>
                        <a:spcBef>
                          <a:spcPts val="0"/>
                        </a:spcBef>
                        <a:spcAft>
                          <a:spcPts val="0"/>
                        </a:spcAft>
                        <a:buClrTx/>
                        <a:buSzTx/>
                        <a:buFont typeface="Arial"/>
                        <a:buChar char="•"/>
                        <a:tabLst/>
                        <a:defRPr/>
                      </a:pPr>
                      <a:r>
                        <a:rPr lang="fa-IR" sz="3200" dirty="0" smtClean="0">
                          <a:solidFill>
                            <a:schemeClr val="tx1"/>
                          </a:solidFill>
                          <a:cs typeface="B Titr" panose="00000700000000000000" pitchFamily="2" charset="-78"/>
                        </a:rPr>
                        <a:t>وجود معادن بسیار زیاد</a:t>
                      </a:r>
                      <a:endParaRPr lang="fa-IR" sz="3200" dirty="0" smtClean="0">
                        <a:solidFill>
                          <a:schemeClr val="tx1"/>
                        </a:solidFill>
                        <a:cs typeface="B Titr" panose="00000700000000000000" pitchFamily="2" charset="-78"/>
                      </a:endParaRPr>
                    </a:p>
                  </a:txBody>
                  <a:tcPr>
                    <a:solidFill>
                      <a:srgbClr val="00B0F0"/>
                    </a:solidFill>
                  </a:tcPr>
                </a:tc>
              </a:tr>
            </a:tbl>
          </a:graphicData>
        </a:graphic>
      </p:graphicFrame>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65455"/>
          <a:stretch/>
        </p:blipFill>
        <p:spPr bwMode="auto">
          <a:xfrm>
            <a:off x="467544" y="116632"/>
            <a:ext cx="5328592" cy="129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8417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116632"/>
            <a:ext cx="2890664" cy="1296143"/>
          </a:xfrm>
        </p:spPr>
        <p:style>
          <a:lnRef idx="1">
            <a:schemeClr val="accent3"/>
          </a:lnRef>
          <a:fillRef idx="2">
            <a:schemeClr val="accent3"/>
          </a:fillRef>
          <a:effectRef idx="1">
            <a:schemeClr val="accent3"/>
          </a:effectRef>
          <a:fontRef idx="minor">
            <a:schemeClr val="dk1"/>
          </a:fontRef>
        </p:style>
        <p:txBody>
          <a:bodyPr>
            <a:noAutofit/>
          </a:bodyPr>
          <a:lstStyle/>
          <a:p>
            <a:r>
              <a:rPr lang="fa-IR" sz="2800" dirty="0">
                <a:cs typeface="B Titr" panose="00000700000000000000" pitchFamily="2" charset="-78"/>
              </a:rPr>
              <a:t>نگهداری از صنایع در زمان تحریم</a:t>
            </a:r>
            <a:endParaRPr lang="fa-IR" sz="2800" dirty="0">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736057"/>
              </p:ext>
            </p:extLst>
          </p:nvPr>
        </p:nvGraphicFramePr>
        <p:xfrm>
          <a:off x="467544" y="1556792"/>
          <a:ext cx="8219256" cy="4824536"/>
        </p:xfrm>
        <a:graphic>
          <a:graphicData uri="http://schemas.openxmlformats.org/drawingml/2006/table">
            <a:tbl>
              <a:tblPr rtl="1" firstRow="1" bandRow="1">
                <a:tableStyleId>{5C22544A-7EE6-4342-B048-85BDC9FD1C3A}</a:tableStyleId>
              </a:tblPr>
              <a:tblGrid>
                <a:gridCol w="8219256"/>
              </a:tblGrid>
              <a:tr h="4824536">
                <a:tc>
                  <a:txBody>
                    <a:bodyPr/>
                    <a:lstStyle/>
                    <a:p>
                      <a:pPr rtl="1"/>
                      <a:r>
                        <a:rPr lang="fa-IR" sz="4000" dirty="0" smtClean="0">
                          <a:solidFill>
                            <a:schemeClr val="tx1"/>
                          </a:solidFill>
                          <a:cs typeface="B Titr" panose="00000700000000000000" pitchFamily="2" charset="-78"/>
                        </a:rPr>
                        <a:t>نقاط ضعف یا قابل بهبود </a:t>
                      </a:r>
                      <a:r>
                        <a:rPr lang="en-US" sz="4000" dirty="0" smtClean="0">
                          <a:solidFill>
                            <a:schemeClr val="tx1"/>
                          </a:solidFill>
                          <a:cs typeface="B Titr" panose="00000700000000000000" pitchFamily="2" charset="-78"/>
                        </a:rPr>
                        <a:t>W)</a:t>
                      </a:r>
                      <a:r>
                        <a:rPr lang="fa-IR" sz="4000" dirty="0" smtClean="0">
                          <a:solidFill>
                            <a:schemeClr val="tx1"/>
                          </a:solidFill>
                          <a:cs typeface="B Titr" panose="00000700000000000000" pitchFamily="2" charset="-78"/>
                        </a:rPr>
                        <a:t>)</a:t>
                      </a:r>
                      <a:endParaRPr lang="en-US" sz="4000" dirty="0" smtClean="0">
                        <a:solidFill>
                          <a:schemeClr val="tx1"/>
                        </a:solidFill>
                        <a:cs typeface="B Titr" panose="00000700000000000000" pitchFamily="2" charset="-78"/>
                      </a:endParaRPr>
                    </a:p>
                    <a:p>
                      <a:pPr marL="457200" indent="-457200" rtl="1">
                        <a:buFont typeface="Arial"/>
                        <a:buChar char="•"/>
                      </a:pPr>
                      <a:r>
                        <a:rPr lang="fa-IR" sz="3200" dirty="0" smtClean="0">
                          <a:solidFill>
                            <a:schemeClr val="tx1"/>
                          </a:solidFill>
                          <a:cs typeface="B Titr" panose="00000700000000000000" pitchFamily="2" charset="-78"/>
                        </a:rPr>
                        <a:t>عدم بهره برداری صحیح از تجهیزات</a:t>
                      </a:r>
                    </a:p>
                    <a:p>
                      <a:pPr marL="457200" indent="-457200" rtl="1">
                        <a:buFont typeface="Arial"/>
                        <a:buChar char="•"/>
                      </a:pPr>
                      <a:r>
                        <a:rPr lang="fa-IR" sz="3200" dirty="0" smtClean="0">
                          <a:solidFill>
                            <a:schemeClr val="tx1"/>
                          </a:solidFill>
                          <a:cs typeface="B Titr" panose="00000700000000000000" pitchFamily="2" charset="-78"/>
                        </a:rPr>
                        <a:t>عدم وجود برنامه ریزی مناسب نگهداری و تعمیرات</a:t>
                      </a:r>
                    </a:p>
                    <a:p>
                      <a:pPr marL="457200" indent="-457200" rtl="1">
                        <a:buFont typeface="Arial"/>
                        <a:buChar char="•"/>
                      </a:pPr>
                      <a:r>
                        <a:rPr lang="fa-IR" sz="3200" dirty="0" smtClean="0">
                          <a:solidFill>
                            <a:schemeClr val="tx1"/>
                          </a:solidFill>
                          <a:cs typeface="B Titr" panose="00000700000000000000" pitchFamily="2" charset="-78"/>
                        </a:rPr>
                        <a:t>عدم وجود فرهنگ سازمانی مناسب</a:t>
                      </a:r>
                    </a:p>
                    <a:p>
                      <a:pPr marL="457200" indent="-457200" rtl="1">
                        <a:buFont typeface="Arial"/>
                        <a:buChar char="•"/>
                      </a:pPr>
                      <a:r>
                        <a:rPr lang="fa-IR" sz="3200" dirty="0" smtClean="0">
                          <a:solidFill>
                            <a:schemeClr val="tx1"/>
                          </a:solidFill>
                          <a:cs typeface="B Titr" panose="00000700000000000000" pitchFamily="2" charset="-78"/>
                        </a:rPr>
                        <a:t>کیفیت و مطلوبیت پایین تولیدات داخلی</a:t>
                      </a:r>
                    </a:p>
                    <a:p>
                      <a:pPr marL="457200" indent="-457200" rtl="1">
                        <a:buFont typeface="Arial"/>
                        <a:buChar char="•"/>
                      </a:pPr>
                      <a:r>
                        <a:rPr lang="fa-IR" sz="3200" dirty="0" smtClean="0">
                          <a:solidFill>
                            <a:schemeClr val="tx1"/>
                          </a:solidFill>
                          <a:cs typeface="B Titr" panose="00000700000000000000" pitchFamily="2" charset="-78"/>
                        </a:rPr>
                        <a:t>وابستگی بودجه کشور به نفت و خام فروشی</a:t>
                      </a:r>
                    </a:p>
                    <a:p>
                      <a:pPr marL="457200" indent="-457200" rtl="1">
                        <a:buFont typeface="Arial"/>
                        <a:buChar char="•"/>
                      </a:pPr>
                      <a:r>
                        <a:rPr lang="fa-IR" sz="3200" dirty="0" smtClean="0">
                          <a:solidFill>
                            <a:schemeClr val="tx1"/>
                          </a:solidFill>
                          <a:cs typeface="B Titr" panose="00000700000000000000" pitchFamily="2" charset="-78"/>
                        </a:rPr>
                        <a:t>بروکراسی بازدارنده و قوانین غیر شفات </a:t>
                      </a:r>
                    </a:p>
                    <a:p>
                      <a:pPr marL="457200" indent="-457200" rtl="1">
                        <a:buFont typeface="Arial"/>
                        <a:buChar char="•"/>
                      </a:pPr>
                      <a:r>
                        <a:rPr lang="fa-IR" sz="3200" dirty="0" smtClean="0">
                          <a:solidFill>
                            <a:schemeClr val="tx1"/>
                          </a:solidFill>
                          <a:cs typeface="B Titr" panose="00000700000000000000" pitchFamily="2" charset="-78"/>
                        </a:rPr>
                        <a:t>سیاست زدگی و عدم شایسته سالاری</a:t>
                      </a:r>
                      <a:endParaRPr lang="fa-IR" sz="3200" dirty="0" smtClean="0">
                        <a:solidFill>
                          <a:schemeClr val="tx1"/>
                        </a:solidFill>
                        <a:cs typeface="B Titr" panose="00000700000000000000" pitchFamily="2" charset="-78"/>
                      </a:endParaRPr>
                    </a:p>
                  </a:txBody>
                  <a:tcPr>
                    <a:solidFill>
                      <a:srgbClr val="F8A764"/>
                    </a:solidFill>
                  </a:tcPr>
                </a:tc>
              </a:tr>
            </a:tbl>
          </a:graphicData>
        </a:graphic>
      </p:graphicFrame>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65455"/>
          <a:stretch/>
        </p:blipFill>
        <p:spPr bwMode="auto">
          <a:xfrm>
            <a:off x="467544" y="116632"/>
            <a:ext cx="5328592" cy="129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4840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116632"/>
            <a:ext cx="2890664" cy="1296143"/>
          </a:xfrm>
        </p:spPr>
        <p:style>
          <a:lnRef idx="1">
            <a:schemeClr val="accent3"/>
          </a:lnRef>
          <a:fillRef idx="2">
            <a:schemeClr val="accent3"/>
          </a:fillRef>
          <a:effectRef idx="1">
            <a:schemeClr val="accent3"/>
          </a:effectRef>
          <a:fontRef idx="minor">
            <a:schemeClr val="dk1"/>
          </a:fontRef>
        </p:style>
        <p:txBody>
          <a:bodyPr>
            <a:noAutofit/>
          </a:bodyPr>
          <a:lstStyle/>
          <a:p>
            <a:r>
              <a:rPr lang="fa-IR" sz="2800" dirty="0">
                <a:cs typeface="B Titr" panose="00000700000000000000" pitchFamily="2" charset="-78"/>
              </a:rPr>
              <a:t>نگهداری از صنایع در زمان تحریم</a:t>
            </a:r>
            <a:endParaRPr lang="fa-IR" sz="2800" dirty="0">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1857647"/>
              </p:ext>
            </p:extLst>
          </p:nvPr>
        </p:nvGraphicFramePr>
        <p:xfrm>
          <a:off x="467544" y="1556792"/>
          <a:ext cx="8219256" cy="5040560"/>
        </p:xfrm>
        <a:graphic>
          <a:graphicData uri="http://schemas.openxmlformats.org/drawingml/2006/table">
            <a:tbl>
              <a:tblPr rtl="1" firstRow="1" bandRow="1">
                <a:tableStyleId>{5C22544A-7EE6-4342-B048-85BDC9FD1C3A}</a:tableStyleId>
              </a:tblPr>
              <a:tblGrid>
                <a:gridCol w="8219256"/>
              </a:tblGrid>
              <a:tr h="504056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3600" dirty="0" smtClean="0">
                          <a:solidFill>
                            <a:schemeClr val="tx1"/>
                          </a:solidFill>
                          <a:cs typeface="B Titr" panose="00000700000000000000" pitchFamily="2" charset="-78"/>
                        </a:rPr>
                        <a:t>فرصت ها </a:t>
                      </a:r>
                      <a:r>
                        <a:rPr lang="fa-IR" sz="3600" dirty="0" smtClean="0">
                          <a:solidFill>
                            <a:schemeClr val="tx1"/>
                          </a:solidFill>
                          <a:cs typeface="B Titr" panose="00000700000000000000" pitchFamily="2" charset="-78"/>
                        </a:rPr>
                        <a:t>(</a:t>
                      </a:r>
                      <a:r>
                        <a:rPr lang="en-US" sz="3600" dirty="0" smtClean="0">
                          <a:solidFill>
                            <a:schemeClr val="tx1"/>
                          </a:solidFill>
                          <a:cs typeface="B Titr" panose="00000700000000000000" pitchFamily="2" charset="-78"/>
                        </a:rPr>
                        <a:t>O</a:t>
                      </a:r>
                      <a:r>
                        <a:rPr lang="fa-IR" sz="3600" dirty="0" smtClean="0">
                          <a:solidFill>
                            <a:schemeClr val="tx1"/>
                          </a:solidFill>
                          <a:cs typeface="B Titr" panose="00000700000000000000" pitchFamily="2" charset="-78"/>
                        </a:rPr>
                        <a:t>)</a:t>
                      </a:r>
                      <a:endParaRPr lang="fa-IR" sz="2800" dirty="0" smtClean="0">
                        <a:solidFill>
                          <a:schemeClr val="tx1"/>
                        </a:solidFill>
                        <a:cs typeface="B Titr" panose="00000700000000000000" pitchFamily="2" charset="-78"/>
                      </a:endParaRPr>
                    </a:p>
                    <a:p>
                      <a:pPr marL="342900" marR="0" indent="-342900" algn="r" defTabSz="914400" rtl="1" eaLnBrk="1" fontAlgn="auto" latinLnBrk="0" hangingPunct="1">
                        <a:lnSpc>
                          <a:spcPct val="100000"/>
                        </a:lnSpc>
                        <a:spcBef>
                          <a:spcPts val="0"/>
                        </a:spcBef>
                        <a:spcAft>
                          <a:spcPts val="0"/>
                        </a:spcAft>
                        <a:buClrTx/>
                        <a:buSzTx/>
                        <a:buFont typeface="Arial"/>
                        <a:buChar char="•"/>
                        <a:tabLst/>
                        <a:defRPr/>
                      </a:pPr>
                      <a:r>
                        <a:rPr lang="fa-IR" sz="2800" dirty="0" smtClean="0">
                          <a:solidFill>
                            <a:schemeClr val="tx1"/>
                          </a:solidFill>
                          <a:cs typeface="B Titr" panose="00000700000000000000" pitchFamily="2" charset="-78"/>
                        </a:rPr>
                        <a:t>نیاز مبرم جهان به انرژی ایران (نفت، گاز، برق)</a:t>
                      </a:r>
                    </a:p>
                    <a:p>
                      <a:pPr marL="342900" marR="0" indent="-342900" algn="r" defTabSz="914400" rtl="1" eaLnBrk="1" fontAlgn="auto" latinLnBrk="0" hangingPunct="1">
                        <a:lnSpc>
                          <a:spcPct val="100000"/>
                        </a:lnSpc>
                        <a:spcBef>
                          <a:spcPts val="0"/>
                        </a:spcBef>
                        <a:spcAft>
                          <a:spcPts val="0"/>
                        </a:spcAft>
                        <a:buClrTx/>
                        <a:buSzTx/>
                        <a:buFont typeface="Arial"/>
                        <a:buChar char="•"/>
                        <a:tabLst/>
                        <a:defRPr/>
                      </a:pPr>
                      <a:r>
                        <a:rPr lang="fa-IR" sz="2800" dirty="0" smtClean="0">
                          <a:solidFill>
                            <a:schemeClr val="tx1"/>
                          </a:solidFill>
                          <a:cs typeface="B Titr" panose="00000700000000000000" pitchFamily="2" charset="-78"/>
                        </a:rPr>
                        <a:t>نیاز دنیا به تولیدات ایران (همسایگی با 15 کشور در حال توسعه)</a:t>
                      </a:r>
                    </a:p>
                    <a:p>
                      <a:pPr marL="342900" marR="0" indent="-342900" algn="r" defTabSz="914400" rtl="1" eaLnBrk="1" fontAlgn="auto" latinLnBrk="0" hangingPunct="1">
                        <a:lnSpc>
                          <a:spcPct val="100000"/>
                        </a:lnSpc>
                        <a:spcBef>
                          <a:spcPts val="0"/>
                        </a:spcBef>
                        <a:spcAft>
                          <a:spcPts val="0"/>
                        </a:spcAft>
                        <a:buClrTx/>
                        <a:buSzTx/>
                        <a:buFont typeface="Arial"/>
                        <a:buChar char="•"/>
                        <a:tabLst/>
                        <a:defRPr/>
                      </a:pPr>
                      <a:r>
                        <a:rPr lang="fa-IR" sz="2800" dirty="0" smtClean="0">
                          <a:solidFill>
                            <a:schemeClr val="tx1"/>
                          </a:solidFill>
                          <a:cs typeface="B Titr" panose="00000700000000000000" pitchFamily="2" charset="-78"/>
                        </a:rPr>
                        <a:t>امکان</a:t>
                      </a:r>
                      <a:r>
                        <a:rPr lang="fa-IR" sz="2800" baseline="0" dirty="0" smtClean="0">
                          <a:solidFill>
                            <a:schemeClr val="tx1"/>
                          </a:solidFill>
                          <a:cs typeface="B Titr" panose="00000700000000000000" pitchFamily="2" charset="-78"/>
                        </a:rPr>
                        <a:t> </a:t>
                      </a:r>
                      <a:r>
                        <a:rPr lang="fa-IR" sz="2800" dirty="0" smtClean="0">
                          <a:solidFill>
                            <a:schemeClr val="tx1"/>
                          </a:solidFill>
                          <a:cs typeface="B Titr" panose="00000700000000000000" pitchFamily="2" charset="-78"/>
                        </a:rPr>
                        <a:t>استفاده از بهتر ین تجارب دنیا</a:t>
                      </a:r>
                    </a:p>
                    <a:p>
                      <a:pPr marL="342900" marR="0" indent="-342900" algn="r" defTabSz="914400" rtl="1" eaLnBrk="1" fontAlgn="auto" latinLnBrk="0" hangingPunct="1">
                        <a:lnSpc>
                          <a:spcPct val="100000"/>
                        </a:lnSpc>
                        <a:spcBef>
                          <a:spcPts val="0"/>
                        </a:spcBef>
                        <a:spcAft>
                          <a:spcPts val="0"/>
                        </a:spcAft>
                        <a:buClrTx/>
                        <a:buSzTx/>
                        <a:buFont typeface="Arial"/>
                        <a:buChar char="•"/>
                        <a:tabLst/>
                        <a:defRPr/>
                      </a:pPr>
                      <a:r>
                        <a:rPr lang="fa-IR" sz="2800" dirty="0" smtClean="0">
                          <a:solidFill>
                            <a:schemeClr val="tx1"/>
                          </a:solidFill>
                          <a:cs typeface="B Titr" panose="00000700000000000000" pitchFamily="2" charset="-78"/>
                        </a:rPr>
                        <a:t>جنگ در کشورهای همسایه و نیاز به باز سازی</a:t>
                      </a:r>
                    </a:p>
                    <a:p>
                      <a:pPr marL="342900" marR="0" indent="-342900" algn="r" defTabSz="914400" rtl="1" eaLnBrk="1" fontAlgn="auto" latinLnBrk="0" hangingPunct="1">
                        <a:lnSpc>
                          <a:spcPct val="100000"/>
                        </a:lnSpc>
                        <a:spcBef>
                          <a:spcPts val="0"/>
                        </a:spcBef>
                        <a:spcAft>
                          <a:spcPts val="0"/>
                        </a:spcAft>
                        <a:buClrTx/>
                        <a:buSzTx/>
                        <a:buFont typeface="Arial"/>
                        <a:buChar char="•"/>
                        <a:tabLst/>
                        <a:defRPr/>
                      </a:pPr>
                      <a:r>
                        <a:rPr lang="fa-IR" sz="2800" dirty="0" smtClean="0">
                          <a:solidFill>
                            <a:schemeClr val="tx1"/>
                          </a:solidFill>
                          <a:cs typeface="B Titr" panose="00000700000000000000" pitchFamily="2" charset="-78"/>
                        </a:rPr>
                        <a:t>داشتن محصولات انحصاری و صادراتی</a:t>
                      </a:r>
                      <a:endParaRPr lang="fa-IR" sz="2800" dirty="0" smtClean="0">
                        <a:solidFill>
                          <a:schemeClr val="tx1"/>
                        </a:solidFill>
                        <a:cs typeface="B Titr" panose="00000700000000000000" pitchFamily="2" charset="-78"/>
                      </a:endParaRPr>
                    </a:p>
                  </a:txBody>
                  <a:tcPr>
                    <a:solidFill>
                      <a:srgbClr val="92D050"/>
                    </a:solidFill>
                  </a:tcPr>
                </a:tc>
              </a:tr>
            </a:tbl>
          </a:graphicData>
        </a:graphic>
      </p:graphicFrame>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65455"/>
          <a:stretch/>
        </p:blipFill>
        <p:spPr bwMode="auto">
          <a:xfrm>
            <a:off x="467544" y="116632"/>
            <a:ext cx="5328592" cy="129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0989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116632"/>
            <a:ext cx="2890664" cy="1296143"/>
          </a:xfrm>
        </p:spPr>
        <p:style>
          <a:lnRef idx="1">
            <a:schemeClr val="accent3"/>
          </a:lnRef>
          <a:fillRef idx="2">
            <a:schemeClr val="accent3"/>
          </a:fillRef>
          <a:effectRef idx="1">
            <a:schemeClr val="accent3"/>
          </a:effectRef>
          <a:fontRef idx="minor">
            <a:schemeClr val="dk1"/>
          </a:fontRef>
        </p:style>
        <p:txBody>
          <a:bodyPr>
            <a:noAutofit/>
          </a:bodyPr>
          <a:lstStyle/>
          <a:p>
            <a:r>
              <a:rPr lang="fa-IR" sz="2800" dirty="0">
                <a:cs typeface="B Titr" panose="00000700000000000000" pitchFamily="2" charset="-78"/>
              </a:rPr>
              <a:t>نگهداری از صنایع در زمان تحریم</a:t>
            </a:r>
            <a:endParaRPr lang="fa-IR" sz="2800" dirty="0">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4040844"/>
              </p:ext>
            </p:extLst>
          </p:nvPr>
        </p:nvGraphicFramePr>
        <p:xfrm>
          <a:off x="467544" y="1556792"/>
          <a:ext cx="8219256" cy="5040560"/>
        </p:xfrm>
        <a:graphic>
          <a:graphicData uri="http://schemas.openxmlformats.org/drawingml/2006/table">
            <a:tbl>
              <a:tblPr rtl="1" firstRow="1" bandRow="1">
                <a:tableStyleId>{5C22544A-7EE6-4342-B048-85BDC9FD1C3A}</a:tableStyleId>
              </a:tblPr>
              <a:tblGrid>
                <a:gridCol w="8219256"/>
              </a:tblGrid>
              <a:tr h="504056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3600" dirty="0" smtClean="0">
                          <a:solidFill>
                            <a:schemeClr val="tx1"/>
                          </a:solidFill>
                          <a:cs typeface="B Titr" panose="00000700000000000000" pitchFamily="2" charset="-78"/>
                        </a:rPr>
                        <a:t>تهدید ها (</a:t>
                      </a:r>
                      <a:r>
                        <a:rPr lang="en-US" sz="3600" dirty="0" smtClean="0">
                          <a:solidFill>
                            <a:schemeClr val="tx1"/>
                          </a:solidFill>
                          <a:cs typeface="B Titr" panose="00000700000000000000" pitchFamily="2" charset="-78"/>
                        </a:rPr>
                        <a:t>T</a:t>
                      </a:r>
                      <a:r>
                        <a:rPr lang="fa-IR" sz="3600" dirty="0" smtClean="0">
                          <a:solidFill>
                            <a:schemeClr val="tx1"/>
                          </a:solidFill>
                          <a:cs typeface="B Titr" panose="00000700000000000000" pitchFamily="2" charset="-78"/>
                        </a:rPr>
                        <a:t>)</a:t>
                      </a:r>
                    </a:p>
                    <a:p>
                      <a:pPr marL="285750" indent="-285750" rtl="1">
                        <a:buFont typeface="Arial"/>
                        <a:buChar char="•"/>
                      </a:pPr>
                      <a:r>
                        <a:rPr lang="fa-IR" sz="2800" dirty="0" smtClean="0">
                          <a:solidFill>
                            <a:schemeClr val="tx1"/>
                          </a:solidFill>
                          <a:cs typeface="B Titr" panose="00000700000000000000" pitchFamily="2" charset="-78"/>
                        </a:rPr>
                        <a:t>وجود تحریم و تخاصمات خارجی</a:t>
                      </a:r>
                    </a:p>
                    <a:p>
                      <a:pPr marL="285750" indent="-285750" rtl="1">
                        <a:buFont typeface="Arial"/>
                        <a:buChar char="•"/>
                      </a:pPr>
                      <a:r>
                        <a:rPr lang="fa-IR" sz="2800" dirty="0" smtClean="0">
                          <a:solidFill>
                            <a:schemeClr val="tx1"/>
                          </a:solidFill>
                          <a:cs typeface="B Titr" panose="00000700000000000000" pitchFamily="2" charset="-78"/>
                        </a:rPr>
                        <a:t>عدم امکان</a:t>
                      </a:r>
                      <a:r>
                        <a:rPr lang="fa-IR" sz="2800" baseline="0" dirty="0" smtClean="0">
                          <a:solidFill>
                            <a:schemeClr val="tx1"/>
                          </a:solidFill>
                          <a:cs typeface="B Titr" panose="00000700000000000000" pitchFamily="2" charset="-78"/>
                        </a:rPr>
                        <a:t> تأمین قطعات یدکی خارجی</a:t>
                      </a:r>
                    </a:p>
                    <a:p>
                      <a:pPr marL="285750" indent="-285750" rtl="1">
                        <a:buFont typeface="Arial"/>
                        <a:buChar char="•"/>
                      </a:pPr>
                      <a:r>
                        <a:rPr lang="fa-IR" sz="2800" baseline="0" dirty="0" smtClean="0">
                          <a:solidFill>
                            <a:schemeClr val="tx1"/>
                          </a:solidFill>
                          <a:cs typeface="B Titr" panose="00000700000000000000" pitchFamily="2" charset="-78"/>
                        </a:rPr>
                        <a:t>عدم امکان تبادلات مالی خارجی</a:t>
                      </a:r>
                    </a:p>
                    <a:p>
                      <a:pPr marL="285750" indent="-285750" rtl="1">
                        <a:buFont typeface="Arial"/>
                        <a:buChar char="•"/>
                      </a:pPr>
                      <a:r>
                        <a:rPr lang="fa-IR" sz="2800" baseline="0" dirty="0" smtClean="0">
                          <a:solidFill>
                            <a:schemeClr val="tx1"/>
                          </a:solidFill>
                          <a:cs typeface="B Titr" panose="00000700000000000000" pitchFamily="2" charset="-78"/>
                        </a:rPr>
                        <a:t>عدم استفاده از دانش کارشناسان خارجی</a:t>
                      </a:r>
                    </a:p>
                    <a:p>
                      <a:pPr marL="285750" indent="-285750" rtl="1">
                        <a:buFont typeface="Arial"/>
                        <a:buChar char="•"/>
                      </a:pPr>
                      <a:r>
                        <a:rPr lang="fa-IR" sz="2800" baseline="0" dirty="0" smtClean="0">
                          <a:solidFill>
                            <a:schemeClr val="tx1"/>
                          </a:solidFill>
                          <a:cs typeface="B Titr" panose="00000700000000000000" pitchFamily="2" charset="-78"/>
                        </a:rPr>
                        <a:t>عدم امکان تهیه تکنولوژی های نوین صنایع</a:t>
                      </a:r>
                    </a:p>
                    <a:p>
                      <a:pPr marL="285750" indent="-285750" rtl="1">
                        <a:buFont typeface="Arial"/>
                        <a:buChar char="•"/>
                      </a:pPr>
                      <a:r>
                        <a:rPr lang="fa-IR" sz="2800" baseline="0" dirty="0" smtClean="0">
                          <a:solidFill>
                            <a:schemeClr val="tx1"/>
                          </a:solidFill>
                          <a:cs typeface="B Titr" panose="00000700000000000000" pitchFamily="2" charset="-78"/>
                        </a:rPr>
                        <a:t>بالا رفتن قیمت قطعات یدکی بدلیل کاهش ارزش پول ملی</a:t>
                      </a:r>
                    </a:p>
                    <a:p>
                      <a:pPr marL="285750" indent="-285750" rtl="1">
                        <a:buFont typeface="Arial"/>
                        <a:buChar char="•"/>
                      </a:pPr>
                      <a:r>
                        <a:rPr lang="fa-IR" sz="2800" baseline="0" dirty="0" smtClean="0">
                          <a:solidFill>
                            <a:schemeClr val="tx1"/>
                          </a:solidFill>
                          <a:cs typeface="B Titr" panose="00000700000000000000" pitchFamily="2" charset="-78"/>
                        </a:rPr>
                        <a:t>بالا رفتن هزینه تولید به دلیل سهم بالای ارزی</a:t>
                      </a:r>
                    </a:p>
                  </a:txBody>
                  <a:tcPr>
                    <a:solidFill>
                      <a:srgbClr val="B17ED8"/>
                    </a:solidFill>
                  </a:tcPr>
                </a:tc>
              </a:tr>
            </a:tbl>
          </a:graphicData>
        </a:graphic>
      </p:graphicFrame>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65455"/>
          <a:stretch/>
        </p:blipFill>
        <p:spPr bwMode="auto">
          <a:xfrm>
            <a:off x="467544" y="116632"/>
            <a:ext cx="5328592" cy="129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6558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116632"/>
            <a:ext cx="2890664" cy="1296143"/>
          </a:xfrm>
        </p:spPr>
        <p:style>
          <a:lnRef idx="1">
            <a:schemeClr val="accent3"/>
          </a:lnRef>
          <a:fillRef idx="2">
            <a:schemeClr val="accent3"/>
          </a:fillRef>
          <a:effectRef idx="1">
            <a:schemeClr val="accent3"/>
          </a:effectRef>
          <a:fontRef idx="minor">
            <a:schemeClr val="dk1"/>
          </a:fontRef>
        </p:style>
        <p:txBody>
          <a:bodyPr>
            <a:noAutofit/>
          </a:bodyPr>
          <a:lstStyle/>
          <a:p>
            <a:r>
              <a:rPr lang="fa-IR" sz="2800" dirty="0">
                <a:cs typeface="B Titr" panose="00000700000000000000" pitchFamily="2" charset="-78"/>
              </a:rPr>
              <a:t>نگهداری از صنایع در زمان تحریم</a:t>
            </a:r>
            <a:endParaRPr lang="fa-IR" sz="2800" dirty="0">
              <a:cs typeface="B Titr" panose="00000700000000000000" pitchFamily="2" charset="-78"/>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65455"/>
          <a:stretch/>
        </p:blipFill>
        <p:spPr bwMode="auto">
          <a:xfrm>
            <a:off x="467544" y="116632"/>
            <a:ext cx="5328592" cy="129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043608" y="1700808"/>
            <a:ext cx="7640017" cy="4968552"/>
          </a:xfrm>
        </p:spPr>
        <p:txBody>
          <a:bodyPr/>
          <a:lstStyle/>
          <a:p>
            <a:pPr algn="just"/>
            <a:r>
              <a:rPr lang="fa-IR" sz="2400" b="1" dirty="0">
                <a:cs typeface="B Nazanin" panose="00000400000000000000" pitchFamily="2" charset="-78"/>
              </a:rPr>
              <a:t>پس از این که عوامل خارجی </a:t>
            </a:r>
            <a:r>
              <a:rPr lang="fa-IR" sz="2400" b="1" dirty="0" smtClean="0">
                <a:cs typeface="B Nazanin" panose="00000400000000000000" pitchFamily="2" charset="-78"/>
              </a:rPr>
              <a:t>(فرصت </a:t>
            </a:r>
            <a:r>
              <a:rPr lang="fa-IR" sz="2400" b="1" dirty="0">
                <a:cs typeface="B Nazanin" panose="00000400000000000000" pitchFamily="2" charset="-78"/>
              </a:rPr>
              <a:t>ها و تهدید </a:t>
            </a:r>
            <a:r>
              <a:rPr lang="fa-IR" sz="2400" b="1" dirty="0" smtClean="0">
                <a:cs typeface="B Nazanin" panose="00000400000000000000" pitchFamily="2" charset="-78"/>
              </a:rPr>
              <a:t>ها) و </a:t>
            </a:r>
            <a:r>
              <a:rPr lang="fa-IR" sz="2400" b="1" dirty="0">
                <a:cs typeface="B Nazanin" panose="00000400000000000000" pitchFamily="2" charset="-78"/>
              </a:rPr>
              <a:t>عوامل داخلی </a:t>
            </a:r>
            <a:r>
              <a:rPr lang="fa-IR" sz="2400" b="1" dirty="0" smtClean="0">
                <a:cs typeface="B Nazanin" panose="00000400000000000000" pitchFamily="2" charset="-78"/>
              </a:rPr>
              <a:t>(قوت </a:t>
            </a:r>
            <a:r>
              <a:rPr lang="fa-IR" sz="2400" b="1" dirty="0">
                <a:cs typeface="B Nazanin" panose="00000400000000000000" pitchFamily="2" charset="-78"/>
              </a:rPr>
              <a:t>ها و ضعف </a:t>
            </a:r>
            <a:r>
              <a:rPr lang="fa-IR" sz="2400" b="1" dirty="0" smtClean="0">
                <a:cs typeface="B Nazanin" panose="00000400000000000000" pitchFamily="2" charset="-78"/>
              </a:rPr>
              <a:t>ها) شناسایی شد چهار دسته راهبرد </a:t>
            </a:r>
            <a:r>
              <a:rPr lang="fa-IR" sz="2400" b="1" dirty="0">
                <a:cs typeface="B Nazanin" panose="00000400000000000000" pitchFamily="2" charset="-78"/>
              </a:rPr>
              <a:t>در این مدل مطرح می گردد، این راهبردها عبارتند از</a:t>
            </a:r>
            <a:r>
              <a:rPr lang="fa-IR" sz="2400" b="1" dirty="0" smtClean="0">
                <a:cs typeface="B Nazanin" panose="00000400000000000000" pitchFamily="2" charset="-78"/>
              </a:rPr>
              <a:t>:</a:t>
            </a:r>
          </a:p>
          <a:p>
            <a:pPr marL="457200" indent="-457200" algn="just">
              <a:buFont typeface="+mj-lt"/>
              <a:buAutoNum type="arabicPeriod"/>
            </a:pPr>
            <a:r>
              <a:rPr lang="fa-IR" sz="2400" b="1" dirty="0" smtClean="0">
                <a:cs typeface="B Nazanin" panose="00000400000000000000" pitchFamily="2" charset="-78"/>
              </a:rPr>
              <a:t> </a:t>
            </a:r>
            <a:r>
              <a:rPr lang="fa-IR" sz="2400" b="1" dirty="0">
                <a:cs typeface="B Nazanin" panose="00000400000000000000" pitchFamily="2" charset="-78"/>
              </a:rPr>
              <a:t>راهبردهای حداکثر استفاده از فرصت های محیطی با به کارگیری نقاط قوت </a:t>
            </a:r>
            <a:r>
              <a:rPr lang="fa-IR" sz="2400" b="1" dirty="0" smtClean="0">
                <a:cs typeface="B Nazanin" panose="00000400000000000000" pitchFamily="2" charset="-78"/>
              </a:rPr>
              <a:t>(ناحیه 1) (راهبردهای </a:t>
            </a:r>
            <a:r>
              <a:rPr lang="en-US" sz="2400" b="1" dirty="0" smtClean="0">
                <a:cs typeface="B Nazanin" panose="00000400000000000000" pitchFamily="2" charset="-78"/>
              </a:rPr>
              <a:t>SO</a:t>
            </a:r>
            <a:r>
              <a:rPr lang="fa-IR" sz="2400" b="1" dirty="0" smtClean="0">
                <a:cs typeface="B Nazanin" panose="00000400000000000000" pitchFamily="2" charset="-78"/>
              </a:rPr>
              <a:t>)</a:t>
            </a:r>
          </a:p>
          <a:p>
            <a:pPr marL="457200" indent="-457200" algn="just">
              <a:buFont typeface="+mj-lt"/>
              <a:buAutoNum type="arabicPeriod"/>
            </a:pPr>
            <a:r>
              <a:rPr lang="fa-IR" sz="2400" b="1" dirty="0" smtClean="0">
                <a:cs typeface="B Nazanin" panose="00000400000000000000" pitchFamily="2" charset="-78"/>
              </a:rPr>
              <a:t>راهبردهای </a:t>
            </a:r>
            <a:r>
              <a:rPr lang="fa-IR" sz="2400" b="1" dirty="0">
                <a:cs typeface="B Nazanin" panose="00000400000000000000" pitchFamily="2" charset="-78"/>
              </a:rPr>
              <a:t>استفاده از نقاط قوت سازمان برای جلوگیری از مواجهه با تهدیدها </a:t>
            </a:r>
            <a:r>
              <a:rPr lang="fa-IR" sz="2400" b="1" dirty="0" smtClean="0">
                <a:cs typeface="B Nazanin" panose="00000400000000000000" pitchFamily="2" charset="-78"/>
              </a:rPr>
              <a:t>( </a:t>
            </a:r>
            <a:r>
              <a:rPr lang="fa-IR" sz="2400" b="1" dirty="0">
                <a:cs typeface="B Nazanin" panose="00000400000000000000" pitchFamily="2" charset="-78"/>
              </a:rPr>
              <a:t>ناحیه 2 </a:t>
            </a:r>
            <a:r>
              <a:rPr lang="fa-IR" sz="2400" b="1" dirty="0" smtClean="0">
                <a:cs typeface="B Nazanin" panose="00000400000000000000" pitchFamily="2" charset="-78"/>
              </a:rPr>
              <a:t>) (راهبرد </a:t>
            </a:r>
            <a:r>
              <a:rPr lang="fa-IR" sz="2400" b="1" dirty="0">
                <a:cs typeface="B Nazanin" panose="00000400000000000000" pitchFamily="2" charset="-78"/>
              </a:rPr>
              <a:t>های </a:t>
            </a:r>
            <a:r>
              <a:rPr lang="en-US" sz="2400" b="1" dirty="0" smtClean="0">
                <a:cs typeface="B Nazanin" panose="00000400000000000000" pitchFamily="2" charset="-78"/>
              </a:rPr>
              <a:t>ST</a:t>
            </a:r>
            <a:r>
              <a:rPr lang="fa-IR" sz="2400" b="1" dirty="0" smtClean="0">
                <a:cs typeface="B Nazanin" panose="00000400000000000000" pitchFamily="2" charset="-78"/>
              </a:rPr>
              <a:t>)</a:t>
            </a:r>
          </a:p>
          <a:p>
            <a:pPr marL="457200" indent="-457200" algn="just">
              <a:buFont typeface="+mj-lt"/>
              <a:buAutoNum type="arabicPeriod"/>
            </a:pPr>
            <a:r>
              <a:rPr lang="fa-IR" sz="2400" b="1" dirty="0">
                <a:cs typeface="B Nazanin" panose="00000400000000000000" pitchFamily="2" charset="-78"/>
              </a:rPr>
              <a:t>راهبردهای استفاده از مزیت های بالقوه ای که در فرصت های محیطی نهفته است برای جبران نقاط ضعف </a:t>
            </a:r>
            <a:r>
              <a:rPr lang="fa-IR" sz="2400" b="1" dirty="0" smtClean="0">
                <a:cs typeface="B Nazanin" panose="00000400000000000000" pitchFamily="2" charset="-78"/>
              </a:rPr>
              <a:t>موجود سازمان ( ناحیه3)  (راهبردهای </a:t>
            </a:r>
            <a:r>
              <a:rPr lang="en-US" sz="2400" b="1" dirty="0" smtClean="0">
                <a:cs typeface="B Nazanin" panose="00000400000000000000" pitchFamily="2" charset="-78"/>
              </a:rPr>
              <a:t>WO</a:t>
            </a:r>
            <a:r>
              <a:rPr lang="fa-IR" sz="2400" b="1" dirty="0" smtClean="0">
                <a:cs typeface="B Nazanin" panose="00000400000000000000" pitchFamily="2" charset="-78"/>
              </a:rPr>
              <a:t>)</a:t>
            </a:r>
          </a:p>
          <a:p>
            <a:pPr marL="457200" indent="-457200" algn="just">
              <a:buFont typeface="+mj-lt"/>
              <a:buAutoNum type="arabicPeriod"/>
            </a:pPr>
            <a:r>
              <a:rPr lang="fa-IR" sz="2400" b="1" dirty="0">
                <a:cs typeface="B Nazanin" panose="00000400000000000000" pitchFamily="2" charset="-78"/>
              </a:rPr>
              <a:t>- راهبردهایی برای به حداقل رساندن زیان های ناشی از تهدیدها و نقاط ضعف </a:t>
            </a:r>
            <a:r>
              <a:rPr lang="fa-IR" sz="2400" b="1" dirty="0" smtClean="0">
                <a:cs typeface="B Nazanin" panose="00000400000000000000" pitchFamily="2" charset="-78"/>
              </a:rPr>
              <a:t>(ناحیه </a:t>
            </a:r>
            <a:r>
              <a:rPr lang="fa-IR" sz="2400" b="1" dirty="0">
                <a:cs typeface="B Nazanin" panose="00000400000000000000" pitchFamily="2" charset="-78"/>
              </a:rPr>
              <a:t>4 </a:t>
            </a:r>
            <a:r>
              <a:rPr lang="fa-IR" sz="2400" b="1" dirty="0" smtClean="0">
                <a:cs typeface="B Nazanin" panose="00000400000000000000" pitchFamily="2" charset="-78"/>
              </a:rPr>
              <a:t>) (راهبردهای </a:t>
            </a:r>
            <a:r>
              <a:rPr lang="en-US" sz="2400" b="1" dirty="0" smtClean="0">
                <a:cs typeface="B Nazanin" panose="00000400000000000000" pitchFamily="2" charset="-78"/>
              </a:rPr>
              <a:t>WT</a:t>
            </a:r>
            <a:r>
              <a:rPr lang="fa-IR" sz="2400" b="1" dirty="0" smtClean="0">
                <a:cs typeface="B Nazanin" panose="00000400000000000000" pitchFamily="2" charset="-78"/>
              </a:rPr>
              <a:t>)</a:t>
            </a:r>
            <a:endParaRPr lang="fa-IR" sz="2400" b="1" dirty="0">
              <a:cs typeface="B Nazanin" panose="00000400000000000000" pitchFamily="2" charset="-78"/>
            </a:endParaRPr>
          </a:p>
        </p:txBody>
      </p:sp>
    </p:spTree>
    <p:extLst>
      <p:ext uri="{BB962C8B-B14F-4D97-AF65-F5344CB8AC3E}">
        <p14:creationId xmlns:p14="http://schemas.microsoft.com/office/powerpoint/2010/main" val="1884497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025908"/>
            <a:ext cx="7776864" cy="4832092"/>
          </a:xfrm>
          <a:prstGeom prst="rect">
            <a:avLst/>
          </a:prstGeom>
        </p:spPr>
        <p:txBody>
          <a:bodyPr wrap="square">
            <a:spAutoFit/>
          </a:bodyPr>
          <a:lstStyle/>
          <a:p>
            <a:pPr algn="r"/>
            <a:r>
              <a:rPr lang="fa-IR" sz="2400" dirty="0" smtClean="0"/>
              <a:t> </a:t>
            </a:r>
            <a:r>
              <a:rPr lang="fa-IR" sz="2800" dirty="0" smtClean="0">
                <a:cs typeface="B Nazanin" panose="00000400000000000000" pitchFamily="2" charset="-78"/>
              </a:rPr>
              <a:t>ابزار های مدیریتی و چالش مدیران در فرآیند کار و تولید , برنامه ریزی و اقدام لازم برای برطرف ساختن فاصله و نزدیک کردن عملکرد موجود به عملکرد مورد انتظار تنها توسط پیاده سازی نظام سنجش عملکردی وپايش مستمرممکن و میسر میگردد. </a:t>
            </a:r>
          </a:p>
          <a:p>
            <a:pPr algn="r"/>
            <a:r>
              <a:rPr lang="fa-IR" sz="2800" b="1" dirty="0">
                <a:solidFill>
                  <a:srgbClr val="7030A0"/>
                </a:solidFill>
                <a:cs typeface="B Nazanin" panose="00000400000000000000" pitchFamily="2" charset="-78"/>
              </a:rPr>
              <a:t>عدم  وجود </a:t>
            </a:r>
            <a:r>
              <a:rPr lang="fa-IR" sz="2800" b="1" dirty="0" smtClean="0">
                <a:solidFill>
                  <a:srgbClr val="7030A0"/>
                </a:solidFill>
                <a:cs typeface="B Nazanin" panose="00000400000000000000" pitchFamily="2" charset="-78"/>
              </a:rPr>
              <a:t>استراتژي  ونقشه راه در بین مدیران صنعتی و تولیدی، باعث شده که آنان  همیشه  در جستجوی ذهن خویش که محتوايي از تجارب غيرعلمي وقديمي  , گرفتار شده  و راه به جایی نبرند.</a:t>
            </a:r>
          </a:p>
          <a:p>
            <a:pPr algn="r"/>
            <a:r>
              <a:rPr lang="fa-IR" sz="2800" dirty="0" smtClean="0">
                <a:cs typeface="B Nazanin" panose="00000400000000000000" pitchFamily="2" charset="-78"/>
              </a:rPr>
              <a:t>  مدیران متاسفانه اكثراز وجود کارشناسان و خبرگان رشته هاي تخصصي </a:t>
            </a:r>
            <a:r>
              <a:rPr lang="fa-IR" sz="2800" dirty="0" smtClean="0">
                <a:solidFill>
                  <a:srgbClr val="990099"/>
                </a:solidFill>
                <a:cs typeface="B Nazanin" panose="00000400000000000000" pitchFamily="2" charset="-78"/>
              </a:rPr>
              <a:t>مديريت هم در کنار خود و حتي به عنوان مشاور سود نمیبرند .</a:t>
            </a:r>
            <a:endParaRPr lang="fa-IR" sz="2800" dirty="0"/>
          </a:p>
        </p:txBody>
      </p:sp>
      <p:sp>
        <p:nvSpPr>
          <p:cNvPr id="3" name="Rectangle 2"/>
          <p:cNvSpPr/>
          <p:nvPr/>
        </p:nvSpPr>
        <p:spPr>
          <a:xfrm>
            <a:off x="2141354" y="1063022"/>
            <a:ext cx="3932487" cy="523220"/>
          </a:xfrm>
          <a:prstGeom prst="rect">
            <a:avLst/>
          </a:prstGeom>
        </p:spPr>
        <p:txBody>
          <a:bodyPr wrap="none">
            <a:spAutoFit/>
          </a:bodyPr>
          <a:lstStyle/>
          <a:p>
            <a:r>
              <a:rPr lang="fa-IR" sz="2800" b="1" dirty="0" smtClean="0">
                <a:solidFill>
                  <a:srgbClr val="7030A0"/>
                </a:solidFill>
                <a:cs typeface="B Titr" panose="00000700000000000000" pitchFamily="2" charset="-78"/>
              </a:rPr>
              <a:t>عدم استراتژي در بین مدیران </a:t>
            </a:r>
            <a:endParaRPr lang="fa-IR" sz="2800" b="1" dirty="0">
              <a:solidFill>
                <a:srgbClr val="7030A0"/>
              </a:solidFill>
              <a:cs typeface="B Titr" panose="00000700000000000000" pitchFamily="2" charset="-78"/>
            </a:endParaRPr>
          </a:p>
        </p:txBody>
      </p:sp>
      <p:pic>
        <p:nvPicPr>
          <p:cNvPr id="1026" name="Picture 2" descr="C:\Users\eskandari\Desktop\و نت وكنترل پروزه\a17cbf815fdab363e5e7acd9a255505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96381"/>
            <a:ext cx="2641476" cy="196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7233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136" y="116632"/>
            <a:ext cx="2890664" cy="1296143"/>
          </a:xfrm>
        </p:spPr>
        <p:style>
          <a:lnRef idx="1">
            <a:schemeClr val="accent3"/>
          </a:lnRef>
          <a:fillRef idx="2">
            <a:schemeClr val="accent3"/>
          </a:fillRef>
          <a:effectRef idx="1">
            <a:schemeClr val="accent3"/>
          </a:effectRef>
          <a:fontRef idx="minor">
            <a:schemeClr val="dk1"/>
          </a:fontRef>
        </p:style>
        <p:txBody>
          <a:bodyPr>
            <a:noAutofit/>
          </a:bodyPr>
          <a:lstStyle/>
          <a:p>
            <a:r>
              <a:rPr lang="fa-IR" sz="2800" dirty="0">
                <a:solidFill>
                  <a:srgbClr val="000000"/>
                </a:solidFill>
                <a:cs typeface="B Titr" panose="00000700000000000000" pitchFamily="2" charset="-78"/>
              </a:rPr>
              <a:t>نگهداری از صنایع در زمان تحریم</a:t>
            </a:r>
            <a:endParaRPr lang="fa-IR" sz="2800" dirty="0">
              <a:cs typeface="B Titr" panose="00000700000000000000" pitchFamily="2" charset="-78"/>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65455"/>
          <a:stretch/>
        </p:blipFill>
        <p:spPr bwMode="auto">
          <a:xfrm>
            <a:off x="467544" y="116632"/>
            <a:ext cx="5328592" cy="129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Content Placeholder 4"/>
          <p:cNvGraphicFramePr>
            <a:graphicFrameLocks noGrp="1"/>
          </p:cNvGraphicFramePr>
          <p:nvPr>
            <p:ph idx="1"/>
            <p:extLst>
              <p:ext uri="{D42A27DB-BD31-4B8C-83A1-F6EECF244321}">
                <p14:modId xmlns:p14="http://schemas.microsoft.com/office/powerpoint/2010/main" val="365987241"/>
              </p:ext>
            </p:extLst>
          </p:nvPr>
        </p:nvGraphicFramePr>
        <p:xfrm>
          <a:off x="539552" y="1827212"/>
          <a:ext cx="8144073" cy="4842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0598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4" descr="C:\Documents and Settings\arasto\My Documents\My Pictures\parcham-e-iran_flag.jpg"/>
          <p:cNvPicPr>
            <a:picLocks noChangeAspect="1" noChangeArrowheads="1"/>
          </p:cNvPicPr>
          <p:nvPr/>
        </p:nvPicPr>
        <p:blipFill>
          <a:blip r:embed="rId2"/>
          <a:srcRect/>
          <a:stretch>
            <a:fillRect/>
          </a:stretch>
        </p:blipFill>
        <p:spPr bwMode="auto">
          <a:xfrm>
            <a:off x="0" y="0"/>
            <a:ext cx="9144000" cy="6858000"/>
          </a:xfrm>
          <a:prstGeom prst="rect">
            <a:avLst/>
          </a:prstGeom>
          <a:noFill/>
          <a:ln w="19050">
            <a:noFill/>
            <a:miter lim="800000"/>
            <a:headEnd/>
            <a:tailEnd/>
          </a:ln>
        </p:spPr>
      </p:pic>
      <p:sp>
        <p:nvSpPr>
          <p:cNvPr id="10" name="Rectangle 9"/>
          <p:cNvSpPr/>
          <p:nvPr/>
        </p:nvSpPr>
        <p:spPr>
          <a:xfrm>
            <a:off x="0" y="5857892"/>
            <a:ext cx="9144000" cy="1000108"/>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anchor="ctr"/>
          <a:lstStyle/>
          <a:p>
            <a:pPr algn="l" fontAlgn="auto">
              <a:spcBef>
                <a:spcPts val="0"/>
              </a:spcBef>
              <a:spcAft>
                <a:spcPts val="0"/>
              </a:spcAft>
              <a:defRPr/>
            </a:pPr>
            <a:r>
              <a:rPr lang="fa-IR" sz="4400" b="1" dirty="0">
                <a:ln w="17780" cmpd="sng">
                  <a:solidFill>
                    <a:srgbClr val="FFFFFF"/>
                  </a:solidFill>
                  <a:prstDash val="solid"/>
                  <a:miter lim="800000"/>
                </a:ln>
                <a:solidFill>
                  <a:srgbClr val="0000CC"/>
                </a:solidFill>
                <a:effectLst>
                  <a:outerShdw blurRad="50800" algn="tl" rotWithShape="0">
                    <a:srgbClr val="000000"/>
                  </a:outerShdw>
                </a:effectLst>
                <a:cs typeface="B Titr" pitchFamily="2" charset="-78"/>
              </a:rPr>
              <a:t>با تشكر از حسن توجه شما عزيزان </a:t>
            </a:r>
            <a:endParaRPr lang="en-US" sz="4400" b="1" dirty="0">
              <a:ln w="17780" cmpd="sng">
                <a:solidFill>
                  <a:srgbClr val="FFFFFF"/>
                </a:solidFill>
                <a:prstDash val="solid"/>
                <a:miter lim="800000"/>
              </a:ln>
              <a:solidFill>
                <a:srgbClr val="0000CC"/>
              </a:solidFill>
              <a:effectLst>
                <a:outerShdw blurRad="50800" algn="tl" rotWithShape="0">
                  <a:srgbClr val="000000"/>
                </a:outerShdw>
              </a:effectLst>
              <a:cs typeface="B Titr" pitchFamily="2" charset="-78"/>
            </a:endParaRPr>
          </a:p>
        </p:txBody>
      </p:sp>
    </p:spTree>
    <p:extLst>
      <p:ext uri="{BB962C8B-B14F-4D97-AF65-F5344CB8AC3E}">
        <p14:creationId xmlns:p14="http://schemas.microsoft.com/office/powerpoint/2010/main" val="1333783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2063946"/>
            <a:ext cx="7704856" cy="3539430"/>
          </a:xfrm>
          <a:prstGeom prst="rect">
            <a:avLst/>
          </a:prstGeom>
        </p:spPr>
        <p:txBody>
          <a:bodyPr wrap="square">
            <a:spAutoFit/>
          </a:bodyPr>
          <a:lstStyle/>
          <a:p>
            <a:pPr algn="r"/>
            <a:r>
              <a:rPr lang="fa-IR" sz="2800" dirty="0" smtClean="0">
                <a:cs typeface="B Nazanin" panose="00000400000000000000" pitchFamily="2" charset="-78"/>
              </a:rPr>
              <a:t>پر واضح است که شناسایی و بکار گیری ابزار های مدیریتی در صنایع باعث میگردد که بیانیه و چشم انداز شرکت ، طرح ریزی استراتژیک , برنامه ريزي , نحوه تامین منابع از داخل و یا از بیرون , سنجش میزان رضایتمندی مشتریان , استراتژی های رشد , </a:t>
            </a:r>
            <a:r>
              <a:rPr lang="fa-IR" sz="2800" b="1" dirty="0" smtClean="0">
                <a:solidFill>
                  <a:srgbClr val="990099"/>
                </a:solidFill>
                <a:cs typeface="B Nazanin" panose="00000400000000000000" pitchFamily="2" charset="-78"/>
              </a:rPr>
              <a:t>پرداخت مبتنی بر عملکرد و بخش بندی مشتریان و تمام ابعاد توسعه طرح بشکل کاملآ روشن و قطعی تعیین گردیده </a:t>
            </a:r>
            <a:r>
              <a:rPr lang="fa-IR" sz="2800" dirty="0" smtClean="0">
                <a:cs typeface="B Nazanin" panose="00000400000000000000" pitchFamily="2" charset="-78"/>
              </a:rPr>
              <a:t>و امکان بقا و حضور شرکت در میدان رقابت و شرکت در بازار های جهانی به بهترین شکل ممکن فراهم گردیده و راه برای رشد و توسعه هموار و باز باشد</a:t>
            </a:r>
            <a:r>
              <a:rPr lang="fa-IR" dirty="0" smtClean="0"/>
              <a:t>.</a:t>
            </a:r>
            <a:endParaRPr lang="fa-IR" dirty="0"/>
          </a:p>
        </p:txBody>
      </p:sp>
      <p:sp>
        <p:nvSpPr>
          <p:cNvPr id="3" name="Rectangle 2"/>
          <p:cNvSpPr/>
          <p:nvPr/>
        </p:nvSpPr>
        <p:spPr>
          <a:xfrm>
            <a:off x="2800424" y="980728"/>
            <a:ext cx="5443983" cy="523220"/>
          </a:xfrm>
          <a:prstGeom prst="rect">
            <a:avLst/>
          </a:prstGeom>
        </p:spPr>
        <p:txBody>
          <a:bodyPr wrap="square">
            <a:spAutoFit/>
          </a:bodyPr>
          <a:lstStyle/>
          <a:p>
            <a:r>
              <a:rPr lang="fa-IR" sz="2800" b="1" dirty="0">
                <a:solidFill>
                  <a:srgbClr val="7030A0"/>
                </a:solidFill>
                <a:cs typeface="B Titr" panose="00000700000000000000" pitchFamily="2" charset="-78"/>
              </a:rPr>
              <a:t>امکان بقا و حضور شرکت در میدان رقابت </a:t>
            </a:r>
          </a:p>
        </p:txBody>
      </p:sp>
      <p:pic>
        <p:nvPicPr>
          <p:cNvPr id="4" name="Picture 2" descr="C:\Users\eskandari\Desktop\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32656"/>
            <a:ext cx="1828825" cy="166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569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0" y="301625"/>
            <a:ext cx="4831704" cy="1143000"/>
          </a:xfrm>
        </p:spPr>
        <p:txBody>
          <a:bodyPr/>
          <a:lstStyle/>
          <a:p>
            <a:pPr algn="ctr"/>
            <a:r>
              <a:rPr lang="fa-IR" b="1" dirty="0">
                <a:solidFill>
                  <a:srgbClr val="7030A0"/>
                </a:solidFill>
                <a:cs typeface="B Titr" panose="00000700000000000000" pitchFamily="2" charset="-78"/>
              </a:rPr>
              <a:t>نظام هاي جديد مديريتي</a:t>
            </a:r>
          </a:p>
        </p:txBody>
      </p:sp>
      <p:sp>
        <p:nvSpPr>
          <p:cNvPr id="3" name="Content Placeholder 2"/>
          <p:cNvSpPr>
            <a:spLocks noGrp="1"/>
          </p:cNvSpPr>
          <p:nvPr>
            <p:ph idx="1"/>
          </p:nvPr>
        </p:nvSpPr>
        <p:spPr>
          <a:xfrm>
            <a:off x="898972" y="2171574"/>
            <a:ext cx="7784033" cy="4410099"/>
          </a:xfrm>
        </p:spPr>
        <p:txBody>
          <a:bodyPr/>
          <a:lstStyle/>
          <a:p>
            <a:r>
              <a:rPr lang="fa-IR" sz="2800" dirty="0" smtClean="0">
                <a:cs typeface="B Nazanin" panose="00000400000000000000" pitchFamily="2" charset="-78"/>
              </a:rPr>
              <a:t>مباحث مديريتي در کارخانه ها وصنايع از مهمترين موضوعات و مباحث اقتصادي جوامع است  . </a:t>
            </a:r>
          </a:p>
          <a:p>
            <a:r>
              <a:rPr lang="fa-IR" sz="2800" dirty="0" smtClean="0">
                <a:cs typeface="B Nazanin" panose="00000400000000000000" pitchFamily="2" charset="-78"/>
              </a:rPr>
              <a:t>در کنار توسعه سخت افزارها و سرمايه گذاري هاي كلان  بر روي ماشين آلات و ساختمان ها ، لازم است آموزش موثر </a:t>
            </a:r>
            <a:r>
              <a:rPr lang="fa-IR" sz="2800" b="1" dirty="0" smtClean="0">
                <a:solidFill>
                  <a:srgbClr val="990099"/>
                </a:solidFill>
                <a:cs typeface="B Nazanin" panose="00000400000000000000" pitchFamily="2" charset="-78"/>
              </a:rPr>
              <a:t>مديريت از جايگاه  و کيفيت بالايي برخوردار باشد تا نظام هاي جديد مديريتي در برنامه ريزي ، سازماندهي ، تجهيز نيروي انساني ، هدايت و رهبري ، کنترل و مديريت اطلاعات ، جايگزيني روش هاي سنتي  اداره کارخانه ها بشود </a:t>
            </a:r>
            <a:r>
              <a:rPr lang="fa-IR" sz="2800" dirty="0" smtClean="0">
                <a:cs typeface="B Nazanin" panose="00000400000000000000" pitchFamily="2" charset="-78"/>
              </a:rPr>
              <a:t>تا بتوان به توليد داخلي صنايع دل بست.</a:t>
            </a:r>
          </a:p>
        </p:txBody>
      </p:sp>
      <p:pic>
        <p:nvPicPr>
          <p:cNvPr id="4098" name="Picture 2" descr="C:\Users\eskandari\Desktop\و نت وكنترل پروزه\45e51ddb36e475fccc30a022727e97f0-bp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342"/>
            <a:ext cx="1944216" cy="2190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785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0" y="332656"/>
            <a:ext cx="4752527" cy="1143000"/>
          </a:xfrm>
        </p:spPr>
        <p:txBody>
          <a:bodyPr/>
          <a:lstStyle/>
          <a:p>
            <a:r>
              <a:rPr lang="fa-IR" b="1" dirty="0" smtClean="0">
                <a:solidFill>
                  <a:srgbClr val="7030A0"/>
                </a:solidFill>
                <a:cs typeface="B Titr" panose="00000700000000000000" pitchFamily="2" charset="-78"/>
              </a:rPr>
              <a:t>مكانيزم </a:t>
            </a:r>
            <a:r>
              <a:rPr lang="fa-IR" b="1" dirty="0">
                <a:solidFill>
                  <a:srgbClr val="7030A0"/>
                </a:solidFill>
                <a:cs typeface="B Titr" panose="00000700000000000000" pitchFamily="2" charset="-78"/>
              </a:rPr>
              <a:t>هاي داخلي مديريت </a:t>
            </a:r>
          </a:p>
        </p:txBody>
      </p:sp>
      <p:sp>
        <p:nvSpPr>
          <p:cNvPr id="3" name="Content Placeholder 2"/>
          <p:cNvSpPr>
            <a:spLocks noGrp="1"/>
          </p:cNvSpPr>
          <p:nvPr>
            <p:ph idx="1"/>
          </p:nvPr>
        </p:nvSpPr>
        <p:spPr>
          <a:xfrm>
            <a:off x="827584" y="1988840"/>
            <a:ext cx="7817668" cy="4114800"/>
          </a:xfrm>
        </p:spPr>
        <p:txBody>
          <a:bodyPr/>
          <a:lstStyle/>
          <a:p>
            <a:r>
              <a:rPr lang="fa-IR" dirty="0" smtClean="0">
                <a:cs typeface="B Nazanin" panose="00000400000000000000" pitchFamily="2" charset="-78"/>
              </a:rPr>
              <a:t> رشد و توسعه ي صنايع علاوه بر بستر سازي قانوني ، اقتصادي و ثبات در محيط ، برخورداري از مديران برجسته  وكارآمد، کارآزموده و منتخب از خود صنعت مي باشد.</a:t>
            </a:r>
          </a:p>
          <a:p>
            <a:r>
              <a:rPr lang="fa-IR" dirty="0" smtClean="0">
                <a:cs typeface="B Nazanin" panose="00000400000000000000" pitchFamily="2" charset="-78"/>
              </a:rPr>
              <a:t> تا زماني كه  مكانيزم هاي داخلي </a:t>
            </a:r>
            <a:r>
              <a:rPr lang="fa-IR" dirty="0" smtClean="0">
                <a:solidFill>
                  <a:srgbClr val="990099"/>
                </a:solidFill>
                <a:cs typeface="B Nazanin" panose="00000400000000000000" pitchFamily="2" charset="-78"/>
              </a:rPr>
              <a:t>مديريت رشد بهره وري و توسعه دانش فني و ايجاد محيطي براي ابداع ، نوآوري و يادگيري در صنايع کشور شکل نگيرد، صنايع دولتي موجود رشد نيافته </a:t>
            </a:r>
            <a:r>
              <a:rPr lang="fa-IR" dirty="0" smtClean="0">
                <a:cs typeface="B Nazanin" panose="00000400000000000000" pitchFamily="2" charset="-78"/>
              </a:rPr>
              <a:t>و محصولات آن ها قادر به رقابت در بازارهاي حتي داخلي تا چه رسد به بازارهاي جهاني نخواهند بود .</a:t>
            </a:r>
          </a:p>
        </p:txBody>
      </p:sp>
      <p:pic>
        <p:nvPicPr>
          <p:cNvPr id="3074" name="Picture 2" descr="C:\Users\eskandari\Desktop\375419_5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520" y="188640"/>
            <a:ext cx="2520280"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614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301625"/>
            <a:ext cx="6055841" cy="1143000"/>
          </a:xfrm>
        </p:spPr>
        <p:txBody>
          <a:bodyPr/>
          <a:lstStyle/>
          <a:p>
            <a:pPr algn="r"/>
            <a:r>
              <a:rPr lang="fa-IR" sz="2800" dirty="0" smtClean="0">
                <a:solidFill>
                  <a:srgbClr val="7030A0"/>
                </a:solidFill>
                <a:cs typeface="B Titr" panose="00000700000000000000" pitchFamily="2" charset="-78"/>
              </a:rPr>
              <a:t>مدیران بدون استراتژيك</a:t>
            </a:r>
            <a:endParaRPr lang="fa-IR" sz="2800" dirty="0">
              <a:solidFill>
                <a:srgbClr val="7030A0"/>
              </a:solidFill>
              <a:cs typeface="B Titr" panose="00000700000000000000" pitchFamily="2" charset="-78"/>
            </a:endParaRPr>
          </a:p>
        </p:txBody>
      </p:sp>
      <p:sp>
        <p:nvSpPr>
          <p:cNvPr id="3" name="Rectangle 2"/>
          <p:cNvSpPr/>
          <p:nvPr/>
        </p:nvSpPr>
        <p:spPr>
          <a:xfrm>
            <a:off x="1259632" y="2276872"/>
            <a:ext cx="7272807" cy="4154984"/>
          </a:xfrm>
          <a:prstGeom prst="rect">
            <a:avLst/>
          </a:prstGeom>
        </p:spPr>
        <p:txBody>
          <a:bodyPr wrap="square">
            <a:spAutoFit/>
          </a:bodyPr>
          <a:lstStyle/>
          <a:p>
            <a:pPr algn="r"/>
            <a:r>
              <a:rPr lang="fa-IR" sz="2400" dirty="0" smtClean="0">
                <a:cs typeface="B Nazanin" panose="00000400000000000000" pitchFamily="2" charset="-78"/>
              </a:rPr>
              <a:t>مدیران بدون استراتژيك و بی برنامه و بی تجربه، بجای اینکه ابزارها را با سیستم کسب و کار خود منطبق سازند , برعکس , مدام تلاش بیهوده میکنند که سیستم را با ابزار های خود منطبق کنند ,  و باعث انحراف کسب و کار از مسیر اصلی میگردد. </a:t>
            </a:r>
            <a:r>
              <a:rPr lang="fa-IR" sz="2400" b="1" i="1" dirty="0" smtClean="0">
                <a:solidFill>
                  <a:srgbClr val="FF0000"/>
                </a:solidFill>
                <a:cs typeface="B Nazanin" panose="00000400000000000000" pitchFamily="2" charset="-78"/>
              </a:rPr>
              <a:t>اکثریت قریب به اتفاق شرکت های داخلی یا از ابزار های مدیریتی استفاده نمیکنند و یا در صورت استفاده قادر نیستند </a:t>
            </a:r>
            <a:r>
              <a:rPr lang="fa-IR" sz="2400" dirty="0" smtClean="0">
                <a:solidFill>
                  <a:srgbClr val="FF0000"/>
                </a:solidFill>
                <a:cs typeface="B Nazanin" panose="00000400000000000000" pitchFamily="2" charset="-78"/>
              </a:rPr>
              <a:t>که از هر ابزاری در جای خود استفاده کنند و همیشه بین ابزار مورد استفاده شرکتهای خارجی و داخلی خلاء و فاصله زیادی وجود دارد</a:t>
            </a:r>
            <a:r>
              <a:rPr lang="fa-IR" sz="2400" dirty="0" smtClean="0">
                <a:cs typeface="B Nazanin" panose="00000400000000000000" pitchFamily="2" charset="-78"/>
              </a:rPr>
              <a:t>.  رشد و توسعه صنعت کشور اسلامی در چند سال اخیر و با شدت یافتن </a:t>
            </a:r>
            <a:r>
              <a:rPr lang="fa-IR" sz="2400" i="1" dirty="0" smtClean="0">
                <a:solidFill>
                  <a:schemeClr val="tx2">
                    <a:lumMod val="75000"/>
                  </a:schemeClr>
                </a:solidFill>
                <a:cs typeface="B Nazanin" panose="00000400000000000000" pitchFamily="2" charset="-78"/>
              </a:rPr>
              <a:t>تحریم های یک جانبه و غیرانسانی غرب علیه جمهوری اسلامی ایران </a:t>
            </a:r>
            <a:r>
              <a:rPr lang="fa-IR" sz="2400" dirty="0" smtClean="0">
                <a:cs typeface="B Nazanin" panose="00000400000000000000" pitchFamily="2" charset="-78"/>
              </a:rPr>
              <a:t>با هدف متوقف کردن برنامه های صلح آمیز هسته ای ایران، واژه  «</a:t>
            </a:r>
            <a:r>
              <a:rPr lang="fa-IR" sz="2400" dirty="0" smtClean="0">
                <a:solidFill>
                  <a:srgbClr val="FF0000"/>
                </a:solidFill>
                <a:cs typeface="B Nazanin" panose="00000400000000000000" pitchFamily="2" charset="-78"/>
              </a:rPr>
              <a:t>اقتصاد مقاومتی</a:t>
            </a:r>
            <a:r>
              <a:rPr lang="fa-IR" sz="2400" dirty="0" smtClean="0">
                <a:cs typeface="B Nazanin" panose="00000400000000000000" pitchFamily="2" charset="-78"/>
              </a:rPr>
              <a:t>»   به فراخور حال و روز اقتصاد کشورمان مورد توجه  قرار گرفته است.</a:t>
            </a:r>
            <a:endParaRPr lang="fa-IR" sz="2400" dirty="0">
              <a:cs typeface="B Nazanin" panose="00000400000000000000" pitchFamily="2" charset="-78"/>
            </a:endParaRPr>
          </a:p>
        </p:txBody>
      </p:sp>
      <p:pic>
        <p:nvPicPr>
          <p:cNvPr id="87042" name="Picture 2" descr="C:\Users\eskandari\Desktop\و نت وكنترل پروزه\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436" y="260648"/>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807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2276872"/>
            <a:ext cx="7903368" cy="3416320"/>
          </a:xfrm>
          <a:prstGeom prst="rect">
            <a:avLst/>
          </a:prstGeom>
        </p:spPr>
        <p:txBody>
          <a:bodyPr wrap="square">
            <a:spAutoFit/>
          </a:bodyPr>
          <a:lstStyle/>
          <a:p>
            <a:pPr algn="r"/>
            <a:r>
              <a:rPr lang="fa-IR" sz="3600" dirty="0" smtClean="0">
                <a:cs typeface="B Nazanin" panose="00000400000000000000" pitchFamily="2" charset="-78"/>
              </a:rPr>
              <a:t>اولین بار در دیدار کارآفرینان با </a:t>
            </a:r>
            <a:r>
              <a:rPr lang="fa-IR" sz="3600" dirty="0" smtClean="0">
                <a:solidFill>
                  <a:srgbClr val="FF0000"/>
                </a:solidFill>
                <a:cs typeface="B Nazanin" panose="00000400000000000000" pitchFamily="2" charset="-78"/>
              </a:rPr>
              <a:t>مقام معظم رهبری در شهریور سال 1389 </a:t>
            </a:r>
            <a:r>
              <a:rPr lang="fa-IR" sz="3600" dirty="0" smtClean="0">
                <a:cs typeface="B Nazanin" panose="00000400000000000000" pitchFamily="2" charset="-78"/>
              </a:rPr>
              <a:t>مطرح گردید. در همین دیدار، رهبر معظم انقلاب «اقتصاد مقاومتی» را معنا و مفهومی از کارآفرینی معرفی و برای نیاز اساسی کشور به کارآفرینی نیز دو دلیل «</a:t>
            </a:r>
            <a:r>
              <a:rPr lang="fa-IR" sz="3600" dirty="0" smtClean="0">
                <a:solidFill>
                  <a:srgbClr val="FF0000"/>
                </a:solidFill>
                <a:cs typeface="B Nazanin" panose="00000400000000000000" pitchFamily="2" charset="-78"/>
              </a:rPr>
              <a:t>فشار اقتصادی دشمنان</a:t>
            </a:r>
            <a:r>
              <a:rPr lang="fa-IR" sz="3600" dirty="0" smtClean="0">
                <a:cs typeface="B Nazanin" panose="00000400000000000000" pitchFamily="2" charset="-78"/>
              </a:rPr>
              <a:t>» و «</a:t>
            </a:r>
            <a:r>
              <a:rPr lang="fa-IR" sz="3600" dirty="0" smtClean="0">
                <a:solidFill>
                  <a:srgbClr val="FF0000"/>
                </a:solidFill>
                <a:cs typeface="B Nazanin" panose="00000400000000000000" pitchFamily="2" charset="-78"/>
              </a:rPr>
              <a:t>آمادگی کشور برای جهش</a:t>
            </a:r>
            <a:r>
              <a:rPr lang="fa-IR" sz="3600" dirty="0" smtClean="0">
                <a:cs typeface="B Nazanin" panose="00000400000000000000" pitchFamily="2" charset="-78"/>
              </a:rPr>
              <a:t>» را معرفی نمودند</a:t>
            </a:r>
            <a:endParaRPr lang="fa-IR" sz="3600" dirty="0">
              <a:cs typeface="B Nazanin" panose="00000400000000000000" pitchFamily="2" charset="-78"/>
            </a:endParaRPr>
          </a:p>
        </p:txBody>
      </p:sp>
      <p:sp>
        <p:nvSpPr>
          <p:cNvPr id="4" name="Rectangle 3"/>
          <p:cNvSpPr/>
          <p:nvPr/>
        </p:nvSpPr>
        <p:spPr>
          <a:xfrm>
            <a:off x="2731108" y="793978"/>
            <a:ext cx="4896544" cy="646331"/>
          </a:xfrm>
          <a:prstGeom prst="rect">
            <a:avLst/>
          </a:prstGeom>
          <a:solidFill>
            <a:schemeClr val="bg1"/>
          </a:solidFill>
          <a:ln>
            <a:solidFill>
              <a:schemeClr val="bg1"/>
            </a:solidFill>
          </a:ln>
        </p:spPr>
        <p:txBody>
          <a:bodyPr wrap="square">
            <a:spAutoFit/>
          </a:bodyPr>
          <a:lstStyle/>
          <a:p>
            <a:r>
              <a:rPr lang="fa-IR" sz="3600" dirty="0" smtClean="0">
                <a:solidFill>
                  <a:srgbClr val="7030A0"/>
                </a:solidFill>
                <a:cs typeface="B Titr" panose="00000700000000000000" pitchFamily="2" charset="-78"/>
              </a:rPr>
              <a:t>«اقتصاد مقاومتی» </a:t>
            </a:r>
            <a:endParaRPr lang="fa-IR" sz="3600" dirty="0">
              <a:solidFill>
                <a:srgbClr val="7030A0"/>
              </a:solidFill>
              <a:cs typeface="B Titr" panose="00000700000000000000" pitchFamily="2" charset="-78"/>
            </a:endParaRPr>
          </a:p>
        </p:txBody>
      </p:sp>
    </p:spTree>
    <p:extLst>
      <p:ext uri="{BB962C8B-B14F-4D97-AF65-F5344CB8AC3E}">
        <p14:creationId xmlns:p14="http://schemas.microsoft.com/office/powerpoint/2010/main" val="251954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1844824"/>
            <a:ext cx="7056784" cy="1815882"/>
          </a:xfrm>
          <a:prstGeom prst="rect">
            <a:avLst/>
          </a:prstGeom>
        </p:spPr>
        <p:txBody>
          <a:bodyPr wrap="square">
            <a:spAutoFit/>
          </a:bodyPr>
          <a:lstStyle/>
          <a:p>
            <a:pPr algn="r"/>
            <a:r>
              <a:rPr lang="fa-IR" sz="2800" dirty="0" smtClean="0">
                <a:cs typeface="B Titr" panose="00000700000000000000" pitchFamily="2" charset="-78"/>
              </a:rPr>
              <a:t>«اقتصاد مقاومتی یعنی آن اقتصادی که در شرایط فشار، در شرایط </a:t>
            </a:r>
            <a:r>
              <a:rPr lang="fa-IR" sz="2800" dirty="0" smtClean="0">
                <a:solidFill>
                  <a:srgbClr val="FF0000"/>
                </a:solidFill>
                <a:cs typeface="B Titr" panose="00000700000000000000" pitchFamily="2" charset="-78"/>
              </a:rPr>
              <a:t>تحریم</a:t>
            </a:r>
            <a:r>
              <a:rPr lang="fa-IR" sz="2800" dirty="0" smtClean="0">
                <a:cs typeface="B Titr" panose="00000700000000000000" pitchFamily="2" charset="-78"/>
              </a:rPr>
              <a:t>، در شرایط دشمنی ها و خصومت های شدید می تواند تعیین کننده رشد و شکوفایی کشور باشد.»[</a:t>
            </a:r>
            <a:endParaRPr lang="fa-IR" sz="2800" dirty="0">
              <a:cs typeface="B Titr" panose="00000700000000000000" pitchFamily="2" charset="-78"/>
            </a:endParaRPr>
          </a:p>
        </p:txBody>
      </p:sp>
      <p:sp>
        <p:nvSpPr>
          <p:cNvPr id="3" name="Rectangle 2"/>
          <p:cNvSpPr/>
          <p:nvPr/>
        </p:nvSpPr>
        <p:spPr>
          <a:xfrm>
            <a:off x="1115616" y="3664948"/>
            <a:ext cx="7344816" cy="1569660"/>
          </a:xfrm>
          <a:prstGeom prst="rect">
            <a:avLst/>
          </a:prstGeom>
        </p:spPr>
        <p:txBody>
          <a:bodyPr wrap="square">
            <a:spAutoFit/>
          </a:bodyPr>
          <a:lstStyle/>
          <a:p>
            <a:pPr algn="r"/>
            <a:r>
              <a:rPr lang="fa-IR" sz="2400" dirty="0" smtClean="0">
                <a:solidFill>
                  <a:srgbClr val="7030A0"/>
                </a:solidFill>
                <a:cs typeface="B Titr" panose="00000700000000000000" pitchFamily="2" charset="-78"/>
              </a:rPr>
              <a:t>اقتصاد مقاومتی بر پایه و اساس سرمایه معنوی افراد و جامعه استوار است و بخش خصوصی بدون شک برترین بستر، برای همراهی مردم به عنوان اصلی ترین ارکان مقاومت درجامعه، برای ضد ضربه کردن اقتصاد در برابر تحریم هاست.</a:t>
            </a:r>
            <a:endParaRPr lang="fa-IR" sz="2400" dirty="0">
              <a:solidFill>
                <a:srgbClr val="7030A0"/>
              </a:solidFill>
              <a:cs typeface="B Titr" panose="00000700000000000000" pitchFamily="2" charset="-78"/>
            </a:endParaRPr>
          </a:p>
        </p:txBody>
      </p:sp>
      <p:sp>
        <p:nvSpPr>
          <p:cNvPr id="4" name="Rectangle 3"/>
          <p:cNvSpPr/>
          <p:nvPr/>
        </p:nvSpPr>
        <p:spPr>
          <a:xfrm>
            <a:off x="4106333" y="836712"/>
            <a:ext cx="3509294" cy="523220"/>
          </a:xfrm>
          <a:prstGeom prst="rect">
            <a:avLst/>
          </a:prstGeom>
        </p:spPr>
        <p:txBody>
          <a:bodyPr wrap="none">
            <a:spAutoFit/>
          </a:bodyPr>
          <a:lstStyle/>
          <a:p>
            <a:r>
              <a:rPr lang="fa-IR" sz="2800" dirty="0" smtClean="0">
                <a:solidFill>
                  <a:srgbClr val="7030A0"/>
                </a:solidFill>
                <a:cs typeface="B Titr" panose="00000700000000000000" pitchFamily="2" charset="-78"/>
              </a:rPr>
              <a:t>« تعاريف اقتصاد مقاومتی» </a:t>
            </a:r>
            <a:endParaRPr lang="fa-IR" sz="2800" dirty="0">
              <a:solidFill>
                <a:srgbClr val="7030A0"/>
              </a:solidFill>
              <a:cs typeface="B Titr" panose="00000700000000000000" pitchFamily="2" charset="-78"/>
            </a:endParaRPr>
          </a:p>
        </p:txBody>
      </p:sp>
    </p:spTree>
    <p:extLst>
      <p:ext uri="{BB962C8B-B14F-4D97-AF65-F5344CB8AC3E}">
        <p14:creationId xmlns:p14="http://schemas.microsoft.com/office/powerpoint/2010/main" val="2844267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Eclipse design template">
  <a:themeElements>
    <a:clrScheme name="Office Them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Office Them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Them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Office Them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Office Them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Office Them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Office Them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Office Them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Office Them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 design template</Template>
  <TotalTime>5934</TotalTime>
  <Words>2728</Words>
  <Application>Microsoft Office PowerPoint</Application>
  <PresentationFormat>On-screen Show (4:3)</PresentationFormat>
  <Paragraphs>165</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Eclipse design template</vt:lpstr>
      <vt:lpstr>اهميت نگهداري وتعميرات درساختاراقتصاد مقاومتي وگذراز تحريم (تحلیل SWOT)</vt:lpstr>
      <vt:lpstr>بسترهاي محيطي مناسب </vt:lpstr>
      <vt:lpstr>PowerPoint Presentation</vt:lpstr>
      <vt:lpstr>PowerPoint Presentation</vt:lpstr>
      <vt:lpstr>نظام هاي جديد مديريتي</vt:lpstr>
      <vt:lpstr>مكانيزم هاي داخلي مديريت </vt:lpstr>
      <vt:lpstr>مدیران بدون استراتژيك</vt:lpstr>
      <vt:lpstr>PowerPoint Presentation</vt:lpstr>
      <vt:lpstr>PowerPoint Presentation</vt:lpstr>
      <vt:lpstr>اركان اقتصاد مقاومتي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شاخص گذاري و اندازه گيري عملكرد</vt:lpstr>
      <vt:lpstr>روش هاي مديريت نگهداري و تعميرات و دارايي هاي فيزيكي</vt:lpstr>
      <vt:lpstr>مدل تحلیل</vt:lpstr>
      <vt:lpstr>نگهداری از صنایع در زمان تحریم</vt:lpstr>
      <vt:lpstr>نگهداری از صنایع در زمان تحریم</vt:lpstr>
      <vt:lpstr>نگهداری از صنایع در زمان تحریم</vt:lpstr>
      <vt:lpstr>نگهداری از صنایع در زمان تحریم</vt:lpstr>
      <vt:lpstr>نگهداری از صنایع در زمان تحریم</vt:lpstr>
      <vt:lpstr>نگهداری از صنایع در زمان تحریم</vt:lpstr>
      <vt:lpstr>نگهداری از صنایع در زمان تحریم</vt:lpstr>
      <vt:lpstr>PowerPoint Presentation</vt:lpstr>
    </vt:vector>
  </TitlesOfParts>
  <Company>P30Download.com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eskandari</dc:creator>
  <cp:lastModifiedBy>arasto</cp:lastModifiedBy>
  <cp:revision>114</cp:revision>
  <cp:lastPrinted>2018-11-28T06:31:50Z</cp:lastPrinted>
  <dcterms:created xsi:type="dcterms:W3CDTF">2018-11-24T06:18:20Z</dcterms:created>
  <dcterms:modified xsi:type="dcterms:W3CDTF">2018-12-25T13:27:28Z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TC102037701033</vt:lpwstr>
  </property>
</Properties>
</file>