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0" r:id="rId3"/>
    <p:sldId id="299" r:id="rId4"/>
    <p:sldId id="298" r:id="rId5"/>
    <p:sldId id="297" r:id="rId6"/>
    <p:sldId id="266" r:id="rId7"/>
    <p:sldId id="308" r:id="rId8"/>
    <p:sldId id="270" r:id="rId9"/>
    <p:sldId id="307" r:id="rId10"/>
    <p:sldId id="301" r:id="rId11"/>
    <p:sldId id="311" r:id="rId12"/>
    <p:sldId id="302" r:id="rId13"/>
    <p:sldId id="313" r:id="rId14"/>
    <p:sldId id="303" r:id="rId15"/>
    <p:sldId id="304" r:id="rId16"/>
    <p:sldId id="305" r:id="rId17"/>
    <p:sldId id="295" r:id="rId18"/>
    <p:sldId id="291" r:id="rId19"/>
    <p:sldId id="292" r:id="rId20"/>
    <p:sldId id="293" r:id="rId21"/>
    <p:sldId id="294"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2E597-961B-4FFE-9AEF-F08C40C0B944}"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E1DD2E01-61C8-4784-A877-F3E872DA8577}">
      <dgm:prSet phldrT="[Text]" custT="1"/>
      <dgm:spPr/>
      <dgm:t>
        <a:bodyPr/>
        <a:lstStyle/>
        <a:p>
          <a:r>
            <a:rPr lang="en-US" sz="1600" dirty="0" smtClean="0">
              <a:latin typeface="Tahoma" pitchFamily="34" charset="0"/>
              <a:ea typeface="Tahoma" pitchFamily="34" charset="0"/>
              <a:cs typeface="Tahoma" pitchFamily="34" charset="0"/>
            </a:rPr>
            <a:t>Managing Director (Plant Manager)</a:t>
          </a:r>
        </a:p>
      </dgm:t>
    </dgm:pt>
    <dgm:pt modelId="{CB71AD10-20F9-452F-90DA-BD832257D555}" type="parTrans" cxnId="{35871A02-411C-4411-BEE2-26C95B1907C5}">
      <dgm:prSet/>
      <dgm:spPr/>
      <dgm:t>
        <a:bodyPr/>
        <a:lstStyle/>
        <a:p>
          <a:endParaRPr lang="en-US"/>
        </a:p>
      </dgm:t>
    </dgm:pt>
    <dgm:pt modelId="{CCB968BF-E99E-4951-BA56-2DB386E08CED}" type="sibTrans" cxnId="{35871A02-411C-4411-BEE2-26C95B1907C5}">
      <dgm:prSet/>
      <dgm:spPr/>
      <dgm:t>
        <a:bodyPr/>
        <a:lstStyle/>
        <a:p>
          <a:endParaRPr lang="en-US"/>
        </a:p>
      </dgm:t>
    </dgm:pt>
    <dgm:pt modelId="{2FEC99C7-B94E-427A-B233-DE75F39C53F5}">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1200" dirty="0" smtClean="0">
              <a:latin typeface="Tahoma" pitchFamily="34" charset="0"/>
              <a:ea typeface="Tahoma" pitchFamily="34" charset="0"/>
              <a:cs typeface="Tahoma" pitchFamily="34" charset="0"/>
            </a:rPr>
            <a:t>Systems</a:t>
          </a:r>
          <a:r>
            <a:rPr lang="en-US" sz="1200" baseline="0" dirty="0" smtClean="0">
              <a:latin typeface="Tahoma" pitchFamily="34" charset="0"/>
              <a:ea typeface="Tahoma" pitchFamily="34" charset="0"/>
              <a:cs typeface="Tahoma" pitchFamily="34" charset="0"/>
            </a:rPr>
            <a:t> and Equipment Performance Analysis Management</a:t>
          </a:r>
          <a:endParaRPr lang="en-US" sz="1200" dirty="0">
            <a:latin typeface="Tahoma" pitchFamily="34" charset="0"/>
            <a:ea typeface="Tahoma" pitchFamily="34" charset="0"/>
            <a:cs typeface="Tahoma" pitchFamily="34" charset="0"/>
          </a:endParaRPr>
        </a:p>
      </dgm:t>
    </dgm:pt>
    <dgm:pt modelId="{14BFB29A-295B-4E88-815B-0A30D2CDE96C}" type="parTrans" cxnId="{0AE04BD1-DAE5-4BFA-B584-3BD0F8199D9C}">
      <dgm:prSet/>
      <dgm:spPr/>
      <dgm:t>
        <a:bodyPr/>
        <a:lstStyle/>
        <a:p>
          <a:endParaRPr lang="en-US"/>
        </a:p>
      </dgm:t>
    </dgm:pt>
    <dgm:pt modelId="{E3F515DE-60A6-4848-BB02-9B20AB9D3A00}" type="sibTrans" cxnId="{0AE04BD1-DAE5-4BFA-B584-3BD0F8199D9C}">
      <dgm:prSet/>
      <dgm:spPr/>
      <dgm:t>
        <a:bodyPr/>
        <a:lstStyle/>
        <a:p>
          <a:endParaRPr lang="en-US"/>
        </a:p>
      </dgm:t>
    </dgm:pt>
    <dgm:pt modelId="{2477D0B7-CB5C-40DB-83F0-8AA777517E2F}">
      <dgm:prSet>
        <dgm:style>
          <a:lnRef idx="1">
            <a:schemeClr val="accent5"/>
          </a:lnRef>
          <a:fillRef idx="3">
            <a:schemeClr val="accent5"/>
          </a:fillRef>
          <a:effectRef idx="2">
            <a:schemeClr val="accent5"/>
          </a:effectRef>
          <a:fontRef idx="minor">
            <a:schemeClr val="lt1"/>
          </a:fontRef>
        </dgm:style>
      </dgm:prSet>
      <dgm:spPr/>
      <dgm:t>
        <a:bodyPr/>
        <a:lstStyle/>
        <a:p>
          <a:r>
            <a:rPr lang="en-US" dirty="0" smtClean="0">
              <a:latin typeface="Tahoma" pitchFamily="34" charset="0"/>
              <a:ea typeface="Tahoma" pitchFamily="34" charset="0"/>
              <a:cs typeface="Tahoma" pitchFamily="34" charset="0"/>
            </a:rPr>
            <a:t>Vibrations Analysis and Diagnosis Group</a:t>
          </a:r>
          <a:endParaRPr lang="en-US" dirty="0">
            <a:latin typeface="Tahoma" pitchFamily="34" charset="0"/>
            <a:ea typeface="Tahoma" pitchFamily="34" charset="0"/>
            <a:cs typeface="Tahoma" pitchFamily="34" charset="0"/>
          </a:endParaRPr>
        </a:p>
      </dgm:t>
    </dgm:pt>
    <dgm:pt modelId="{87EFFD87-F1B2-4CA2-8989-47A50F42C898}" type="parTrans" cxnId="{0D625EF9-1434-4023-82FC-CAED538B27F2}">
      <dgm:prSet/>
      <dgm:spPr/>
      <dgm:t>
        <a:bodyPr/>
        <a:lstStyle/>
        <a:p>
          <a:endParaRPr lang="en-US"/>
        </a:p>
      </dgm:t>
    </dgm:pt>
    <dgm:pt modelId="{A23712CE-9BED-4251-8B08-8481D0F7D2D6}" type="sibTrans" cxnId="{0D625EF9-1434-4023-82FC-CAED538B27F2}">
      <dgm:prSet/>
      <dgm:spPr/>
      <dgm:t>
        <a:bodyPr/>
        <a:lstStyle/>
        <a:p>
          <a:endParaRPr lang="en-US"/>
        </a:p>
      </dgm:t>
    </dgm:pt>
    <dgm:pt modelId="{B1AC0AF2-458A-4D1D-8E9A-DC58B0FC8DF9}">
      <dgm:prSet>
        <dgm:style>
          <a:lnRef idx="1">
            <a:schemeClr val="accent5"/>
          </a:lnRef>
          <a:fillRef idx="3">
            <a:schemeClr val="accent5"/>
          </a:fillRef>
          <a:effectRef idx="2">
            <a:schemeClr val="accent5"/>
          </a:effectRef>
          <a:fontRef idx="minor">
            <a:schemeClr val="lt1"/>
          </a:fontRef>
        </dgm:style>
      </dgm:prSet>
      <dgm:spPr/>
      <dgm:t>
        <a:bodyPr/>
        <a:lstStyle/>
        <a:p>
          <a:r>
            <a:rPr lang="en-US" dirty="0" smtClean="0">
              <a:latin typeface="Tahoma" pitchFamily="34" charset="0"/>
              <a:ea typeface="Tahoma" pitchFamily="34" charset="0"/>
              <a:cs typeface="Tahoma" pitchFamily="34" charset="0"/>
            </a:rPr>
            <a:t>Equipment Modification</a:t>
          </a:r>
          <a:endParaRPr lang="en-US" dirty="0">
            <a:latin typeface="Tahoma" pitchFamily="34" charset="0"/>
            <a:ea typeface="Tahoma" pitchFamily="34" charset="0"/>
            <a:cs typeface="Tahoma" pitchFamily="34" charset="0"/>
          </a:endParaRPr>
        </a:p>
      </dgm:t>
    </dgm:pt>
    <dgm:pt modelId="{F1E871BA-5D8A-43B9-A902-7A65E4A9AB20}" type="parTrans" cxnId="{D0A08F45-1910-44BF-8B8C-95F5B294B76F}">
      <dgm:prSet/>
      <dgm:spPr/>
      <dgm:t>
        <a:bodyPr/>
        <a:lstStyle/>
        <a:p>
          <a:endParaRPr lang="en-US"/>
        </a:p>
      </dgm:t>
    </dgm:pt>
    <dgm:pt modelId="{42F15787-40AB-479F-B1C9-97807C7F550F}" type="sibTrans" cxnId="{D0A08F45-1910-44BF-8B8C-95F5B294B76F}">
      <dgm:prSet/>
      <dgm:spPr/>
      <dgm:t>
        <a:bodyPr/>
        <a:lstStyle/>
        <a:p>
          <a:endParaRPr lang="en-US"/>
        </a:p>
      </dgm:t>
    </dgm:pt>
    <dgm:pt modelId="{7044A337-302E-480C-ABBA-BDF917691589}">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Tahoma" pitchFamily="34" charset="0"/>
              <a:ea typeface="Tahoma" pitchFamily="34" charset="0"/>
              <a:cs typeface="Tahoma" pitchFamily="34" charset="0"/>
            </a:rPr>
            <a:t>Ageing Management and Reliability Group</a:t>
          </a:r>
          <a:endParaRPr lang="en-US" dirty="0">
            <a:latin typeface="Tahoma" pitchFamily="34" charset="0"/>
            <a:ea typeface="Tahoma" pitchFamily="34" charset="0"/>
            <a:cs typeface="Tahoma" pitchFamily="34" charset="0"/>
          </a:endParaRPr>
        </a:p>
      </dgm:t>
    </dgm:pt>
    <dgm:pt modelId="{ED11FAAF-1442-4E24-BF17-B7349A7187F5}" type="parTrans" cxnId="{5D626055-426E-4C8E-B19A-D1D8CFCF0CD4}">
      <dgm:prSet/>
      <dgm:spPr/>
      <dgm:t>
        <a:bodyPr/>
        <a:lstStyle/>
        <a:p>
          <a:endParaRPr lang="en-US"/>
        </a:p>
      </dgm:t>
    </dgm:pt>
    <dgm:pt modelId="{95A6C75E-1DA7-464B-8F56-4CAEF038B607}" type="sibTrans" cxnId="{5D626055-426E-4C8E-B19A-D1D8CFCF0CD4}">
      <dgm:prSet/>
      <dgm:spPr/>
      <dgm:t>
        <a:bodyPr/>
        <a:lstStyle/>
        <a:p>
          <a:endParaRPr lang="en-US"/>
        </a:p>
      </dgm:t>
    </dgm:pt>
    <dgm:pt modelId="{14D63871-466D-485A-BC48-5413AF8D4E47}">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Tahoma" pitchFamily="34" charset="0"/>
              <a:ea typeface="Tahoma" pitchFamily="34" charset="0"/>
              <a:cs typeface="Tahoma" pitchFamily="34" charset="0"/>
            </a:rPr>
            <a:t>Group Head</a:t>
          </a:r>
          <a:endParaRPr lang="en-US" dirty="0">
            <a:latin typeface="Tahoma" pitchFamily="34" charset="0"/>
            <a:ea typeface="Tahoma" pitchFamily="34" charset="0"/>
            <a:cs typeface="Tahoma" pitchFamily="34" charset="0"/>
          </a:endParaRPr>
        </a:p>
      </dgm:t>
    </dgm:pt>
    <dgm:pt modelId="{4EAC46B6-4BB1-4F7C-B84F-9691FDBCA4F6}" type="parTrans" cxnId="{B3FE2A15-9A34-4FDE-AE99-87478C3C3578}">
      <dgm:prSet/>
      <dgm:spPr/>
      <dgm:t>
        <a:bodyPr/>
        <a:lstStyle/>
        <a:p>
          <a:endParaRPr lang="en-US"/>
        </a:p>
      </dgm:t>
    </dgm:pt>
    <dgm:pt modelId="{25414B61-CC83-44BC-9349-F0B7534489C4}" type="sibTrans" cxnId="{B3FE2A15-9A34-4FDE-AE99-87478C3C3578}">
      <dgm:prSet/>
      <dgm:spPr/>
      <dgm:t>
        <a:bodyPr/>
        <a:lstStyle/>
        <a:p>
          <a:endParaRPr lang="en-US"/>
        </a:p>
      </dgm:t>
    </dgm:pt>
    <dgm:pt modelId="{E4322FDE-CEF3-4D5F-A413-E15B91C9D4D2}">
      <dgm:prSet>
        <dgm:style>
          <a:lnRef idx="1">
            <a:schemeClr val="accent5"/>
          </a:lnRef>
          <a:fillRef idx="3">
            <a:schemeClr val="accent5"/>
          </a:fillRef>
          <a:effectRef idx="2">
            <a:schemeClr val="accent5"/>
          </a:effectRef>
          <a:fontRef idx="minor">
            <a:schemeClr val="lt1"/>
          </a:fontRef>
        </dgm:style>
      </dgm:prSet>
      <dgm:spPr/>
      <dgm:t>
        <a:bodyPr/>
        <a:lstStyle/>
        <a:p>
          <a:r>
            <a:rPr lang="en-US" dirty="0" smtClean="0">
              <a:latin typeface="Tahoma" pitchFamily="34" charset="0"/>
              <a:ea typeface="Tahoma" pitchFamily="34" charset="0"/>
              <a:cs typeface="Tahoma" pitchFamily="34" charset="0"/>
            </a:rPr>
            <a:t>Technical Indicators</a:t>
          </a:r>
          <a:endParaRPr lang="en-US" dirty="0">
            <a:latin typeface="Tahoma" pitchFamily="34" charset="0"/>
            <a:ea typeface="Tahoma" pitchFamily="34" charset="0"/>
            <a:cs typeface="Tahoma" pitchFamily="34" charset="0"/>
          </a:endParaRPr>
        </a:p>
      </dgm:t>
    </dgm:pt>
    <dgm:pt modelId="{ABA494F2-AF2E-40BD-8A05-BC8443A9FE1A}" type="parTrans" cxnId="{AA4A3325-6C09-4D55-B9B6-48B1E28E0075}">
      <dgm:prSet/>
      <dgm:spPr/>
      <dgm:t>
        <a:bodyPr/>
        <a:lstStyle/>
        <a:p>
          <a:endParaRPr lang="en-US"/>
        </a:p>
      </dgm:t>
    </dgm:pt>
    <dgm:pt modelId="{94B1F96A-9256-46E0-8899-AA904C46BBC1}" type="sibTrans" cxnId="{AA4A3325-6C09-4D55-B9B6-48B1E28E0075}">
      <dgm:prSet/>
      <dgm:spPr/>
      <dgm:t>
        <a:bodyPr/>
        <a:lstStyle/>
        <a:p>
          <a:endParaRPr lang="en-US"/>
        </a:p>
      </dgm:t>
    </dgm:pt>
    <dgm:pt modelId="{185E9B5F-3EDC-4031-957A-727C9FF12D1A}">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Tahoma" pitchFamily="34" charset="0"/>
              <a:ea typeface="Tahoma" pitchFamily="34" charset="0"/>
              <a:cs typeface="Tahoma" pitchFamily="34" charset="0"/>
            </a:rPr>
            <a:t>Ageing Management Expert</a:t>
          </a:r>
          <a:endParaRPr lang="en-US" dirty="0">
            <a:latin typeface="Tahoma" pitchFamily="34" charset="0"/>
            <a:ea typeface="Tahoma" pitchFamily="34" charset="0"/>
            <a:cs typeface="Tahoma" pitchFamily="34" charset="0"/>
          </a:endParaRPr>
        </a:p>
      </dgm:t>
    </dgm:pt>
    <dgm:pt modelId="{58FEE5D5-8B61-43B4-9C56-97DC7A7025C3}" type="parTrans" cxnId="{70A74FB8-EA20-4C29-8C2D-D9781B8357FF}">
      <dgm:prSet/>
      <dgm:spPr/>
      <dgm:t>
        <a:bodyPr/>
        <a:lstStyle/>
        <a:p>
          <a:endParaRPr lang="en-US"/>
        </a:p>
      </dgm:t>
    </dgm:pt>
    <dgm:pt modelId="{F41E1FF7-3042-4B80-8BE3-B75DA9E1851E}" type="sibTrans" cxnId="{70A74FB8-EA20-4C29-8C2D-D9781B8357FF}">
      <dgm:prSet/>
      <dgm:spPr/>
      <dgm:t>
        <a:bodyPr/>
        <a:lstStyle/>
        <a:p>
          <a:endParaRPr lang="en-US"/>
        </a:p>
      </dgm:t>
    </dgm:pt>
    <dgm:pt modelId="{EE87CAD1-3C1A-4703-9F5F-1600B23C7DAA}">
      <dgm:prSet/>
      <dgm:spPr/>
      <dgm:t>
        <a:bodyPr/>
        <a:lstStyle/>
        <a:p>
          <a:r>
            <a:rPr lang="en-US" dirty="0" smtClean="0">
              <a:latin typeface="Tahoma" pitchFamily="34" charset="0"/>
              <a:ea typeface="Tahoma" pitchFamily="34" charset="0"/>
              <a:cs typeface="Tahoma" pitchFamily="34" charset="0"/>
            </a:rPr>
            <a:t>Reliability Expert</a:t>
          </a:r>
          <a:endParaRPr lang="en-US" dirty="0">
            <a:latin typeface="Tahoma" pitchFamily="34" charset="0"/>
            <a:ea typeface="Tahoma" pitchFamily="34" charset="0"/>
            <a:cs typeface="Tahoma" pitchFamily="34" charset="0"/>
          </a:endParaRPr>
        </a:p>
      </dgm:t>
    </dgm:pt>
    <dgm:pt modelId="{140C1BE6-0F5E-4AEC-A65D-8EDBFC222535}" type="parTrans" cxnId="{C1411DE2-9D18-4024-BE3E-4ACD6A3D0D46}">
      <dgm:prSet/>
      <dgm:spPr/>
      <dgm:t>
        <a:bodyPr/>
        <a:lstStyle/>
        <a:p>
          <a:endParaRPr lang="en-US"/>
        </a:p>
      </dgm:t>
    </dgm:pt>
    <dgm:pt modelId="{9786B219-6BD7-4AAF-9D23-2EBD4F95C36B}" type="sibTrans" cxnId="{C1411DE2-9D18-4024-BE3E-4ACD6A3D0D46}">
      <dgm:prSet/>
      <dgm:spPr/>
      <dgm:t>
        <a:bodyPr/>
        <a:lstStyle/>
        <a:p>
          <a:endParaRPr lang="en-US"/>
        </a:p>
      </dgm:t>
    </dgm:pt>
    <dgm:pt modelId="{7CD8766E-D5C8-4ED5-B575-F3CDB06022FD}">
      <dgm:prSet>
        <dgm:style>
          <a:lnRef idx="1">
            <a:schemeClr val="accent2"/>
          </a:lnRef>
          <a:fillRef idx="2">
            <a:schemeClr val="accent2"/>
          </a:fillRef>
          <a:effectRef idx="1">
            <a:schemeClr val="accent2"/>
          </a:effectRef>
          <a:fontRef idx="minor">
            <a:schemeClr val="dk1"/>
          </a:fontRef>
        </dgm:style>
      </dgm:prSet>
      <dgm:spPr/>
      <dgm:t>
        <a:bodyPr/>
        <a:lstStyle/>
        <a:p>
          <a:r>
            <a:rPr lang="en-US" dirty="0" smtClean="0"/>
            <a:t>Ageing</a:t>
          </a:r>
          <a:r>
            <a:rPr lang="en-US" baseline="0" dirty="0" smtClean="0"/>
            <a:t> Management Expert</a:t>
          </a:r>
          <a:endParaRPr lang="en-US" dirty="0"/>
        </a:p>
      </dgm:t>
    </dgm:pt>
    <dgm:pt modelId="{A0868A9D-765E-4938-BEC0-8FE061526E4B}" type="parTrans" cxnId="{5607E214-A386-4C7A-B6E6-51506668F986}">
      <dgm:prSet/>
      <dgm:spPr/>
      <dgm:t>
        <a:bodyPr/>
        <a:lstStyle/>
        <a:p>
          <a:endParaRPr lang="en-US"/>
        </a:p>
      </dgm:t>
    </dgm:pt>
    <dgm:pt modelId="{374EBEFC-8F7F-4E41-90C2-AA5701D5E476}" type="sibTrans" cxnId="{5607E214-A386-4C7A-B6E6-51506668F986}">
      <dgm:prSet/>
      <dgm:spPr/>
      <dgm:t>
        <a:bodyPr/>
        <a:lstStyle/>
        <a:p>
          <a:endParaRPr lang="en-US"/>
        </a:p>
      </dgm:t>
    </dgm:pt>
    <dgm:pt modelId="{2F1FAE13-A7E5-48C8-877C-167D5AB12A71}">
      <dgm:prSet custT="1">
        <dgm:style>
          <a:lnRef idx="1">
            <a:schemeClr val="accent5"/>
          </a:lnRef>
          <a:fillRef idx="3">
            <a:schemeClr val="accent5"/>
          </a:fillRef>
          <a:effectRef idx="2">
            <a:schemeClr val="accent5"/>
          </a:effectRef>
          <a:fontRef idx="minor">
            <a:schemeClr val="lt1"/>
          </a:fontRef>
        </dgm:style>
      </dgm:prSet>
      <dgm:spPr/>
      <dgm:t>
        <a:bodyPr/>
        <a:lstStyle/>
        <a:p>
          <a:r>
            <a:rPr lang="en-US" sz="1400" dirty="0" smtClean="0">
              <a:latin typeface="Tahoma" pitchFamily="34" charset="0"/>
              <a:cs typeface="Tahoma" pitchFamily="34" charset="0"/>
            </a:rPr>
            <a:t>Deputy for Technical and Engineering</a:t>
          </a:r>
          <a:endParaRPr lang="en-US" sz="1400" dirty="0">
            <a:latin typeface="Tahoma" pitchFamily="34" charset="0"/>
            <a:cs typeface="Tahoma" pitchFamily="34" charset="0"/>
          </a:endParaRPr>
        </a:p>
      </dgm:t>
    </dgm:pt>
    <dgm:pt modelId="{8F04079E-16D3-4715-A480-D90B8B54E0C4}" type="parTrans" cxnId="{23CCF280-51E6-40D8-AADA-34AB1B0AD773}">
      <dgm:prSet/>
      <dgm:spPr/>
      <dgm:t>
        <a:bodyPr/>
        <a:lstStyle/>
        <a:p>
          <a:endParaRPr lang="en-US"/>
        </a:p>
      </dgm:t>
    </dgm:pt>
    <dgm:pt modelId="{90A6159A-E244-44BD-8444-66AA5237740F}" type="sibTrans" cxnId="{23CCF280-51E6-40D8-AADA-34AB1B0AD773}">
      <dgm:prSet/>
      <dgm:spPr/>
      <dgm:t>
        <a:bodyPr/>
        <a:lstStyle/>
        <a:p>
          <a:endParaRPr lang="en-US"/>
        </a:p>
      </dgm:t>
    </dgm:pt>
    <dgm:pt modelId="{7EFE3D46-EA31-46AC-9DBA-1910D3EA31E3}">
      <dgm:prSet custT="1">
        <dgm:style>
          <a:lnRef idx="1">
            <a:schemeClr val="accent5"/>
          </a:lnRef>
          <a:fillRef idx="3">
            <a:schemeClr val="accent5"/>
          </a:fillRef>
          <a:effectRef idx="2">
            <a:schemeClr val="accent5"/>
          </a:effectRef>
          <a:fontRef idx="minor">
            <a:schemeClr val="lt1"/>
          </a:fontRef>
        </dgm:style>
      </dgm:prSet>
      <dgm:spPr/>
      <dgm:t>
        <a:bodyPr/>
        <a:lstStyle/>
        <a:p>
          <a:r>
            <a:rPr lang="en-US" sz="1600" dirty="0" smtClean="0">
              <a:latin typeface="Tahoma" pitchFamily="34" charset="0"/>
              <a:cs typeface="Tahoma" pitchFamily="34" charset="0"/>
            </a:rPr>
            <a:t>Chief Engineer</a:t>
          </a:r>
          <a:endParaRPr lang="en-US" sz="1600" dirty="0">
            <a:latin typeface="Tahoma" pitchFamily="34" charset="0"/>
            <a:cs typeface="Tahoma" pitchFamily="34" charset="0"/>
          </a:endParaRPr>
        </a:p>
      </dgm:t>
    </dgm:pt>
    <dgm:pt modelId="{99EAE717-0271-4BF2-83C1-C1EEFF15EAF7}" type="parTrans" cxnId="{D6FDB453-50F4-4EDF-93D3-AF71FE63B8A6}">
      <dgm:prSet/>
      <dgm:spPr/>
      <dgm:t>
        <a:bodyPr/>
        <a:lstStyle/>
        <a:p>
          <a:endParaRPr lang="en-US"/>
        </a:p>
      </dgm:t>
    </dgm:pt>
    <dgm:pt modelId="{224A3824-0E4E-4657-B8C0-CE8F35802FAC}" type="sibTrans" cxnId="{D6FDB453-50F4-4EDF-93D3-AF71FE63B8A6}">
      <dgm:prSet/>
      <dgm:spPr/>
      <dgm:t>
        <a:bodyPr/>
        <a:lstStyle/>
        <a:p>
          <a:endParaRPr lang="en-US"/>
        </a:p>
      </dgm:t>
    </dgm:pt>
    <dgm:pt modelId="{A893AD3B-16FD-4804-9FFF-3871CC671E73}" type="pres">
      <dgm:prSet presAssocID="{68B2E597-961B-4FFE-9AEF-F08C40C0B944}" presName="mainComposite" presStyleCnt="0">
        <dgm:presLayoutVars>
          <dgm:chPref val="1"/>
          <dgm:dir/>
          <dgm:animOne val="branch"/>
          <dgm:animLvl val="lvl"/>
          <dgm:resizeHandles val="exact"/>
        </dgm:presLayoutVars>
      </dgm:prSet>
      <dgm:spPr/>
      <dgm:t>
        <a:bodyPr/>
        <a:lstStyle/>
        <a:p>
          <a:endParaRPr lang="en-US"/>
        </a:p>
      </dgm:t>
    </dgm:pt>
    <dgm:pt modelId="{054BF27A-3798-485B-B55B-73BC464765E4}" type="pres">
      <dgm:prSet presAssocID="{68B2E597-961B-4FFE-9AEF-F08C40C0B944}" presName="hierFlow" presStyleCnt="0"/>
      <dgm:spPr/>
      <dgm:t>
        <a:bodyPr/>
        <a:lstStyle/>
        <a:p>
          <a:endParaRPr lang="en-US"/>
        </a:p>
      </dgm:t>
    </dgm:pt>
    <dgm:pt modelId="{F036CA03-B85F-4C3E-9CA3-191AF3F1D535}" type="pres">
      <dgm:prSet presAssocID="{68B2E597-961B-4FFE-9AEF-F08C40C0B944}" presName="hierChild1" presStyleCnt="0">
        <dgm:presLayoutVars>
          <dgm:chPref val="1"/>
          <dgm:animOne val="branch"/>
          <dgm:animLvl val="lvl"/>
        </dgm:presLayoutVars>
      </dgm:prSet>
      <dgm:spPr/>
      <dgm:t>
        <a:bodyPr/>
        <a:lstStyle/>
        <a:p>
          <a:endParaRPr lang="en-US"/>
        </a:p>
      </dgm:t>
    </dgm:pt>
    <dgm:pt modelId="{735BAB75-DE69-4ED9-ADC5-C57CD998075A}" type="pres">
      <dgm:prSet presAssocID="{E1DD2E01-61C8-4784-A877-F3E872DA8577}" presName="Name14" presStyleCnt="0"/>
      <dgm:spPr/>
      <dgm:t>
        <a:bodyPr/>
        <a:lstStyle/>
        <a:p>
          <a:endParaRPr lang="en-US"/>
        </a:p>
      </dgm:t>
    </dgm:pt>
    <dgm:pt modelId="{354DEB82-2387-4714-B74C-69AE6CE4B2EF}" type="pres">
      <dgm:prSet presAssocID="{E1DD2E01-61C8-4784-A877-F3E872DA8577}" presName="level1Shape" presStyleLbl="node0" presStyleIdx="0" presStyleCnt="1" custScaleX="321133">
        <dgm:presLayoutVars>
          <dgm:chPref val="3"/>
        </dgm:presLayoutVars>
      </dgm:prSet>
      <dgm:spPr/>
      <dgm:t>
        <a:bodyPr/>
        <a:lstStyle/>
        <a:p>
          <a:endParaRPr lang="en-US"/>
        </a:p>
      </dgm:t>
    </dgm:pt>
    <dgm:pt modelId="{75523DD5-7C6F-442B-950E-52922FE51919}" type="pres">
      <dgm:prSet presAssocID="{E1DD2E01-61C8-4784-A877-F3E872DA8577}" presName="hierChild2" presStyleCnt="0"/>
      <dgm:spPr/>
      <dgm:t>
        <a:bodyPr/>
        <a:lstStyle/>
        <a:p>
          <a:endParaRPr lang="en-US"/>
        </a:p>
      </dgm:t>
    </dgm:pt>
    <dgm:pt modelId="{4146FA2C-707B-44F6-874C-B0E5CDD695AC}" type="pres">
      <dgm:prSet presAssocID="{99EAE717-0271-4BF2-83C1-C1EEFF15EAF7}" presName="Name19" presStyleLbl="parChTrans1D2" presStyleIdx="0" presStyleCnt="1"/>
      <dgm:spPr/>
      <dgm:t>
        <a:bodyPr/>
        <a:lstStyle/>
        <a:p>
          <a:endParaRPr lang="en-US"/>
        </a:p>
      </dgm:t>
    </dgm:pt>
    <dgm:pt modelId="{E89721B5-BA2B-49E9-82EA-4E5D2CC2A9B4}" type="pres">
      <dgm:prSet presAssocID="{7EFE3D46-EA31-46AC-9DBA-1910D3EA31E3}" presName="Name21" presStyleCnt="0"/>
      <dgm:spPr/>
    </dgm:pt>
    <dgm:pt modelId="{86F3795C-E8B6-464C-8C41-2B93C1688B0D}" type="pres">
      <dgm:prSet presAssocID="{7EFE3D46-EA31-46AC-9DBA-1910D3EA31E3}" presName="level2Shape" presStyleLbl="node2" presStyleIdx="0" presStyleCnt="1" custScaleX="321133"/>
      <dgm:spPr/>
      <dgm:t>
        <a:bodyPr/>
        <a:lstStyle/>
        <a:p>
          <a:endParaRPr lang="en-US"/>
        </a:p>
      </dgm:t>
    </dgm:pt>
    <dgm:pt modelId="{6F631BA9-18F1-48D2-86C4-FF2F6ED59BF6}" type="pres">
      <dgm:prSet presAssocID="{7EFE3D46-EA31-46AC-9DBA-1910D3EA31E3}" presName="hierChild3" presStyleCnt="0"/>
      <dgm:spPr/>
    </dgm:pt>
    <dgm:pt modelId="{014F8D1B-30CD-4242-BF23-13CF217020C9}" type="pres">
      <dgm:prSet presAssocID="{8F04079E-16D3-4715-A480-D90B8B54E0C4}" presName="Name19" presStyleLbl="parChTrans1D3" presStyleIdx="0" presStyleCnt="1"/>
      <dgm:spPr/>
      <dgm:t>
        <a:bodyPr/>
        <a:lstStyle/>
        <a:p>
          <a:endParaRPr lang="en-US"/>
        </a:p>
      </dgm:t>
    </dgm:pt>
    <dgm:pt modelId="{BD628E0E-BB5D-4627-88D0-2146AB28B5E4}" type="pres">
      <dgm:prSet presAssocID="{2F1FAE13-A7E5-48C8-877C-167D5AB12A71}" presName="Name21" presStyleCnt="0"/>
      <dgm:spPr/>
    </dgm:pt>
    <dgm:pt modelId="{4D134B7E-3130-4AE7-B779-D5557A7ED649}" type="pres">
      <dgm:prSet presAssocID="{2F1FAE13-A7E5-48C8-877C-167D5AB12A71}" presName="level2Shape" presStyleLbl="node3" presStyleIdx="0" presStyleCnt="1" custScaleX="305346"/>
      <dgm:spPr/>
      <dgm:t>
        <a:bodyPr/>
        <a:lstStyle/>
        <a:p>
          <a:endParaRPr lang="en-US"/>
        </a:p>
      </dgm:t>
    </dgm:pt>
    <dgm:pt modelId="{92BE7555-349E-4DFC-ACC0-5DE6AED7DA02}" type="pres">
      <dgm:prSet presAssocID="{2F1FAE13-A7E5-48C8-877C-167D5AB12A71}" presName="hierChild3" presStyleCnt="0"/>
      <dgm:spPr/>
    </dgm:pt>
    <dgm:pt modelId="{A54E73A6-9AF8-4183-9B5C-7FA1D0169AB0}" type="pres">
      <dgm:prSet presAssocID="{14BFB29A-295B-4E88-815B-0A30D2CDE96C}" presName="Name19" presStyleLbl="parChTrans1D4" presStyleIdx="0" presStyleCnt="9"/>
      <dgm:spPr/>
      <dgm:t>
        <a:bodyPr/>
        <a:lstStyle/>
        <a:p>
          <a:endParaRPr lang="en-US"/>
        </a:p>
      </dgm:t>
    </dgm:pt>
    <dgm:pt modelId="{766CDC5E-2854-4D2C-AA93-6A06A3EFB891}" type="pres">
      <dgm:prSet presAssocID="{2FEC99C7-B94E-427A-B233-DE75F39C53F5}" presName="Name21" presStyleCnt="0"/>
      <dgm:spPr/>
      <dgm:t>
        <a:bodyPr/>
        <a:lstStyle/>
        <a:p>
          <a:endParaRPr lang="en-US"/>
        </a:p>
      </dgm:t>
    </dgm:pt>
    <dgm:pt modelId="{FA9F1F15-F931-4115-B222-956775127DE0}" type="pres">
      <dgm:prSet presAssocID="{2FEC99C7-B94E-427A-B233-DE75F39C53F5}" presName="level2Shape" presStyleLbl="node4" presStyleIdx="0" presStyleCnt="9" custScaleX="305346"/>
      <dgm:spPr/>
      <dgm:t>
        <a:bodyPr/>
        <a:lstStyle/>
        <a:p>
          <a:endParaRPr lang="en-US"/>
        </a:p>
      </dgm:t>
    </dgm:pt>
    <dgm:pt modelId="{B14CFCCB-1425-4BF4-BD35-D5B216C9D37F}" type="pres">
      <dgm:prSet presAssocID="{2FEC99C7-B94E-427A-B233-DE75F39C53F5}" presName="hierChild3" presStyleCnt="0"/>
      <dgm:spPr/>
      <dgm:t>
        <a:bodyPr/>
        <a:lstStyle/>
        <a:p>
          <a:endParaRPr lang="en-US"/>
        </a:p>
      </dgm:t>
    </dgm:pt>
    <dgm:pt modelId="{AC09F5AD-F4E0-4AA2-BFD4-A7A35A225006}" type="pres">
      <dgm:prSet presAssocID="{F1E871BA-5D8A-43B9-A902-7A65E4A9AB20}" presName="Name19" presStyleLbl="parChTrans1D4" presStyleIdx="1" presStyleCnt="9"/>
      <dgm:spPr/>
      <dgm:t>
        <a:bodyPr/>
        <a:lstStyle/>
        <a:p>
          <a:endParaRPr lang="en-US"/>
        </a:p>
      </dgm:t>
    </dgm:pt>
    <dgm:pt modelId="{3E055FAD-DCD4-4AAE-A13D-8A2FAD4AEED3}" type="pres">
      <dgm:prSet presAssocID="{B1AC0AF2-458A-4D1D-8E9A-DC58B0FC8DF9}" presName="Name21" presStyleCnt="0"/>
      <dgm:spPr/>
      <dgm:t>
        <a:bodyPr/>
        <a:lstStyle/>
        <a:p>
          <a:endParaRPr lang="en-US"/>
        </a:p>
      </dgm:t>
    </dgm:pt>
    <dgm:pt modelId="{CCE048DA-D421-4523-824C-71BFF532964F}" type="pres">
      <dgm:prSet presAssocID="{B1AC0AF2-458A-4D1D-8E9A-DC58B0FC8DF9}" presName="level2Shape" presStyleLbl="node4" presStyleIdx="1" presStyleCnt="9" custScaleX="217721"/>
      <dgm:spPr/>
      <dgm:t>
        <a:bodyPr/>
        <a:lstStyle/>
        <a:p>
          <a:endParaRPr lang="en-US"/>
        </a:p>
      </dgm:t>
    </dgm:pt>
    <dgm:pt modelId="{7E69DF47-4D15-44A5-AC44-74F53D678C19}" type="pres">
      <dgm:prSet presAssocID="{B1AC0AF2-458A-4D1D-8E9A-DC58B0FC8DF9}" presName="hierChild3" presStyleCnt="0"/>
      <dgm:spPr/>
      <dgm:t>
        <a:bodyPr/>
        <a:lstStyle/>
        <a:p>
          <a:endParaRPr lang="en-US"/>
        </a:p>
      </dgm:t>
    </dgm:pt>
    <dgm:pt modelId="{A8BDA2D7-0BEF-4674-B165-CFFB59C13F8C}" type="pres">
      <dgm:prSet presAssocID="{ED11FAAF-1442-4E24-BF17-B7349A7187F5}" presName="Name19" presStyleLbl="parChTrans1D4" presStyleIdx="2" presStyleCnt="9"/>
      <dgm:spPr/>
      <dgm:t>
        <a:bodyPr/>
        <a:lstStyle/>
        <a:p>
          <a:endParaRPr lang="en-US"/>
        </a:p>
      </dgm:t>
    </dgm:pt>
    <dgm:pt modelId="{FAE23959-BA30-44E1-80EC-F333A99DA119}" type="pres">
      <dgm:prSet presAssocID="{7044A337-302E-480C-ABBA-BDF917691589}" presName="Name21" presStyleCnt="0"/>
      <dgm:spPr/>
      <dgm:t>
        <a:bodyPr/>
        <a:lstStyle/>
        <a:p>
          <a:endParaRPr lang="en-US"/>
        </a:p>
      </dgm:t>
    </dgm:pt>
    <dgm:pt modelId="{ABCB23B2-F408-47E0-8CF2-20CCFB674065}" type="pres">
      <dgm:prSet presAssocID="{7044A337-302E-480C-ABBA-BDF917691589}" presName="level2Shape" presStyleLbl="node4" presStyleIdx="2" presStyleCnt="9" custScaleX="255576"/>
      <dgm:spPr/>
      <dgm:t>
        <a:bodyPr/>
        <a:lstStyle/>
        <a:p>
          <a:endParaRPr lang="en-US"/>
        </a:p>
      </dgm:t>
    </dgm:pt>
    <dgm:pt modelId="{02A694B1-9CE5-48ED-8AE0-F8E178C6E984}" type="pres">
      <dgm:prSet presAssocID="{7044A337-302E-480C-ABBA-BDF917691589}" presName="hierChild3" presStyleCnt="0"/>
      <dgm:spPr/>
      <dgm:t>
        <a:bodyPr/>
        <a:lstStyle/>
        <a:p>
          <a:endParaRPr lang="en-US"/>
        </a:p>
      </dgm:t>
    </dgm:pt>
    <dgm:pt modelId="{50CE4B58-84B2-482B-A38D-74AF518E564F}" type="pres">
      <dgm:prSet presAssocID="{4EAC46B6-4BB1-4F7C-B84F-9691FDBCA4F6}" presName="Name19" presStyleLbl="parChTrans1D4" presStyleIdx="3" presStyleCnt="9"/>
      <dgm:spPr/>
      <dgm:t>
        <a:bodyPr/>
        <a:lstStyle/>
        <a:p>
          <a:endParaRPr lang="en-US"/>
        </a:p>
      </dgm:t>
    </dgm:pt>
    <dgm:pt modelId="{FBA2EC4A-95DB-4429-AFF9-D11FFE383368}" type="pres">
      <dgm:prSet presAssocID="{14D63871-466D-485A-BC48-5413AF8D4E47}" presName="Name21" presStyleCnt="0"/>
      <dgm:spPr/>
      <dgm:t>
        <a:bodyPr/>
        <a:lstStyle/>
        <a:p>
          <a:endParaRPr lang="en-US"/>
        </a:p>
      </dgm:t>
    </dgm:pt>
    <dgm:pt modelId="{198703B0-CB64-4FC1-9B72-A70746206BF3}" type="pres">
      <dgm:prSet presAssocID="{14D63871-466D-485A-BC48-5413AF8D4E47}" presName="level2Shape" presStyleLbl="node4" presStyleIdx="3" presStyleCnt="9"/>
      <dgm:spPr/>
      <dgm:t>
        <a:bodyPr/>
        <a:lstStyle/>
        <a:p>
          <a:endParaRPr lang="en-US"/>
        </a:p>
      </dgm:t>
    </dgm:pt>
    <dgm:pt modelId="{314649AD-4289-4502-8A03-A92F8C358925}" type="pres">
      <dgm:prSet presAssocID="{14D63871-466D-485A-BC48-5413AF8D4E47}" presName="hierChild3" presStyleCnt="0"/>
      <dgm:spPr/>
      <dgm:t>
        <a:bodyPr/>
        <a:lstStyle/>
        <a:p>
          <a:endParaRPr lang="en-US"/>
        </a:p>
      </dgm:t>
    </dgm:pt>
    <dgm:pt modelId="{C09B7EF1-F004-41A2-89FD-3874DC390180}" type="pres">
      <dgm:prSet presAssocID="{58FEE5D5-8B61-43B4-9C56-97DC7A7025C3}" presName="Name19" presStyleLbl="parChTrans1D4" presStyleIdx="4" presStyleCnt="9"/>
      <dgm:spPr/>
      <dgm:t>
        <a:bodyPr/>
        <a:lstStyle/>
        <a:p>
          <a:endParaRPr lang="en-US"/>
        </a:p>
      </dgm:t>
    </dgm:pt>
    <dgm:pt modelId="{4C515FF6-B27B-4361-B7A3-5336A3FAC56C}" type="pres">
      <dgm:prSet presAssocID="{185E9B5F-3EDC-4031-957A-727C9FF12D1A}" presName="Name21" presStyleCnt="0"/>
      <dgm:spPr/>
      <dgm:t>
        <a:bodyPr/>
        <a:lstStyle/>
        <a:p>
          <a:endParaRPr lang="en-US"/>
        </a:p>
      </dgm:t>
    </dgm:pt>
    <dgm:pt modelId="{7518F883-EEE6-4525-A742-0E137D6BD3D0}" type="pres">
      <dgm:prSet presAssocID="{185E9B5F-3EDC-4031-957A-727C9FF12D1A}" presName="level2Shape" presStyleLbl="node4" presStyleIdx="4" presStyleCnt="9"/>
      <dgm:spPr/>
      <dgm:t>
        <a:bodyPr/>
        <a:lstStyle/>
        <a:p>
          <a:endParaRPr lang="en-US"/>
        </a:p>
      </dgm:t>
    </dgm:pt>
    <dgm:pt modelId="{E35FE330-4B47-4629-AC97-719519ED5FDE}" type="pres">
      <dgm:prSet presAssocID="{185E9B5F-3EDC-4031-957A-727C9FF12D1A}" presName="hierChild3" presStyleCnt="0"/>
      <dgm:spPr/>
      <dgm:t>
        <a:bodyPr/>
        <a:lstStyle/>
        <a:p>
          <a:endParaRPr lang="en-US"/>
        </a:p>
      </dgm:t>
    </dgm:pt>
    <dgm:pt modelId="{9C1D9CD5-6E26-40E4-A016-5EEA77D55006}" type="pres">
      <dgm:prSet presAssocID="{A0868A9D-765E-4938-BEC0-8FE061526E4B}" presName="Name19" presStyleLbl="parChTrans1D4" presStyleIdx="5" presStyleCnt="9"/>
      <dgm:spPr/>
      <dgm:t>
        <a:bodyPr/>
        <a:lstStyle/>
        <a:p>
          <a:endParaRPr lang="en-US"/>
        </a:p>
      </dgm:t>
    </dgm:pt>
    <dgm:pt modelId="{A1F6614E-A262-4F79-8F86-960F36AAE3B6}" type="pres">
      <dgm:prSet presAssocID="{7CD8766E-D5C8-4ED5-B575-F3CDB06022FD}" presName="Name21" presStyleCnt="0"/>
      <dgm:spPr/>
    </dgm:pt>
    <dgm:pt modelId="{A5122DCB-1494-462C-A545-91E59C1E89E3}" type="pres">
      <dgm:prSet presAssocID="{7CD8766E-D5C8-4ED5-B575-F3CDB06022FD}" presName="level2Shape" presStyleLbl="node4" presStyleIdx="5" presStyleCnt="9"/>
      <dgm:spPr/>
      <dgm:t>
        <a:bodyPr/>
        <a:lstStyle/>
        <a:p>
          <a:endParaRPr lang="en-US"/>
        </a:p>
      </dgm:t>
    </dgm:pt>
    <dgm:pt modelId="{FE1F5042-A553-4B19-A5A4-76E22E771890}" type="pres">
      <dgm:prSet presAssocID="{7CD8766E-D5C8-4ED5-B575-F3CDB06022FD}" presName="hierChild3" presStyleCnt="0"/>
      <dgm:spPr/>
    </dgm:pt>
    <dgm:pt modelId="{8976A872-E8F1-4338-BF43-3698B08F226F}" type="pres">
      <dgm:prSet presAssocID="{140C1BE6-0F5E-4AEC-A65D-8EDBFC222535}" presName="Name19" presStyleLbl="parChTrans1D4" presStyleIdx="6" presStyleCnt="9"/>
      <dgm:spPr/>
      <dgm:t>
        <a:bodyPr/>
        <a:lstStyle/>
        <a:p>
          <a:endParaRPr lang="en-US"/>
        </a:p>
      </dgm:t>
    </dgm:pt>
    <dgm:pt modelId="{C7FB4791-97A8-48B2-B6D5-EE9B17263068}" type="pres">
      <dgm:prSet presAssocID="{EE87CAD1-3C1A-4703-9F5F-1600B23C7DAA}" presName="Name21" presStyleCnt="0"/>
      <dgm:spPr/>
      <dgm:t>
        <a:bodyPr/>
        <a:lstStyle/>
        <a:p>
          <a:endParaRPr lang="en-US"/>
        </a:p>
      </dgm:t>
    </dgm:pt>
    <dgm:pt modelId="{24BE125A-6FFB-4BBA-BE23-B36021C2337A}" type="pres">
      <dgm:prSet presAssocID="{EE87CAD1-3C1A-4703-9F5F-1600B23C7DAA}" presName="level2Shape" presStyleLbl="node4" presStyleIdx="6" presStyleCnt="9"/>
      <dgm:spPr/>
      <dgm:t>
        <a:bodyPr/>
        <a:lstStyle/>
        <a:p>
          <a:endParaRPr lang="en-US"/>
        </a:p>
      </dgm:t>
    </dgm:pt>
    <dgm:pt modelId="{1680591D-8B8A-4EF4-BDD8-D63E8402D0E5}" type="pres">
      <dgm:prSet presAssocID="{EE87CAD1-3C1A-4703-9F5F-1600B23C7DAA}" presName="hierChild3" presStyleCnt="0"/>
      <dgm:spPr/>
      <dgm:t>
        <a:bodyPr/>
        <a:lstStyle/>
        <a:p>
          <a:endParaRPr lang="en-US"/>
        </a:p>
      </dgm:t>
    </dgm:pt>
    <dgm:pt modelId="{2ADF8553-C72F-4DA2-9533-82DF8CE76ED7}" type="pres">
      <dgm:prSet presAssocID="{87EFFD87-F1B2-4CA2-8989-47A50F42C898}" presName="Name19" presStyleLbl="parChTrans1D4" presStyleIdx="7" presStyleCnt="9"/>
      <dgm:spPr/>
      <dgm:t>
        <a:bodyPr/>
        <a:lstStyle/>
        <a:p>
          <a:endParaRPr lang="en-US"/>
        </a:p>
      </dgm:t>
    </dgm:pt>
    <dgm:pt modelId="{CDACB4EC-E1E6-40AE-822E-CAF7BBCAC802}" type="pres">
      <dgm:prSet presAssocID="{2477D0B7-CB5C-40DB-83F0-8AA777517E2F}" presName="Name21" presStyleCnt="0"/>
      <dgm:spPr/>
      <dgm:t>
        <a:bodyPr/>
        <a:lstStyle/>
        <a:p>
          <a:endParaRPr lang="en-US"/>
        </a:p>
      </dgm:t>
    </dgm:pt>
    <dgm:pt modelId="{ACC646CE-33D8-4706-983D-12FA5E3D4180}" type="pres">
      <dgm:prSet presAssocID="{2477D0B7-CB5C-40DB-83F0-8AA777517E2F}" presName="level2Shape" presStyleLbl="node4" presStyleIdx="7" presStyleCnt="9" custScaleX="200807"/>
      <dgm:spPr/>
      <dgm:t>
        <a:bodyPr/>
        <a:lstStyle/>
        <a:p>
          <a:endParaRPr lang="en-US"/>
        </a:p>
      </dgm:t>
    </dgm:pt>
    <dgm:pt modelId="{DB9981FB-077A-4E9D-AA9B-9000BFB1ABC6}" type="pres">
      <dgm:prSet presAssocID="{2477D0B7-CB5C-40DB-83F0-8AA777517E2F}" presName="hierChild3" presStyleCnt="0"/>
      <dgm:spPr/>
      <dgm:t>
        <a:bodyPr/>
        <a:lstStyle/>
        <a:p>
          <a:endParaRPr lang="en-US"/>
        </a:p>
      </dgm:t>
    </dgm:pt>
    <dgm:pt modelId="{9096C2CB-4481-48DC-A9AD-E5503C383C3F}" type="pres">
      <dgm:prSet presAssocID="{ABA494F2-AF2E-40BD-8A05-BC8443A9FE1A}" presName="Name19" presStyleLbl="parChTrans1D4" presStyleIdx="8" presStyleCnt="9"/>
      <dgm:spPr/>
      <dgm:t>
        <a:bodyPr/>
        <a:lstStyle/>
        <a:p>
          <a:endParaRPr lang="en-US"/>
        </a:p>
      </dgm:t>
    </dgm:pt>
    <dgm:pt modelId="{4A94EE99-2868-4FE0-B362-E41EE41475A2}" type="pres">
      <dgm:prSet presAssocID="{E4322FDE-CEF3-4D5F-A413-E15B91C9D4D2}" presName="Name21" presStyleCnt="0"/>
      <dgm:spPr/>
      <dgm:t>
        <a:bodyPr/>
        <a:lstStyle/>
        <a:p>
          <a:endParaRPr lang="en-US"/>
        </a:p>
      </dgm:t>
    </dgm:pt>
    <dgm:pt modelId="{BD5D1D2B-02D0-412D-A6B4-7D9FE0EBC36C}" type="pres">
      <dgm:prSet presAssocID="{E4322FDE-CEF3-4D5F-A413-E15B91C9D4D2}" presName="level2Shape" presStyleLbl="node4" presStyleIdx="8" presStyleCnt="9" custScaleX="158904"/>
      <dgm:spPr/>
      <dgm:t>
        <a:bodyPr/>
        <a:lstStyle/>
        <a:p>
          <a:endParaRPr lang="en-US"/>
        </a:p>
      </dgm:t>
    </dgm:pt>
    <dgm:pt modelId="{84B077DE-FD81-40CB-A742-451CF3E81178}" type="pres">
      <dgm:prSet presAssocID="{E4322FDE-CEF3-4D5F-A413-E15B91C9D4D2}" presName="hierChild3" presStyleCnt="0"/>
      <dgm:spPr/>
      <dgm:t>
        <a:bodyPr/>
        <a:lstStyle/>
        <a:p>
          <a:endParaRPr lang="en-US"/>
        </a:p>
      </dgm:t>
    </dgm:pt>
    <dgm:pt modelId="{66F90CE4-8C5F-41BD-87F7-E681644DFA6F}" type="pres">
      <dgm:prSet presAssocID="{68B2E597-961B-4FFE-9AEF-F08C40C0B944}" presName="bgShapesFlow" presStyleCnt="0"/>
      <dgm:spPr/>
      <dgm:t>
        <a:bodyPr/>
        <a:lstStyle/>
        <a:p>
          <a:endParaRPr lang="en-US"/>
        </a:p>
      </dgm:t>
    </dgm:pt>
  </dgm:ptLst>
  <dgm:cxnLst>
    <dgm:cxn modelId="{43807A27-5F2C-47E5-BBFF-2AA305B509AB}" type="presOf" srcId="{58FEE5D5-8B61-43B4-9C56-97DC7A7025C3}" destId="{C09B7EF1-F004-41A2-89FD-3874DC390180}" srcOrd="0" destOrd="0" presId="urn:microsoft.com/office/officeart/2005/8/layout/hierarchy6"/>
    <dgm:cxn modelId="{EA575B55-DEED-4F5B-AC64-E79F352D2034}" type="presOf" srcId="{7CD8766E-D5C8-4ED5-B575-F3CDB06022FD}" destId="{A5122DCB-1494-462C-A545-91E59C1E89E3}" srcOrd="0" destOrd="0" presId="urn:microsoft.com/office/officeart/2005/8/layout/hierarchy6"/>
    <dgm:cxn modelId="{D0A08F45-1910-44BF-8B8C-95F5B294B76F}" srcId="{2FEC99C7-B94E-427A-B233-DE75F39C53F5}" destId="{B1AC0AF2-458A-4D1D-8E9A-DC58B0FC8DF9}" srcOrd="0" destOrd="0" parTransId="{F1E871BA-5D8A-43B9-A902-7A65E4A9AB20}" sibTransId="{42F15787-40AB-479F-B1C9-97807C7F550F}"/>
    <dgm:cxn modelId="{CA053191-E7E7-4F5B-ADFE-40742677B078}" type="presOf" srcId="{E1DD2E01-61C8-4784-A877-F3E872DA8577}" destId="{354DEB82-2387-4714-B74C-69AE6CE4B2EF}" srcOrd="0" destOrd="0" presId="urn:microsoft.com/office/officeart/2005/8/layout/hierarchy6"/>
    <dgm:cxn modelId="{A4B56A73-DC21-4777-8AA7-B9FA5604F2DA}" type="presOf" srcId="{2F1FAE13-A7E5-48C8-877C-167D5AB12A71}" destId="{4D134B7E-3130-4AE7-B779-D5557A7ED649}" srcOrd="0" destOrd="0" presId="urn:microsoft.com/office/officeart/2005/8/layout/hierarchy6"/>
    <dgm:cxn modelId="{0D625EF9-1434-4023-82FC-CAED538B27F2}" srcId="{2FEC99C7-B94E-427A-B233-DE75F39C53F5}" destId="{2477D0B7-CB5C-40DB-83F0-8AA777517E2F}" srcOrd="2" destOrd="0" parTransId="{87EFFD87-F1B2-4CA2-8989-47A50F42C898}" sibTransId="{A23712CE-9BED-4251-8B08-8481D0F7D2D6}"/>
    <dgm:cxn modelId="{51734424-151E-4299-B850-2E5B3D0E1FAB}" type="presOf" srcId="{4EAC46B6-4BB1-4F7C-B84F-9691FDBCA4F6}" destId="{50CE4B58-84B2-482B-A38D-74AF518E564F}" srcOrd="0" destOrd="0" presId="urn:microsoft.com/office/officeart/2005/8/layout/hierarchy6"/>
    <dgm:cxn modelId="{AA4A3325-6C09-4D55-B9B6-48B1E28E0075}" srcId="{2FEC99C7-B94E-427A-B233-DE75F39C53F5}" destId="{E4322FDE-CEF3-4D5F-A413-E15B91C9D4D2}" srcOrd="3" destOrd="0" parTransId="{ABA494F2-AF2E-40BD-8A05-BC8443A9FE1A}" sibTransId="{94B1F96A-9256-46E0-8899-AA904C46BBC1}"/>
    <dgm:cxn modelId="{0EE3F504-55F5-4042-8C8F-8D46468A356D}" type="presOf" srcId="{8F04079E-16D3-4715-A480-D90B8B54E0C4}" destId="{014F8D1B-30CD-4242-BF23-13CF217020C9}" srcOrd="0" destOrd="0" presId="urn:microsoft.com/office/officeart/2005/8/layout/hierarchy6"/>
    <dgm:cxn modelId="{D1FD68AC-EF15-4DC0-A232-E801CDF08F76}" type="presOf" srcId="{EE87CAD1-3C1A-4703-9F5F-1600B23C7DAA}" destId="{24BE125A-6FFB-4BBA-BE23-B36021C2337A}" srcOrd="0" destOrd="0" presId="urn:microsoft.com/office/officeart/2005/8/layout/hierarchy6"/>
    <dgm:cxn modelId="{5D626055-426E-4C8E-B19A-D1D8CFCF0CD4}" srcId="{2FEC99C7-B94E-427A-B233-DE75F39C53F5}" destId="{7044A337-302E-480C-ABBA-BDF917691589}" srcOrd="1" destOrd="0" parTransId="{ED11FAAF-1442-4E24-BF17-B7349A7187F5}" sibTransId="{95A6C75E-1DA7-464B-8F56-4CAEF038B607}"/>
    <dgm:cxn modelId="{32E1FB62-87FB-461A-918D-FC3382DF0E4A}" type="presOf" srcId="{A0868A9D-765E-4938-BEC0-8FE061526E4B}" destId="{9C1D9CD5-6E26-40E4-A016-5EEA77D55006}" srcOrd="0" destOrd="0" presId="urn:microsoft.com/office/officeart/2005/8/layout/hierarchy6"/>
    <dgm:cxn modelId="{0AE04BD1-DAE5-4BFA-B584-3BD0F8199D9C}" srcId="{2F1FAE13-A7E5-48C8-877C-167D5AB12A71}" destId="{2FEC99C7-B94E-427A-B233-DE75F39C53F5}" srcOrd="0" destOrd="0" parTransId="{14BFB29A-295B-4E88-815B-0A30D2CDE96C}" sibTransId="{E3F515DE-60A6-4848-BB02-9B20AB9D3A00}"/>
    <dgm:cxn modelId="{D6FDB453-50F4-4EDF-93D3-AF71FE63B8A6}" srcId="{E1DD2E01-61C8-4784-A877-F3E872DA8577}" destId="{7EFE3D46-EA31-46AC-9DBA-1910D3EA31E3}" srcOrd="0" destOrd="0" parTransId="{99EAE717-0271-4BF2-83C1-C1EEFF15EAF7}" sibTransId="{224A3824-0E4E-4657-B8C0-CE8F35802FAC}"/>
    <dgm:cxn modelId="{67079E45-8EE3-47E7-8C91-2C0A49B2A704}" type="presOf" srcId="{99EAE717-0271-4BF2-83C1-C1EEFF15EAF7}" destId="{4146FA2C-707B-44F6-874C-B0E5CDD695AC}" srcOrd="0" destOrd="0" presId="urn:microsoft.com/office/officeart/2005/8/layout/hierarchy6"/>
    <dgm:cxn modelId="{C1411DE2-9D18-4024-BE3E-4ACD6A3D0D46}" srcId="{14D63871-466D-485A-BC48-5413AF8D4E47}" destId="{EE87CAD1-3C1A-4703-9F5F-1600B23C7DAA}" srcOrd="2" destOrd="0" parTransId="{140C1BE6-0F5E-4AEC-A65D-8EDBFC222535}" sibTransId="{9786B219-6BD7-4AAF-9D23-2EBD4F95C36B}"/>
    <dgm:cxn modelId="{1D3E205D-B593-42BF-9FCF-479E949BD6E2}" type="presOf" srcId="{87EFFD87-F1B2-4CA2-8989-47A50F42C898}" destId="{2ADF8553-C72F-4DA2-9533-82DF8CE76ED7}" srcOrd="0" destOrd="0" presId="urn:microsoft.com/office/officeart/2005/8/layout/hierarchy6"/>
    <dgm:cxn modelId="{209F6D1D-BF84-40BE-A766-971159D2FD15}" type="presOf" srcId="{2FEC99C7-B94E-427A-B233-DE75F39C53F5}" destId="{FA9F1F15-F931-4115-B222-956775127DE0}" srcOrd="0" destOrd="0" presId="urn:microsoft.com/office/officeart/2005/8/layout/hierarchy6"/>
    <dgm:cxn modelId="{A43B89AD-167C-435F-9D6F-EB350872112C}" type="presOf" srcId="{185E9B5F-3EDC-4031-957A-727C9FF12D1A}" destId="{7518F883-EEE6-4525-A742-0E137D6BD3D0}" srcOrd="0" destOrd="0" presId="urn:microsoft.com/office/officeart/2005/8/layout/hierarchy6"/>
    <dgm:cxn modelId="{5C2F05CE-C73F-46DA-B2AC-BC6D3B792C9F}" type="presOf" srcId="{F1E871BA-5D8A-43B9-A902-7A65E4A9AB20}" destId="{AC09F5AD-F4E0-4AA2-BFD4-A7A35A225006}" srcOrd="0" destOrd="0" presId="urn:microsoft.com/office/officeart/2005/8/layout/hierarchy6"/>
    <dgm:cxn modelId="{7CB015C7-783C-44BD-81ED-3CB7B065DC6A}" type="presOf" srcId="{2477D0B7-CB5C-40DB-83F0-8AA777517E2F}" destId="{ACC646CE-33D8-4706-983D-12FA5E3D4180}" srcOrd="0" destOrd="0" presId="urn:microsoft.com/office/officeart/2005/8/layout/hierarchy6"/>
    <dgm:cxn modelId="{35871A02-411C-4411-BEE2-26C95B1907C5}" srcId="{68B2E597-961B-4FFE-9AEF-F08C40C0B944}" destId="{E1DD2E01-61C8-4784-A877-F3E872DA8577}" srcOrd="0" destOrd="0" parTransId="{CB71AD10-20F9-452F-90DA-BD832257D555}" sibTransId="{CCB968BF-E99E-4951-BA56-2DB386E08CED}"/>
    <dgm:cxn modelId="{7F1B4D07-984C-43CC-9404-78238AF852E1}" type="presOf" srcId="{7EFE3D46-EA31-46AC-9DBA-1910D3EA31E3}" destId="{86F3795C-E8B6-464C-8C41-2B93C1688B0D}" srcOrd="0" destOrd="0" presId="urn:microsoft.com/office/officeart/2005/8/layout/hierarchy6"/>
    <dgm:cxn modelId="{E9FD6DE1-45E0-478E-9A87-88EDB3EA638C}" type="presOf" srcId="{B1AC0AF2-458A-4D1D-8E9A-DC58B0FC8DF9}" destId="{CCE048DA-D421-4523-824C-71BFF532964F}" srcOrd="0" destOrd="0" presId="urn:microsoft.com/office/officeart/2005/8/layout/hierarchy6"/>
    <dgm:cxn modelId="{5607E214-A386-4C7A-B6E6-51506668F986}" srcId="{14D63871-466D-485A-BC48-5413AF8D4E47}" destId="{7CD8766E-D5C8-4ED5-B575-F3CDB06022FD}" srcOrd="1" destOrd="0" parTransId="{A0868A9D-765E-4938-BEC0-8FE061526E4B}" sibTransId="{374EBEFC-8F7F-4E41-90C2-AA5701D5E476}"/>
    <dgm:cxn modelId="{7BCFA263-B969-41E5-B655-C40A6D07D2D3}" type="presOf" srcId="{14BFB29A-295B-4E88-815B-0A30D2CDE96C}" destId="{A54E73A6-9AF8-4183-9B5C-7FA1D0169AB0}" srcOrd="0" destOrd="0" presId="urn:microsoft.com/office/officeart/2005/8/layout/hierarchy6"/>
    <dgm:cxn modelId="{23CCF280-51E6-40D8-AADA-34AB1B0AD773}" srcId="{7EFE3D46-EA31-46AC-9DBA-1910D3EA31E3}" destId="{2F1FAE13-A7E5-48C8-877C-167D5AB12A71}" srcOrd="0" destOrd="0" parTransId="{8F04079E-16D3-4715-A480-D90B8B54E0C4}" sibTransId="{90A6159A-E244-44BD-8444-66AA5237740F}"/>
    <dgm:cxn modelId="{B3FE2A15-9A34-4FDE-AE99-87478C3C3578}" srcId="{7044A337-302E-480C-ABBA-BDF917691589}" destId="{14D63871-466D-485A-BC48-5413AF8D4E47}" srcOrd="0" destOrd="0" parTransId="{4EAC46B6-4BB1-4F7C-B84F-9691FDBCA4F6}" sibTransId="{25414B61-CC83-44BC-9349-F0B7534489C4}"/>
    <dgm:cxn modelId="{459CD3BE-5C31-45D5-BA89-E42A112CDA1C}" type="presOf" srcId="{68B2E597-961B-4FFE-9AEF-F08C40C0B944}" destId="{A893AD3B-16FD-4804-9FFF-3871CC671E73}" srcOrd="0" destOrd="0" presId="urn:microsoft.com/office/officeart/2005/8/layout/hierarchy6"/>
    <dgm:cxn modelId="{F47B6C8B-AF20-41B6-8D78-DBCC7235E37F}" type="presOf" srcId="{E4322FDE-CEF3-4D5F-A413-E15B91C9D4D2}" destId="{BD5D1D2B-02D0-412D-A6B4-7D9FE0EBC36C}" srcOrd="0" destOrd="0" presId="urn:microsoft.com/office/officeart/2005/8/layout/hierarchy6"/>
    <dgm:cxn modelId="{1A01F88A-ED1D-4B89-B1A5-F7682D9EE64B}" type="presOf" srcId="{14D63871-466D-485A-BC48-5413AF8D4E47}" destId="{198703B0-CB64-4FC1-9B72-A70746206BF3}" srcOrd="0" destOrd="0" presId="urn:microsoft.com/office/officeart/2005/8/layout/hierarchy6"/>
    <dgm:cxn modelId="{ABCD7F71-6431-4FCE-A0C5-FFEB9C0E9601}" type="presOf" srcId="{ABA494F2-AF2E-40BD-8A05-BC8443A9FE1A}" destId="{9096C2CB-4481-48DC-A9AD-E5503C383C3F}" srcOrd="0" destOrd="0" presId="urn:microsoft.com/office/officeart/2005/8/layout/hierarchy6"/>
    <dgm:cxn modelId="{3FC0C590-C5EB-4E3C-8D8C-5F894E902014}" type="presOf" srcId="{7044A337-302E-480C-ABBA-BDF917691589}" destId="{ABCB23B2-F408-47E0-8CF2-20CCFB674065}" srcOrd="0" destOrd="0" presId="urn:microsoft.com/office/officeart/2005/8/layout/hierarchy6"/>
    <dgm:cxn modelId="{E9401410-BE82-48C7-BF7C-FDCE37B0E63A}" type="presOf" srcId="{ED11FAAF-1442-4E24-BF17-B7349A7187F5}" destId="{A8BDA2D7-0BEF-4674-B165-CFFB59C13F8C}" srcOrd="0" destOrd="0" presId="urn:microsoft.com/office/officeart/2005/8/layout/hierarchy6"/>
    <dgm:cxn modelId="{A0F0ADAB-A3DA-43B3-ADB2-1C92C9B27148}" type="presOf" srcId="{140C1BE6-0F5E-4AEC-A65D-8EDBFC222535}" destId="{8976A872-E8F1-4338-BF43-3698B08F226F}" srcOrd="0" destOrd="0" presId="urn:microsoft.com/office/officeart/2005/8/layout/hierarchy6"/>
    <dgm:cxn modelId="{70A74FB8-EA20-4C29-8C2D-D9781B8357FF}" srcId="{14D63871-466D-485A-BC48-5413AF8D4E47}" destId="{185E9B5F-3EDC-4031-957A-727C9FF12D1A}" srcOrd="0" destOrd="0" parTransId="{58FEE5D5-8B61-43B4-9C56-97DC7A7025C3}" sibTransId="{F41E1FF7-3042-4B80-8BE3-B75DA9E1851E}"/>
    <dgm:cxn modelId="{420C39C8-EFF6-41F2-969E-79E2E92E3C15}" type="presParOf" srcId="{A893AD3B-16FD-4804-9FFF-3871CC671E73}" destId="{054BF27A-3798-485B-B55B-73BC464765E4}" srcOrd="0" destOrd="0" presId="urn:microsoft.com/office/officeart/2005/8/layout/hierarchy6"/>
    <dgm:cxn modelId="{1188363F-1D2C-413F-A6BD-2935BA720A83}" type="presParOf" srcId="{054BF27A-3798-485B-B55B-73BC464765E4}" destId="{F036CA03-B85F-4C3E-9CA3-191AF3F1D535}" srcOrd="0" destOrd="0" presId="urn:microsoft.com/office/officeart/2005/8/layout/hierarchy6"/>
    <dgm:cxn modelId="{552E65C9-7C0E-48ED-830F-FEE031DABDE8}" type="presParOf" srcId="{F036CA03-B85F-4C3E-9CA3-191AF3F1D535}" destId="{735BAB75-DE69-4ED9-ADC5-C57CD998075A}" srcOrd="0" destOrd="0" presId="urn:microsoft.com/office/officeart/2005/8/layout/hierarchy6"/>
    <dgm:cxn modelId="{005FF0DA-D71B-4E8F-9878-75745F619E62}" type="presParOf" srcId="{735BAB75-DE69-4ED9-ADC5-C57CD998075A}" destId="{354DEB82-2387-4714-B74C-69AE6CE4B2EF}" srcOrd="0" destOrd="0" presId="urn:microsoft.com/office/officeart/2005/8/layout/hierarchy6"/>
    <dgm:cxn modelId="{E08C0954-8B7F-4F08-9768-E11FEE35F262}" type="presParOf" srcId="{735BAB75-DE69-4ED9-ADC5-C57CD998075A}" destId="{75523DD5-7C6F-442B-950E-52922FE51919}" srcOrd="1" destOrd="0" presId="urn:microsoft.com/office/officeart/2005/8/layout/hierarchy6"/>
    <dgm:cxn modelId="{2DB64505-FBF7-47EA-8655-FAFA112E3905}" type="presParOf" srcId="{75523DD5-7C6F-442B-950E-52922FE51919}" destId="{4146FA2C-707B-44F6-874C-B0E5CDD695AC}" srcOrd="0" destOrd="0" presId="urn:microsoft.com/office/officeart/2005/8/layout/hierarchy6"/>
    <dgm:cxn modelId="{5D9834D0-CF1C-47AF-A91D-229B7262015E}" type="presParOf" srcId="{75523DD5-7C6F-442B-950E-52922FE51919}" destId="{E89721B5-BA2B-49E9-82EA-4E5D2CC2A9B4}" srcOrd="1" destOrd="0" presId="urn:microsoft.com/office/officeart/2005/8/layout/hierarchy6"/>
    <dgm:cxn modelId="{9C018735-53B1-46DE-B496-A2670BFFF96B}" type="presParOf" srcId="{E89721B5-BA2B-49E9-82EA-4E5D2CC2A9B4}" destId="{86F3795C-E8B6-464C-8C41-2B93C1688B0D}" srcOrd="0" destOrd="0" presId="urn:microsoft.com/office/officeart/2005/8/layout/hierarchy6"/>
    <dgm:cxn modelId="{BE071143-9AF5-494C-9CD9-078F219BA646}" type="presParOf" srcId="{E89721B5-BA2B-49E9-82EA-4E5D2CC2A9B4}" destId="{6F631BA9-18F1-48D2-86C4-FF2F6ED59BF6}" srcOrd="1" destOrd="0" presId="urn:microsoft.com/office/officeart/2005/8/layout/hierarchy6"/>
    <dgm:cxn modelId="{C4633FC1-810F-4F02-82DD-5E205902BF46}" type="presParOf" srcId="{6F631BA9-18F1-48D2-86C4-FF2F6ED59BF6}" destId="{014F8D1B-30CD-4242-BF23-13CF217020C9}" srcOrd="0" destOrd="0" presId="urn:microsoft.com/office/officeart/2005/8/layout/hierarchy6"/>
    <dgm:cxn modelId="{2B9849F9-E5DE-40A5-A67F-B24CE9A6DCE4}" type="presParOf" srcId="{6F631BA9-18F1-48D2-86C4-FF2F6ED59BF6}" destId="{BD628E0E-BB5D-4627-88D0-2146AB28B5E4}" srcOrd="1" destOrd="0" presId="urn:microsoft.com/office/officeart/2005/8/layout/hierarchy6"/>
    <dgm:cxn modelId="{ADEBD2C3-102B-4A3E-9D9A-3B3AD28B03F0}" type="presParOf" srcId="{BD628E0E-BB5D-4627-88D0-2146AB28B5E4}" destId="{4D134B7E-3130-4AE7-B779-D5557A7ED649}" srcOrd="0" destOrd="0" presId="urn:microsoft.com/office/officeart/2005/8/layout/hierarchy6"/>
    <dgm:cxn modelId="{3B957F29-61BB-4939-812B-9851EED0800E}" type="presParOf" srcId="{BD628E0E-BB5D-4627-88D0-2146AB28B5E4}" destId="{92BE7555-349E-4DFC-ACC0-5DE6AED7DA02}" srcOrd="1" destOrd="0" presId="urn:microsoft.com/office/officeart/2005/8/layout/hierarchy6"/>
    <dgm:cxn modelId="{B5984CEA-82A9-46FB-BE85-31B7ADE41635}" type="presParOf" srcId="{92BE7555-349E-4DFC-ACC0-5DE6AED7DA02}" destId="{A54E73A6-9AF8-4183-9B5C-7FA1D0169AB0}" srcOrd="0" destOrd="0" presId="urn:microsoft.com/office/officeart/2005/8/layout/hierarchy6"/>
    <dgm:cxn modelId="{D9A5A7DD-0A4E-4233-9A77-DAA2181FBBF1}" type="presParOf" srcId="{92BE7555-349E-4DFC-ACC0-5DE6AED7DA02}" destId="{766CDC5E-2854-4D2C-AA93-6A06A3EFB891}" srcOrd="1" destOrd="0" presId="urn:microsoft.com/office/officeart/2005/8/layout/hierarchy6"/>
    <dgm:cxn modelId="{3B73E3ED-8E25-40CE-9372-311FD8E6C53B}" type="presParOf" srcId="{766CDC5E-2854-4D2C-AA93-6A06A3EFB891}" destId="{FA9F1F15-F931-4115-B222-956775127DE0}" srcOrd="0" destOrd="0" presId="urn:microsoft.com/office/officeart/2005/8/layout/hierarchy6"/>
    <dgm:cxn modelId="{C614B8A5-DDD7-4AAF-9C2E-2C21F9B14248}" type="presParOf" srcId="{766CDC5E-2854-4D2C-AA93-6A06A3EFB891}" destId="{B14CFCCB-1425-4BF4-BD35-D5B216C9D37F}" srcOrd="1" destOrd="0" presId="urn:microsoft.com/office/officeart/2005/8/layout/hierarchy6"/>
    <dgm:cxn modelId="{FB01DADB-DB21-4EA9-B835-612182F752BF}" type="presParOf" srcId="{B14CFCCB-1425-4BF4-BD35-D5B216C9D37F}" destId="{AC09F5AD-F4E0-4AA2-BFD4-A7A35A225006}" srcOrd="0" destOrd="0" presId="urn:microsoft.com/office/officeart/2005/8/layout/hierarchy6"/>
    <dgm:cxn modelId="{C8338E82-DDDE-4761-B64A-F8F4B2F33BA5}" type="presParOf" srcId="{B14CFCCB-1425-4BF4-BD35-D5B216C9D37F}" destId="{3E055FAD-DCD4-4AAE-A13D-8A2FAD4AEED3}" srcOrd="1" destOrd="0" presId="urn:microsoft.com/office/officeart/2005/8/layout/hierarchy6"/>
    <dgm:cxn modelId="{9E4B584E-4BEB-49DC-AC52-F1B304B7A1F7}" type="presParOf" srcId="{3E055FAD-DCD4-4AAE-A13D-8A2FAD4AEED3}" destId="{CCE048DA-D421-4523-824C-71BFF532964F}" srcOrd="0" destOrd="0" presId="urn:microsoft.com/office/officeart/2005/8/layout/hierarchy6"/>
    <dgm:cxn modelId="{4CD91A1D-06BE-43AD-9BBF-936AAEBD1470}" type="presParOf" srcId="{3E055FAD-DCD4-4AAE-A13D-8A2FAD4AEED3}" destId="{7E69DF47-4D15-44A5-AC44-74F53D678C19}" srcOrd="1" destOrd="0" presId="urn:microsoft.com/office/officeart/2005/8/layout/hierarchy6"/>
    <dgm:cxn modelId="{DE729391-A7CC-423F-9A4C-08B1E7AFB895}" type="presParOf" srcId="{B14CFCCB-1425-4BF4-BD35-D5B216C9D37F}" destId="{A8BDA2D7-0BEF-4674-B165-CFFB59C13F8C}" srcOrd="2" destOrd="0" presId="urn:microsoft.com/office/officeart/2005/8/layout/hierarchy6"/>
    <dgm:cxn modelId="{B396BABC-1726-4739-A95D-B2E83EC2E041}" type="presParOf" srcId="{B14CFCCB-1425-4BF4-BD35-D5B216C9D37F}" destId="{FAE23959-BA30-44E1-80EC-F333A99DA119}" srcOrd="3" destOrd="0" presId="urn:microsoft.com/office/officeart/2005/8/layout/hierarchy6"/>
    <dgm:cxn modelId="{E2D93762-CC86-4672-B8FE-5F17BA3D3655}" type="presParOf" srcId="{FAE23959-BA30-44E1-80EC-F333A99DA119}" destId="{ABCB23B2-F408-47E0-8CF2-20CCFB674065}" srcOrd="0" destOrd="0" presId="urn:microsoft.com/office/officeart/2005/8/layout/hierarchy6"/>
    <dgm:cxn modelId="{06C84149-0597-4394-9FFD-8B1000043401}" type="presParOf" srcId="{FAE23959-BA30-44E1-80EC-F333A99DA119}" destId="{02A694B1-9CE5-48ED-8AE0-F8E178C6E984}" srcOrd="1" destOrd="0" presId="urn:microsoft.com/office/officeart/2005/8/layout/hierarchy6"/>
    <dgm:cxn modelId="{0A864AAE-580B-424D-9FDA-F63FE975EA5E}" type="presParOf" srcId="{02A694B1-9CE5-48ED-8AE0-F8E178C6E984}" destId="{50CE4B58-84B2-482B-A38D-74AF518E564F}" srcOrd="0" destOrd="0" presId="urn:microsoft.com/office/officeart/2005/8/layout/hierarchy6"/>
    <dgm:cxn modelId="{2B5F5390-EEC2-4784-84EE-816E47EE632B}" type="presParOf" srcId="{02A694B1-9CE5-48ED-8AE0-F8E178C6E984}" destId="{FBA2EC4A-95DB-4429-AFF9-D11FFE383368}" srcOrd="1" destOrd="0" presId="urn:microsoft.com/office/officeart/2005/8/layout/hierarchy6"/>
    <dgm:cxn modelId="{ED4E8EBC-2A94-43F9-8401-0E04A63C25F0}" type="presParOf" srcId="{FBA2EC4A-95DB-4429-AFF9-D11FFE383368}" destId="{198703B0-CB64-4FC1-9B72-A70746206BF3}" srcOrd="0" destOrd="0" presId="urn:microsoft.com/office/officeart/2005/8/layout/hierarchy6"/>
    <dgm:cxn modelId="{6192FF51-41A5-411D-A9F9-5D14071FD566}" type="presParOf" srcId="{FBA2EC4A-95DB-4429-AFF9-D11FFE383368}" destId="{314649AD-4289-4502-8A03-A92F8C358925}" srcOrd="1" destOrd="0" presId="urn:microsoft.com/office/officeart/2005/8/layout/hierarchy6"/>
    <dgm:cxn modelId="{72AC1296-39D5-4D35-8910-5BA142495938}" type="presParOf" srcId="{314649AD-4289-4502-8A03-A92F8C358925}" destId="{C09B7EF1-F004-41A2-89FD-3874DC390180}" srcOrd="0" destOrd="0" presId="urn:microsoft.com/office/officeart/2005/8/layout/hierarchy6"/>
    <dgm:cxn modelId="{0FD135B5-2452-43E5-8B6C-F0069412D2FC}" type="presParOf" srcId="{314649AD-4289-4502-8A03-A92F8C358925}" destId="{4C515FF6-B27B-4361-B7A3-5336A3FAC56C}" srcOrd="1" destOrd="0" presId="urn:microsoft.com/office/officeart/2005/8/layout/hierarchy6"/>
    <dgm:cxn modelId="{4B55F8E0-68CC-475D-81C4-31EDC558EB5E}" type="presParOf" srcId="{4C515FF6-B27B-4361-B7A3-5336A3FAC56C}" destId="{7518F883-EEE6-4525-A742-0E137D6BD3D0}" srcOrd="0" destOrd="0" presId="urn:microsoft.com/office/officeart/2005/8/layout/hierarchy6"/>
    <dgm:cxn modelId="{BF7E539F-151A-4BEB-A3E0-AEAB1E1D988C}" type="presParOf" srcId="{4C515FF6-B27B-4361-B7A3-5336A3FAC56C}" destId="{E35FE330-4B47-4629-AC97-719519ED5FDE}" srcOrd="1" destOrd="0" presId="urn:microsoft.com/office/officeart/2005/8/layout/hierarchy6"/>
    <dgm:cxn modelId="{C27E9BCA-17A3-458D-A443-F31FB0C19396}" type="presParOf" srcId="{314649AD-4289-4502-8A03-A92F8C358925}" destId="{9C1D9CD5-6E26-40E4-A016-5EEA77D55006}" srcOrd="2" destOrd="0" presId="urn:microsoft.com/office/officeart/2005/8/layout/hierarchy6"/>
    <dgm:cxn modelId="{11A80CFF-9E3B-4736-AE58-5449E70413CF}" type="presParOf" srcId="{314649AD-4289-4502-8A03-A92F8C358925}" destId="{A1F6614E-A262-4F79-8F86-960F36AAE3B6}" srcOrd="3" destOrd="0" presId="urn:microsoft.com/office/officeart/2005/8/layout/hierarchy6"/>
    <dgm:cxn modelId="{74E51586-970A-4E75-B1D7-81DE39B8B47D}" type="presParOf" srcId="{A1F6614E-A262-4F79-8F86-960F36AAE3B6}" destId="{A5122DCB-1494-462C-A545-91E59C1E89E3}" srcOrd="0" destOrd="0" presId="urn:microsoft.com/office/officeart/2005/8/layout/hierarchy6"/>
    <dgm:cxn modelId="{93DBD02E-09DA-4EC4-915F-38E542A1EE24}" type="presParOf" srcId="{A1F6614E-A262-4F79-8F86-960F36AAE3B6}" destId="{FE1F5042-A553-4B19-A5A4-76E22E771890}" srcOrd="1" destOrd="0" presId="urn:microsoft.com/office/officeart/2005/8/layout/hierarchy6"/>
    <dgm:cxn modelId="{AA7788D1-001C-4984-B207-E366B77B2F30}" type="presParOf" srcId="{314649AD-4289-4502-8A03-A92F8C358925}" destId="{8976A872-E8F1-4338-BF43-3698B08F226F}" srcOrd="4" destOrd="0" presId="urn:microsoft.com/office/officeart/2005/8/layout/hierarchy6"/>
    <dgm:cxn modelId="{60920BE0-D439-45AE-BB07-49EDAD67E9B5}" type="presParOf" srcId="{314649AD-4289-4502-8A03-A92F8C358925}" destId="{C7FB4791-97A8-48B2-B6D5-EE9B17263068}" srcOrd="5" destOrd="0" presId="urn:microsoft.com/office/officeart/2005/8/layout/hierarchy6"/>
    <dgm:cxn modelId="{C5A9B524-7A0D-45BF-A094-7C2849CF5D21}" type="presParOf" srcId="{C7FB4791-97A8-48B2-B6D5-EE9B17263068}" destId="{24BE125A-6FFB-4BBA-BE23-B36021C2337A}" srcOrd="0" destOrd="0" presId="urn:microsoft.com/office/officeart/2005/8/layout/hierarchy6"/>
    <dgm:cxn modelId="{073271FC-0654-45AC-9F6B-22285A5E929F}" type="presParOf" srcId="{C7FB4791-97A8-48B2-B6D5-EE9B17263068}" destId="{1680591D-8B8A-4EF4-BDD8-D63E8402D0E5}" srcOrd="1" destOrd="0" presId="urn:microsoft.com/office/officeart/2005/8/layout/hierarchy6"/>
    <dgm:cxn modelId="{B41CAD31-69FC-4FC3-87C6-C3DEC91F6E46}" type="presParOf" srcId="{B14CFCCB-1425-4BF4-BD35-D5B216C9D37F}" destId="{2ADF8553-C72F-4DA2-9533-82DF8CE76ED7}" srcOrd="4" destOrd="0" presId="urn:microsoft.com/office/officeart/2005/8/layout/hierarchy6"/>
    <dgm:cxn modelId="{ECAB6065-3D7D-413B-9EC4-1F88DDCC9E4F}" type="presParOf" srcId="{B14CFCCB-1425-4BF4-BD35-D5B216C9D37F}" destId="{CDACB4EC-E1E6-40AE-822E-CAF7BBCAC802}" srcOrd="5" destOrd="0" presId="urn:microsoft.com/office/officeart/2005/8/layout/hierarchy6"/>
    <dgm:cxn modelId="{2DA3D751-3FB4-4AF0-8F56-C72AF016BDA9}" type="presParOf" srcId="{CDACB4EC-E1E6-40AE-822E-CAF7BBCAC802}" destId="{ACC646CE-33D8-4706-983D-12FA5E3D4180}" srcOrd="0" destOrd="0" presId="urn:microsoft.com/office/officeart/2005/8/layout/hierarchy6"/>
    <dgm:cxn modelId="{CC54C9E0-8DDA-48BA-A0C2-B68761CCFD9E}" type="presParOf" srcId="{CDACB4EC-E1E6-40AE-822E-CAF7BBCAC802}" destId="{DB9981FB-077A-4E9D-AA9B-9000BFB1ABC6}" srcOrd="1" destOrd="0" presId="urn:microsoft.com/office/officeart/2005/8/layout/hierarchy6"/>
    <dgm:cxn modelId="{9450D665-B9A8-4513-B92C-632206DD9599}" type="presParOf" srcId="{B14CFCCB-1425-4BF4-BD35-D5B216C9D37F}" destId="{9096C2CB-4481-48DC-A9AD-E5503C383C3F}" srcOrd="6" destOrd="0" presId="urn:microsoft.com/office/officeart/2005/8/layout/hierarchy6"/>
    <dgm:cxn modelId="{202CFB80-32F1-4679-B3DF-F322D18E270D}" type="presParOf" srcId="{B14CFCCB-1425-4BF4-BD35-D5B216C9D37F}" destId="{4A94EE99-2868-4FE0-B362-E41EE41475A2}" srcOrd="7" destOrd="0" presId="urn:microsoft.com/office/officeart/2005/8/layout/hierarchy6"/>
    <dgm:cxn modelId="{95BC1D3C-CDE0-4F74-AD02-786AA7F2FA20}" type="presParOf" srcId="{4A94EE99-2868-4FE0-B362-E41EE41475A2}" destId="{BD5D1D2B-02D0-412D-A6B4-7D9FE0EBC36C}" srcOrd="0" destOrd="0" presId="urn:microsoft.com/office/officeart/2005/8/layout/hierarchy6"/>
    <dgm:cxn modelId="{12C8137B-0763-48FF-9FC7-C6EBCB616A8A}" type="presParOf" srcId="{4A94EE99-2868-4FE0-B362-E41EE41475A2}" destId="{84B077DE-FD81-40CB-A742-451CF3E81178}" srcOrd="1" destOrd="0" presId="urn:microsoft.com/office/officeart/2005/8/layout/hierarchy6"/>
    <dgm:cxn modelId="{D74B317F-3642-476C-A5CD-65898FE13C50}" type="presParOf" srcId="{A893AD3B-16FD-4804-9FFF-3871CC671E73}" destId="{66F90CE4-8C5F-41BD-87F7-E681644DFA6F}"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B2E597-961B-4FFE-9AEF-F08C40C0B944}"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n-US"/>
        </a:p>
      </dgm:t>
    </dgm:pt>
    <dgm:pt modelId="{A893AD3B-16FD-4804-9FFF-3871CC671E73}" type="pres">
      <dgm:prSet presAssocID="{68B2E597-961B-4FFE-9AEF-F08C40C0B944}" presName="mainComposite" presStyleCnt="0">
        <dgm:presLayoutVars>
          <dgm:chPref val="1"/>
          <dgm:dir/>
          <dgm:animOne val="branch"/>
          <dgm:animLvl val="lvl"/>
          <dgm:resizeHandles val="exact"/>
        </dgm:presLayoutVars>
      </dgm:prSet>
      <dgm:spPr/>
      <dgm:t>
        <a:bodyPr/>
        <a:lstStyle/>
        <a:p>
          <a:endParaRPr lang="en-US"/>
        </a:p>
      </dgm:t>
    </dgm:pt>
    <dgm:pt modelId="{054BF27A-3798-485B-B55B-73BC464765E4}" type="pres">
      <dgm:prSet presAssocID="{68B2E597-961B-4FFE-9AEF-F08C40C0B944}" presName="hierFlow" presStyleCnt="0"/>
      <dgm:spPr/>
      <dgm:t>
        <a:bodyPr/>
        <a:lstStyle/>
        <a:p>
          <a:endParaRPr lang="en-US"/>
        </a:p>
      </dgm:t>
    </dgm:pt>
    <dgm:pt modelId="{F036CA03-B85F-4C3E-9CA3-191AF3F1D535}" type="pres">
      <dgm:prSet presAssocID="{68B2E597-961B-4FFE-9AEF-F08C40C0B944}" presName="hierChild1" presStyleCnt="0">
        <dgm:presLayoutVars>
          <dgm:chPref val="1"/>
          <dgm:animOne val="branch"/>
          <dgm:animLvl val="lvl"/>
        </dgm:presLayoutVars>
      </dgm:prSet>
      <dgm:spPr/>
      <dgm:t>
        <a:bodyPr/>
        <a:lstStyle/>
        <a:p>
          <a:endParaRPr lang="en-US"/>
        </a:p>
      </dgm:t>
    </dgm:pt>
    <dgm:pt modelId="{66F90CE4-8C5F-41BD-87F7-E681644DFA6F}" type="pres">
      <dgm:prSet presAssocID="{68B2E597-961B-4FFE-9AEF-F08C40C0B944}" presName="bgShapesFlow" presStyleCnt="0"/>
      <dgm:spPr/>
      <dgm:t>
        <a:bodyPr/>
        <a:lstStyle/>
        <a:p>
          <a:endParaRPr lang="en-US"/>
        </a:p>
      </dgm:t>
    </dgm:pt>
  </dgm:ptLst>
  <dgm:cxnLst>
    <dgm:cxn modelId="{3437344F-3DD7-4FF4-A70A-6620787D01A3}" type="presOf" srcId="{68B2E597-961B-4FFE-9AEF-F08C40C0B944}" destId="{A893AD3B-16FD-4804-9FFF-3871CC671E73}" srcOrd="0" destOrd="0" presId="urn:microsoft.com/office/officeart/2005/8/layout/hierarchy6"/>
    <dgm:cxn modelId="{8591E645-ED4C-40F0-BC44-DE04BE9378A6}" type="presParOf" srcId="{A893AD3B-16FD-4804-9FFF-3871CC671E73}" destId="{054BF27A-3798-485B-B55B-73BC464765E4}" srcOrd="0" destOrd="0" presId="urn:microsoft.com/office/officeart/2005/8/layout/hierarchy6"/>
    <dgm:cxn modelId="{2600DC0A-1664-4A6F-A68E-0F217D33DA3A}" type="presParOf" srcId="{054BF27A-3798-485B-B55B-73BC464765E4}" destId="{F036CA03-B85F-4C3E-9CA3-191AF3F1D535}" srcOrd="0" destOrd="0" presId="urn:microsoft.com/office/officeart/2005/8/layout/hierarchy6"/>
    <dgm:cxn modelId="{E2ADC1F6-7E30-46E3-9B27-8D6A70B11DC5}" type="presParOf" srcId="{A893AD3B-16FD-4804-9FFF-3871CC671E73}" destId="{66F90CE4-8C5F-41BD-87F7-E681644DFA6F}"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DEB82-2387-4714-B74C-69AE6CE4B2EF}">
      <dsp:nvSpPr>
        <dsp:cNvPr id="0" name=""/>
        <dsp:cNvSpPr/>
      </dsp:nvSpPr>
      <dsp:spPr>
        <a:xfrm>
          <a:off x="2634333" y="245776"/>
          <a:ext cx="2808532" cy="583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ahoma" pitchFamily="34" charset="0"/>
              <a:ea typeface="Tahoma" pitchFamily="34" charset="0"/>
              <a:cs typeface="Tahoma" pitchFamily="34" charset="0"/>
            </a:rPr>
            <a:t>Managing Director (Plant Manager)</a:t>
          </a:r>
        </a:p>
      </dsp:txBody>
      <dsp:txXfrm>
        <a:off x="2651410" y="262853"/>
        <a:ext cx="2774378" cy="548892"/>
      </dsp:txXfrm>
    </dsp:sp>
    <dsp:sp modelId="{4146FA2C-707B-44F6-874C-B0E5CDD695AC}">
      <dsp:nvSpPr>
        <dsp:cNvPr id="0" name=""/>
        <dsp:cNvSpPr/>
      </dsp:nvSpPr>
      <dsp:spPr>
        <a:xfrm>
          <a:off x="3992879" y="828822"/>
          <a:ext cx="91440" cy="233218"/>
        </a:xfrm>
        <a:custGeom>
          <a:avLst/>
          <a:gdLst/>
          <a:ahLst/>
          <a:cxnLst/>
          <a:rect l="0" t="0" r="0" b="0"/>
          <a:pathLst>
            <a:path>
              <a:moveTo>
                <a:pt x="45720" y="0"/>
              </a:moveTo>
              <a:lnTo>
                <a:pt x="45720" y="2332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3795C-E8B6-464C-8C41-2B93C1688B0D}">
      <dsp:nvSpPr>
        <dsp:cNvPr id="0" name=""/>
        <dsp:cNvSpPr/>
      </dsp:nvSpPr>
      <dsp:spPr>
        <a:xfrm>
          <a:off x="2634333" y="1062041"/>
          <a:ext cx="2808532" cy="5830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ahoma" pitchFamily="34" charset="0"/>
              <a:cs typeface="Tahoma" pitchFamily="34" charset="0"/>
            </a:rPr>
            <a:t>Chief Engineer</a:t>
          </a:r>
          <a:endParaRPr lang="en-US" sz="1600" kern="1200" dirty="0">
            <a:latin typeface="Tahoma" pitchFamily="34" charset="0"/>
            <a:cs typeface="Tahoma" pitchFamily="34" charset="0"/>
          </a:endParaRPr>
        </a:p>
      </dsp:txBody>
      <dsp:txXfrm>
        <a:off x="2651410" y="1079118"/>
        <a:ext cx="2774378" cy="548892"/>
      </dsp:txXfrm>
    </dsp:sp>
    <dsp:sp modelId="{014F8D1B-30CD-4242-BF23-13CF217020C9}">
      <dsp:nvSpPr>
        <dsp:cNvPr id="0" name=""/>
        <dsp:cNvSpPr/>
      </dsp:nvSpPr>
      <dsp:spPr>
        <a:xfrm>
          <a:off x="3992879" y="1645088"/>
          <a:ext cx="91440" cy="233218"/>
        </a:xfrm>
        <a:custGeom>
          <a:avLst/>
          <a:gdLst/>
          <a:ahLst/>
          <a:cxnLst/>
          <a:rect l="0" t="0" r="0" b="0"/>
          <a:pathLst>
            <a:path>
              <a:moveTo>
                <a:pt x="45720" y="0"/>
              </a:moveTo>
              <a:lnTo>
                <a:pt x="45720" y="23321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134B7E-3130-4AE7-B779-D5557A7ED649}">
      <dsp:nvSpPr>
        <dsp:cNvPr id="0" name=""/>
        <dsp:cNvSpPr/>
      </dsp:nvSpPr>
      <dsp:spPr>
        <a:xfrm>
          <a:off x="2703367" y="1878306"/>
          <a:ext cx="2670463" cy="5830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Tahoma" pitchFamily="34" charset="0"/>
              <a:cs typeface="Tahoma" pitchFamily="34" charset="0"/>
            </a:rPr>
            <a:t>Deputy for Technical and Engineering</a:t>
          </a:r>
          <a:endParaRPr lang="en-US" sz="1400" kern="1200" dirty="0">
            <a:latin typeface="Tahoma" pitchFamily="34" charset="0"/>
            <a:cs typeface="Tahoma" pitchFamily="34" charset="0"/>
          </a:endParaRPr>
        </a:p>
      </dsp:txBody>
      <dsp:txXfrm>
        <a:off x="2720444" y="1895383"/>
        <a:ext cx="2636309" cy="548892"/>
      </dsp:txXfrm>
    </dsp:sp>
    <dsp:sp modelId="{A54E73A6-9AF8-4183-9B5C-7FA1D0169AB0}">
      <dsp:nvSpPr>
        <dsp:cNvPr id="0" name=""/>
        <dsp:cNvSpPr/>
      </dsp:nvSpPr>
      <dsp:spPr>
        <a:xfrm>
          <a:off x="3992879" y="2461353"/>
          <a:ext cx="91440" cy="233218"/>
        </a:xfrm>
        <a:custGeom>
          <a:avLst/>
          <a:gdLst/>
          <a:ahLst/>
          <a:cxnLst/>
          <a:rect l="0" t="0" r="0" b="0"/>
          <a:pathLst>
            <a:path>
              <a:moveTo>
                <a:pt x="45720" y="0"/>
              </a:moveTo>
              <a:lnTo>
                <a:pt x="45720"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F1F15-F931-4115-B222-956775127DE0}">
      <dsp:nvSpPr>
        <dsp:cNvPr id="0" name=""/>
        <dsp:cNvSpPr/>
      </dsp:nvSpPr>
      <dsp:spPr>
        <a:xfrm>
          <a:off x="2703367" y="2694571"/>
          <a:ext cx="2670463" cy="5830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Tahoma" pitchFamily="34" charset="0"/>
              <a:ea typeface="Tahoma" pitchFamily="34" charset="0"/>
              <a:cs typeface="Tahoma" pitchFamily="34" charset="0"/>
            </a:rPr>
            <a:t>Systems</a:t>
          </a:r>
          <a:r>
            <a:rPr lang="en-US" sz="1200" kern="1200" baseline="0" dirty="0" smtClean="0">
              <a:latin typeface="Tahoma" pitchFamily="34" charset="0"/>
              <a:ea typeface="Tahoma" pitchFamily="34" charset="0"/>
              <a:cs typeface="Tahoma" pitchFamily="34" charset="0"/>
            </a:rPr>
            <a:t> and Equipment Performance Analysis Management</a:t>
          </a:r>
          <a:endParaRPr lang="en-US" sz="1200" kern="1200" dirty="0">
            <a:latin typeface="Tahoma" pitchFamily="34" charset="0"/>
            <a:ea typeface="Tahoma" pitchFamily="34" charset="0"/>
            <a:cs typeface="Tahoma" pitchFamily="34" charset="0"/>
          </a:endParaRPr>
        </a:p>
      </dsp:txBody>
      <dsp:txXfrm>
        <a:off x="2720444" y="2711648"/>
        <a:ext cx="2636309" cy="548892"/>
      </dsp:txXfrm>
    </dsp:sp>
    <dsp:sp modelId="{AC09F5AD-F4E0-4AA2-BFD4-A7A35A225006}">
      <dsp:nvSpPr>
        <dsp:cNvPr id="0" name=""/>
        <dsp:cNvSpPr/>
      </dsp:nvSpPr>
      <dsp:spPr>
        <a:xfrm>
          <a:off x="954486" y="3277618"/>
          <a:ext cx="3084113" cy="233218"/>
        </a:xfrm>
        <a:custGeom>
          <a:avLst/>
          <a:gdLst/>
          <a:ahLst/>
          <a:cxnLst/>
          <a:rect l="0" t="0" r="0" b="0"/>
          <a:pathLst>
            <a:path>
              <a:moveTo>
                <a:pt x="3084113" y="0"/>
              </a:moveTo>
              <a:lnTo>
                <a:pt x="3084113" y="116609"/>
              </a:lnTo>
              <a:lnTo>
                <a:pt x="0" y="116609"/>
              </a:lnTo>
              <a:lnTo>
                <a:pt x="0"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048DA-D421-4523-824C-71BFF532964F}">
      <dsp:nvSpPr>
        <dsp:cNvPr id="0" name=""/>
        <dsp:cNvSpPr/>
      </dsp:nvSpPr>
      <dsp:spPr>
        <a:xfrm>
          <a:off x="2425" y="3510836"/>
          <a:ext cx="1904122" cy="5830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Tahoma" pitchFamily="34" charset="0"/>
              <a:ea typeface="Tahoma" pitchFamily="34" charset="0"/>
              <a:cs typeface="Tahoma" pitchFamily="34" charset="0"/>
            </a:rPr>
            <a:t>Equipment Modification</a:t>
          </a:r>
          <a:endParaRPr lang="en-US" sz="1000" kern="1200" dirty="0">
            <a:latin typeface="Tahoma" pitchFamily="34" charset="0"/>
            <a:ea typeface="Tahoma" pitchFamily="34" charset="0"/>
            <a:cs typeface="Tahoma" pitchFamily="34" charset="0"/>
          </a:endParaRPr>
        </a:p>
      </dsp:txBody>
      <dsp:txXfrm>
        <a:off x="19502" y="3527913"/>
        <a:ext cx="1869968" cy="548892"/>
      </dsp:txXfrm>
    </dsp:sp>
    <dsp:sp modelId="{A8BDA2D7-0BEF-4674-B165-CFFB59C13F8C}">
      <dsp:nvSpPr>
        <dsp:cNvPr id="0" name=""/>
        <dsp:cNvSpPr/>
      </dsp:nvSpPr>
      <dsp:spPr>
        <a:xfrm>
          <a:off x="3286513" y="3277618"/>
          <a:ext cx="752086" cy="233218"/>
        </a:xfrm>
        <a:custGeom>
          <a:avLst/>
          <a:gdLst/>
          <a:ahLst/>
          <a:cxnLst/>
          <a:rect l="0" t="0" r="0" b="0"/>
          <a:pathLst>
            <a:path>
              <a:moveTo>
                <a:pt x="752086" y="0"/>
              </a:moveTo>
              <a:lnTo>
                <a:pt x="752086" y="116609"/>
              </a:lnTo>
              <a:lnTo>
                <a:pt x="0" y="116609"/>
              </a:lnTo>
              <a:lnTo>
                <a:pt x="0"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B23B2-F408-47E0-8CF2-20CCFB674065}">
      <dsp:nvSpPr>
        <dsp:cNvPr id="0" name=""/>
        <dsp:cNvSpPr/>
      </dsp:nvSpPr>
      <dsp:spPr>
        <a:xfrm>
          <a:off x="2168918" y="3510836"/>
          <a:ext cx="2235190" cy="58304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Tahoma" pitchFamily="34" charset="0"/>
              <a:ea typeface="Tahoma" pitchFamily="34" charset="0"/>
              <a:cs typeface="Tahoma" pitchFamily="34" charset="0"/>
            </a:rPr>
            <a:t>Ageing Management and Reliability Group</a:t>
          </a:r>
          <a:endParaRPr lang="en-US" sz="1000" kern="1200" dirty="0">
            <a:latin typeface="Tahoma" pitchFamily="34" charset="0"/>
            <a:ea typeface="Tahoma" pitchFamily="34" charset="0"/>
            <a:cs typeface="Tahoma" pitchFamily="34" charset="0"/>
          </a:endParaRPr>
        </a:p>
      </dsp:txBody>
      <dsp:txXfrm>
        <a:off x="2185995" y="3527913"/>
        <a:ext cx="2201036" cy="548892"/>
      </dsp:txXfrm>
    </dsp:sp>
    <dsp:sp modelId="{50CE4B58-84B2-482B-A38D-74AF518E564F}">
      <dsp:nvSpPr>
        <dsp:cNvPr id="0" name=""/>
        <dsp:cNvSpPr/>
      </dsp:nvSpPr>
      <dsp:spPr>
        <a:xfrm>
          <a:off x="3240793" y="4093883"/>
          <a:ext cx="91440" cy="233218"/>
        </a:xfrm>
        <a:custGeom>
          <a:avLst/>
          <a:gdLst/>
          <a:ahLst/>
          <a:cxnLst/>
          <a:rect l="0" t="0" r="0" b="0"/>
          <a:pathLst>
            <a:path>
              <a:moveTo>
                <a:pt x="45720" y="0"/>
              </a:moveTo>
              <a:lnTo>
                <a:pt x="45720"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703B0-CB64-4FC1-9B72-A70746206BF3}">
      <dsp:nvSpPr>
        <dsp:cNvPr id="0" name=""/>
        <dsp:cNvSpPr/>
      </dsp:nvSpPr>
      <dsp:spPr>
        <a:xfrm>
          <a:off x="2849228" y="4327101"/>
          <a:ext cx="874569" cy="58304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Tahoma" pitchFamily="34" charset="0"/>
              <a:ea typeface="Tahoma" pitchFamily="34" charset="0"/>
              <a:cs typeface="Tahoma" pitchFamily="34" charset="0"/>
            </a:rPr>
            <a:t>Group Head</a:t>
          </a:r>
          <a:endParaRPr lang="en-US" sz="1000" kern="1200" dirty="0">
            <a:latin typeface="Tahoma" pitchFamily="34" charset="0"/>
            <a:ea typeface="Tahoma" pitchFamily="34" charset="0"/>
            <a:cs typeface="Tahoma" pitchFamily="34" charset="0"/>
          </a:endParaRPr>
        </a:p>
      </dsp:txBody>
      <dsp:txXfrm>
        <a:off x="2866305" y="4344178"/>
        <a:ext cx="840415" cy="548892"/>
      </dsp:txXfrm>
    </dsp:sp>
    <dsp:sp modelId="{C09B7EF1-F004-41A2-89FD-3874DC390180}">
      <dsp:nvSpPr>
        <dsp:cNvPr id="0" name=""/>
        <dsp:cNvSpPr/>
      </dsp:nvSpPr>
      <dsp:spPr>
        <a:xfrm>
          <a:off x="2149572" y="4910148"/>
          <a:ext cx="1136940" cy="233218"/>
        </a:xfrm>
        <a:custGeom>
          <a:avLst/>
          <a:gdLst/>
          <a:ahLst/>
          <a:cxnLst/>
          <a:rect l="0" t="0" r="0" b="0"/>
          <a:pathLst>
            <a:path>
              <a:moveTo>
                <a:pt x="1136940" y="0"/>
              </a:moveTo>
              <a:lnTo>
                <a:pt x="1136940" y="116609"/>
              </a:lnTo>
              <a:lnTo>
                <a:pt x="0" y="116609"/>
              </a:lnTo>
              <a:lnTo>
                <a:pt x="0"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8F883-EEE6-4525-A742-0E137D6BD3D0}">
      <dsp:nvSpPr>
        <dsp:cNvPr id="0" name=""/>
        <dsp:cNvSpPr/>
      </dsp:nvSpPr>
      <dsp:spPr>
        <a:xfrm>
          <a:off x="1712287" y="5143367"/>
          <a:ext cx="874569" cy="58304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Tahoma" pitchFamily="34" charset="0"/>
              <a:ea typeface="Tahoma" pitchFamily="34" charset="0"/>
              <a:cs typeface="Tahoma" pitchFamily="34" charset="0"/>
            </a:rPr>
            <a:t>Ageing Management Expert</a:t>
          </a:r>
          <a:endParaRPr lang="en-US" sz="1000" kern="1200" dirty="0">
            <a:latin typeface="Tahoma" pitchFamily="34" charset="0"/>
            <a:ea typeface="Tahoma" pitchFamily="34" charset="0"/>
            <a:cs typeface="Tahoma" pitchFamily="34" charset="0"/>
          </a:endParaRPr>
        </a:p>
      </dsp:txBody>
      <dsp:txXfrm>
        <a:off x="1729364" y="5160444"/>
        <a:ext cx="840415" cy="548892"/>
      </dsp:txXfrm>
    </dsp:sp>
    <dsp:sp modelId="{9C1D9CD5-6E26-40E4-A016-5EEA77D55006}">
      <dsp:nvSpPr>
        <dsp:cNvPr id="0" name=""/>
        <dsp:cNvSpPr/>
      </dsp:nvSpPr>
      <dsp:spPr>
        <a:xfrm>
          <a:off x="3240793" y="4910148"/>
          <a:ext cx="91440" cy="233218"/>
        </a:xfrm>
        <a:custGeom>
          <a:avLst/>
          <a:gdLst/>
          <a:ahLst/>
          <a:cxnLst/>
          <a:rect l="0" t="0" r="0" b="0"/>
          <a:pathLst>
            <a:path>
              <a:moveTo>
                <a:pt x="45720" y="0"/>
              </a:moveTo>
              <a:lnTo>
                <a:pt x="45720"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122DCB-1494-462C-A545-91E59C1E89E3}">
      <dsp:nvSpPr>
        <dsp:cNvPr id="0" name=""/>
        <dsp:cNvSpPr/>
      </dsp:nvSpPr>
      <dsp:spPr>
        <a:xfrm>
          <a:off x="2849228" y="5143367"/>
          <a:ext cx="874569" cy="58304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Ageing</a:t>
          </a:r>
          <a:r>
            <a:rPr lang="en-US" sz="1000" kern="1200" baseline="0" dirty="0" smtClean="0"/>
            <a:t> Management Expert</a:t>
          </a:r>
          <a:endParaRPr lang="en-US" sz="1000" kern="1200" dirty="0"/>
        </a:p>
      </dsp:txBody>
      <dsp:txXfrm>
        <a:off x="2866305" y="5160444"/>
        <a:ext cx="840415" cy="548892"/>
      </dsp:txXfrm>
    </dsp:sp>
    <dsp:sp modelId="{8976A872-E8F1-4338-BF43-3698B08F226F}">
      <dsp:nvSpPr>
        <dsp:cNvPr id="0" name=""/>
        <dsp:cNvSpPr/>
      </dsp:nvSpPr>
      <dsp:spPr>
        <a:xfrm>
          <a:off x="3286513" y="4910148"/>
          <a:ext cx="1136940" cy="233218"/>
        </a:xfrm>
        <a:custGeom>
          <a:avLst/>
          <a:gdLst/>
          <a:ahLst/>
          <a:cxnLst/>
          <a:rect l="0" t="0" r="0" b="0"/>
          <a:pathLst>
            <a:path>
              <a:moveTo>
                <a:pt x="0" y="0"/>
              </a:moveTo>
              <a:lnTo>
                <a:pt x="0" y="116609"/>
              </a:lnTo>
              <a:lnTo>
                <a:pt x="1136940" y="116609"/>
              </a:lnTo>
              <a:lnTo>
                <a:pt x="1136940"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BE125A-6FFB-4BBA-BE23-B36021C2337A}">
      <dsp:nvSpPr>
        <dsp:cNvPr id="0" name=""/>
        <dsp:cNvSpPr/>
      </dsp:nvSpPr>
      <dsp:spPr>
        <a:xfrm>
          <a:off x="3986169" y="5143367"/>
          <a:ext cx="874569" cy="58304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Tahoma" pitchFamily="34" charset="0"/>
              <a:ea typeface="Tahoma" pitchFamily="34" charset="0"/>
              <a:cs typeface="Tahoma" pitchFamily="34" charset="0"/>
            </a:rPr>
            <a:t>Reliability Expert</a:t>
          </a:r>
          <a:endParaRPr lang="en-US" sz="1000" kern="1200" dirty="0">
            <a:latin typeface="Tahoma" pitchFamily="34" charset="0"/>
            <a:ea typeface="Tahoma" pitchFamily="34" charset="0"/>
            <a:cs typeface="Tahoma" pitchFamily="34" charset="0"/>
          </a:endParaRPr>
        </a:p>
      </dsp:txBody>
      <dsp:txXfrm>
        <a:off x="4003246" y="5160444"/>
        <a:ext cx="840415" cy="548892"/>
      </dsp:txXfrm>
    </dsp:sp>
    <dsp:sp modelId="{2ADF8553-C72F-4DA2-9533-82DF8CE76ED7}">
      <dsp:nvSpPr>
        <dsp:cNvPr id="0" name=""/>
        <dsp:cNvSpPr/>
      </dsp:nvSpPr>
      <dsp:spPr>
        <a:xfrm>
          <a:off x="4038599" y="3277618"/>
          <a:ext cx="1505978" cy="233218"/>
        </a:xfrm>
        <a:custGeom>
          <a:avLst/>
          <a:gdLst/>
          <a:ahLst/>
          <a:cxnLst/>
          <a:rect l="0" t="0" r="0" b="0"/>
          <a:pathLst>
            <a:path>
              <a:moveTo>
                <a:pt x="0" y="0"/>
              </a:moveTo>
              <a:lnTo>
                <a:pt x="0" y="116609"/>
              </a:lnTo>
              <a:lnTo>
                <a:pt x="1505978" y="116609"/>
              </a:lnTo>
              <a:lnTo>
                <a:pt x="1505978"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646CE-33D8-4706-983D-12FA5E3D4180}">
      <dsp:nvSpPr>
        <dsp:cNvPr id="0" name=""/>
        <dsp:cNvSpPr/>
      </dsp:nvSpPr>
      <dsp:spPr>
        <a:xfrm>
          <a:off x="4666479" y="3510836"/>
          <a:ext cx="1756197" cy="5830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Tahoma" pitchFamily="34" charset="0"/>
              <a:ea typeface="Tahoma" pitchFamily="34" charset="0"/>
              <a:cs typeface="Tahoma" pitchFamily="34" charset="0"/>
            </a:rPr>
            <a:t>Vibrations Analysis and Diagnosis Group</a:t>
          </a:r>
          <a:endParaRPr lang="en-US" sz="1000" kern="1200" dirty="0">
            <a:latin typeface="Tahoma" pitchFamily="34" charset="0"/>
            <a:ea typeface="Tahoma" pitchFamily="34" charset="0"/>
            <a:cs typeface="Tahoma" pitchFamily="34" charset="0"/>
          </a:endParaRPr>
        </a:p>
      </dsp:txBody>
      <dsp:txXfrm>
        <a:off x="4683556" y="3527913"/>
        <a:ext cx="1722043" cy="548892"/>
      </dsp:txXfrm>
    </dsp:sp>
    <dsp:sp modelId="{9096C2CB-4481-48DC-A9AD-E5503C383C3F}">
      <dsp:nvSpPr>
        <dsp:cNvPr id="0" name=""/>
        <dsp:cNvSpPr/>
      </dsp:nvSpPr>
      <dsp:spPr>
        <a:xfrm>
          <a:off x="4038599" y="3277618"/>
          <a:ext cx="3341311" cy="233218"/>
        </a:xfrm>
        <a:custGeom>
          <a:avLst/>
          <a:gdLst/>
          <a:ahLst/>
          <a:cxnLst/>
          <a:rect l="0" t="0" r="0" b="0"/>
          <a:pathLst>
            <a:path>
              <a:moveTo>
                <a:pt x="0" y="0"/>
              </a:moveTo>
              <a:lnTo>
                <a:pt x="0" y="116609"/>
              </a:lnTo>
              <a:lnTo>
                <a:pt x="3341311" y="116609"/>
              </a:lnTo>
              <a:lnTo>
                <a:pt x="3341311" y="23321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D1D2B-02D0-412D-A6B4-7D9FE0EBC36C}">
      <dsp:nvSpPr>
        <dsp:cNvPr id="0" name=""/>
        <dsp:cNvSpPr/>
      </dsp:nvSpPr>
      <dsp:spPr>
        <a:xfrm>
          <a:off x="6685047" y="3510836"/>
          <a:ext cx="1389726" cy="5830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Tahoma" pitchFamily="34" charset="0"/>
              <a:ea typeface="Tahoma" pitchFamily="34" charset="0"/>
              <a:cs typeface="Tahoma" pitchFamily="34" charset="0"/>
            </a:rPr>
            <a:t>Technical Indicators</a:t>
          </a:r>
          <a:endParaRPr lang="en-US" sz="1000" kern="1200" dirty="0">
            <a:latin typeface="Tahoma" pitchFamily="34" charset="0"/>
            <a:ea typeface="Tahoma" pitchFamily="34" charset="0"/>
            <a:cs typeface="Tahoma" pitchFamily="34" charset="0"/>
          </a:endParaRPr>
        </a:p>
      </dsp:txBody>
      <dsp:txXfrm>
        <a:off x="6702124" y="3527913"/>
        <a:ext cx="1355572" cy="548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91639-8006-4805-B60C-99FDB566FEB7}" type="datetimeFigureOut">
              <a:rPr lang="en-US" smtClean="0"/>
              <a:t>9/16/2020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8A157-9F6E-41CA-BC0E-6740D146D7B3}" type="slidenum">
              <a:rPr lang="en-US" smtClean="0"/>
              <a:t>‹#›</a:t>
            </a:fld>
            <a:endParaRPr lang="en-US" dirty="0"/>
          </a:p>
        </p:txBody>
      </p:sp>
    </p:spTree>
    <p:extLst>
      <p:ext uri="{BB962C8B-B14F-4D97-AF65-F5344CB8AC3E}">
        <p14:creationId xmlns:p14="http://schemas.microsoft.com/office/powerpoint/2010/main" val="192395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8042DA-F9D0-4D58-856F-9ADEAB5455ED}" type="slidenum">
              <a:rPr lang="en-US" smtClean="0"/>
              <a:t>1</a:t>
            </a:fld>
            <a:endParaRPr lang="en-US" dirty="0"/>
          </a:p>
        </p:txBody>
      </p:sp>
    </p:spTree>
    <p:extLst>
      <p:ext uri="{BB962C8B-B14F-4D97-AF65-F5344CB8AC3E}">
        <p14:creationId xmlns:p14="http://schemas.microsoft.com/office/powerpoint/2010/main" val="150546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139490-FCF5-4F57-9B96-AAEBEC4BD612}" type="slidenum">
              <a:rPr lang="en-US" smtClean="0"/>
              <a:t>10</a:t>
            </a:fld>
            <a:endParaRPr lang="en-US" dirty="0"/>
          </a:p>
        </p:txBody>
      </p:sp>
    </p:spTree>
    <p:extLst>
      <p:ext uri="{BB962C8B-B14F-4D97-AF65-F5344CB8AC3E}">
        <p14:creationId xmlns:p14="http://schemas.microsoft.com/office/powerpoint/2010/main" val="411716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223848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1935393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412842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35846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98510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1380217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313592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405330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389789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57424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63D0-3FC5-43C7-91C2-16F44B8559FD}" type="datetimeFigureOut">
              <a:rPr lang="en-US" smtClean="0"/>
              <a:t>9/16/2020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557C9-65EE-4934-A2B5-8D1C2885496A}" type="slidenum">
              <a:rPr lang="en-US" smtClean="0"/>
              <a:t>‹#›</a:t>
            </a:fld>
            <a:endParaRPr lang="en-US" dirty="0"/>
          </a:p>
        </p:txBody>
      </p:sp>
    </p:spTree>
    <p:extLst>
      <p:ext uri="{BB962C8B-B14F-4D97-AF65-F5344CB8AC3E}">
        <p14:creationId xmlns:p14="http://schemas.microsoft.com/office/powerpoint/2010/main" val="392066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E63D0-3FC5-43C7-91C2-16F44B8559FD}" type="datetimeFigureOut">
              <a:rPr lang="en-US" smtClean="0"/>
              <a:t>9/16/2020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557C9-65EE-4934-A2B5-8D1C2885496A}" type="slidenum">
              <a:rPr lang="en-US" smtClean="0"/>
              <a:t>‹#›</a:t>
            </a:fld>
            <a:endParaRPr lang="en-US" dirty="0"/>
          </a:p>
        </p:txBody>
      </p:sp>
    </p:spTree>
    <p:extLst>
      <p:ext uri="{BB962C8B-B14F-4D97-AF65-F5344CB8AC3E}">
        <p14:creationId xmlns:p14="http://schemas.microsoft.com/office/powerpoint/2010/main" val="2737378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2132856"/>
            <a:ext cx="9144000" cy="2232248"/>
          </a:xfrm>
          <a:prstGeom prst="rect">
            <a:avLst/>
          </a:prstGeom>
        </p:spPr>
      </p:pic>
      <p:pic>
        <p:nvPicPr>
          <p:cNvPr id="6" name="Picture 5" descr="BNPP_LOGO2.jpg"/>
          <p:cNvPicPr>
            <a:picLocks noChangeAspect="1"/>
          </p:cNvPicPr>
          <p:nvPr/>
        </p:nvPicPr>
        <p:blipFill>
          <a:blip r:embed="rId4" cstate="print"/>
          <a:stretch>
            <a:fillRect/>
          </a:stretch>
        </p:blipFill>
        <p:spPr>
          <a:xfrm>
            <a:off x="3851920" y="130486"/>
            <a:ext cx="1697355" cy="64008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1685" y="883568"/>
            <a:ext cx="1454724" cy="457200"/>
          </a:xfrm>
          <a:prstGeom prst="rect">
            <a:avLst/>
          </a:prstGeom>
          <a:ln>
            <a:noFill/>
          </a:ln>
          <a:effectLst/>
        </p:spPr>
      </p:pic>
      <p:sp>
        <p:nvSpPr>
          <p:cNvPr id="8" name="TextBox 7"/>
          <p:cNvSpPr txBox="1"/>
          <p:nvPr/>
        </p:nvSpPr>
        <p:spPr>
          <a:xfrm>
            <a:off x="179512" y="2132856"/>
            <a:ext cx="6120680" cy="1862048"/>
          </a:xfrm>
          <a:prstGeom prst="rect">
            <a:avLst/>
          </a:prstGeom>
          <a:noFill/>
        </p:spPr>
        <p:txBody>
          <a:bodyPr wrap="square" rtlCol="0">
            <a:spAutoFit/>
          </a:bodyPr>
          <a:lstStyle/>
          <a:p>
            <a:pPr algn="r" rtl="1"/>
            <a:endParaRPr lang="fa-IR" sz="3500" dirty="0" smtClean="0">
              <a:cs typeface="Titr" pitchFamily="2" charset="-78"/>
            </a:endParaRPr>
          </a:p>
          <a:p>
            <a:pPr algn="ctr"/>
            <a:r>
              <a:rPr lang="en-US" sz="3000" b="1" dirty="0" smtClean="0"/>
              <a:t>Aging management at the Bushehr NPP</a:t>
            </a:r>
            <a:endParaRPr lang="fa-IR" sz="2000" dirty="0" smtClean="0">
              <a:cs typeface="Titr" pitchFamily="2" charset="-78"/>
            </a:endParaRPr>
          </a:p>
          <a:p>
            <a:pPr algn="ctr" rtl="1"/>
            <a:endParaRPr lang="fa-IR" sz="2000" dirty="0">
              <a:cs typeface="Titr" pitchFamily="2" charset="-78"/>
            </a:endParaRPr>
          </a:p>
        </p:txBody>
      </p:sp>
      <p:sp>
        <p:nvSpPr>
          <p:cNvPr id="9" name="Номер слайда 3"/>
          <p:cNvSpPr>
            <a:spLocks noGrp="1"/>
          </p:cNvSpPr>
          <p:nvPr>
            <p:ph type="sldNum" sz="quarter" idx="12"/>
          </p:nvPr>
        </p:nvSpPr>
        <p:spPr>
          <a:xfrm>
            <a:off x="6772275" y="6543675"/>
            <a:ext cx="2371725" cy="314325"/>
          </a:xfrm>
          <a:prstGeom prst="rect">
            <a:avLst/>
          </a:prstGeom>
        </p:spPr>
        <p:txBody>
          <a:bodyPr/>
          <a:lstStyle/>
          <a:p>
            <a:pPr>
              <a:defRPr/>
            </a:pPr>
            <a:fld id="{567074D8-22A6-4F3B-B54E-C2FAB6317CA9}" type="slidenum">
              <a:rPr lang="en-US" smtClean="0"/>
              <a:pPr>
                <a:defRPr/>
              </a:pPr>
              <a:t>1</a:t>
            </a:fld>
            <a:endParaRPr lang="en-US" dirty="0"/>
          </a:p>
        </p:txBody>
      </p:sp>
      <p:sp>
        <p:nvSpPr>
          <p:cNvPr id="10" name="Rectangle 9"/>
          <p:cNvSpPr/>
          <p:nvPr/>
        </p:nvSpPr>
        <p:spPr>
          <a:xfrm>
            <a:off x="685800" y="3443461"/>
            <a:ext cx="5334000" cy="815608"/>
          </a:xfrm>
          <a:prstGeom prst="rect">
            <a:avLst/>
          </a:prstGeom>
        </p:spPr>
        <p:txBody>
          <a:bodyPr wrap="square">
            <a:spAutoFit/>
          </a:bodyPr>
          <a:lstStyle/>
          <a:p>
            <a:pPr algn="ctr"/>
            <a:r>
              <a:rPr lang="en-US" b="1" dirty="0"/>
              <a:t>WANO Moscow </a:t>
            </a:r>
            <a:r>
              <a:rPr lang="en-US" b="1" dirty="0" smtClean="0"/>
              <a:t>Centre </a:t>
            </a:r>
            <a:r>
              <a:rPr lang="en-US" b="1" dirty="0"/>
              <a:t>workshop</a:t>
            </a:r>
            <a:r>
              <a:rPr lang="en-US" dirty="0"/>
              <a:t/>
            </a:r>
            <a:br>
              <a:rPr lang="en-US" dirty="0"/>
            </a:br>
            <a:r>
              <a:rPr lang="en-US" b="1" dirty="0"/>
              <a:t>Nuclear Power Plant Equipment </a:t>
            </a:r>
            <a:r>
              <a:rPr lang="en-US" b="1" dirty="0" smtClean="0"/>
              <a:t>Ageing </a:t>
            </a:r>
            <a:r>
              <a:rPr lang="en-US" b="1" dirty="0"/>
              <a:t>Management</a:t>
            </a:r>
            <a:r>
              <a:rPr lang="en-US" dirty="0"/>
              <a:t/>
            </a:r>
            <a:br>
              <a:rPr lang="en-US" dirty="0"/>
            </a:br>
            <a:r>
              <a:rPr lang="en-US" sz="1100" dirty="0"/>
              <a:t>29 September-01 O</a:t>
            </a:r>
            <a:r>
              <a:rPr lang="en-US" sz="1100" dirty="0" smtClean="0"/>
              <a:t>ctober </a:t>
            </a:r>
            <a:r>
              <a:rPr lang="en-US" sz="1100" dirty="0"/>
              <a:t>2020</a:t>
            </a:r>
            <a:endParaRPr lang="en-US" dirty="0"/>
          </a:p>
        </p:txBody>
      </p:sp>
    </p:spTree>
    <p:extLst>
      <p:ext uri="{BB962C8B-B14F-4D97-AF65-F5344CB8AC3E}">
        <p14:creationId xmlns:p14="http://schemas.microsoft.com/office/powerpoint/2010/main" val="204748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4956529"/>
              </p:ext>
            </p:extLst>
          </p:nvPr>
        </p:nvGraphicFramePr>
        <p:xfrm>
          <a:off x="1634331" y="775266"/>
          <a:ext cx="6705600" cy="731520"/>
        </p:xfrm>
        <a:graphic>
          <a:graphicData uri="http://schemas.openxmlformats.org/drawingml/2006/table">
            <a:tbl>
              <a:tblPr>
                <a:tableStyleId>{5C22544A-7EE6-4342-B048-85BDC9FD1C3A}</a:tableStyleId>
              </a:tblPr>
              <a:tblGrid>
                <a:gridCol w="6705600"/>
              </a:tblGrid>
              <a:tr h="400050">
                <a:tc>
                  <a:txBody>
                    <a:bodyPr/>
                    <a:lstStyle/>
                    <a:p>
                      <a:pPr algn="ctr" rtl="1" fontAlgn="ctr"/>
                      <a:r>
                        <a:rPr lang="fa-IR" sz="2000" u="none" strike="noStrike" dirty="0">
                          <a:effectLst/>
                        </a:rPr>
                        <a:t> </a:t>
                      </a:r>
                      <a:r>
                        <a:rPr lang="en-US" sz="2400" b="1" kern="1200" cap="none" dirty="0" smtClean="0">
                          <a:ln w="3175" cmpd="sng">
                            <a:noFill/>
                          </a:ln>
                          <a:solidFill>
                            <a:schemeClr val="tx1"/>
                          </a:solidFill>
                          <a:effectLst/>
                          <a:latin typeface="+mj-lt"/>
                          <a:ea typeface="+mj-ea"/>
                          <a:cs typeface="B Nazanin" pitchFamily="2" charset="-78"/>
                        </a:rPr>
                        <a:t>Categorization of the Screened Equipment of the Ageing</a:t>
                      </a:r>
                      <a:r>
                        <a:rPr lang="en-US" sz="2400" b="1" kern="1200" cap="none" baseline="0" dirty="0" smtClean="0">
                          <a:ln w="3175" cmpd="sng">
                            <a:noFill/>
                          </a:ln>
                          <a:solidFill>
                            <a:schemeClr val="tx1"/>
                          </a:solidFill>
                          <a:effectLst/>
                          <a:latin typeface="+mj-lt"/>
                          <a:ea typeface="+mj-ea"/>
                          <a:cs typeface="B Nazanin" pitchFamily="2" charset="-78"/>
                        </a:rPr>
                        <a:t> Management at the BNPP</a:t>
                      </a:r>
                      <a:endParaRPr lang="fa-IR" sz="2400" b="1" kern="1200" cap="none" dirty="0">
                        <a:ln w="3175" cmpd="sng">
                          <a:noFill/>
                        </a:ln>
                        <a:solidFill>
                          <a:schemeClr val="tx1"/>
                        </a:solidFill>
                        <a:effectLst/>
                        <a:latin typeface="+mj-lt"/>
                        <a:ea typeface="+mj-ea"/>
                        <a:cs typeface="B Nazanin" pitchFamily="2" charset="-78"/>
                      </a:endParaRPr>
                    </a:p>
                  </a:txBody>
                  <a:tcPr marL="0" marR="0" marT="0" marB="0" anchor="ctr"/>
                </a:tc>
              </a:tr>
            </a:tbl>
          </a:graphicData>
        </a:graphic>
      </p:graphicFrame>
      <p:sp>
        <p:nvSpPr>
          <p:cNvPr id="6" name="Rectangle 5"/>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00.png"/>
          <p:cNvPicPr>
            <a:picLocks noChangeAspect="1"/>
          </p:cNvPicPr>
          <p:nvPr/>
        </p:nvPicPr>
        <p:blipFill>
          <a:blip r:embed="rId3" cstate="print"/>
          <a:stretch>
            <a:fillRect/>
          </a:stretch>
        </p:blipFill>
        <p:spPr>
          <a:xfrm>
            <a:off x="0" y="260648"/>
            <a:ext cx="9116290" cy="432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9" name="Picture 8" descr="000.png"/>
          <p:cNvPicPr>
            <a:picLocks noChangeAspect="1"/>
          </p:cNvPicPr>
          <p:nvPr/>
        </p:nvPicPr>
        <p:blipFill>
          <a:blip r:embed="rId5"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pic>
        <p:nvPicPr>
          <p:cNvPr id="1026" name="Picture 2" descr="D:\وبینار مسکو\تجهیزات منتخب.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1728" y="1650670"/>
            <a:ext cx="5423443" cy="45907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Tree>
    <p:extLst>
      <p:ext uri="{BB962C8B-B14F-4D97-AF65-F5344CB8AC3E}">
        <p14:creationId xmlns:p14="http://schemas.microsoft.com/office/powerpoint/2010/main" val="305760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2" name="TextBox 11"/>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
        <p:nvSpPr>
          <p:cNvPr id="13" name="Content Placeholder 2"/>
          <p:cNvSpPr txBox="1">
            <a:spLocks/>
          </p:cNvSpPr>
          <p:nvPr/>
        </p:nvSpPr>
        <p:spPr>
          <a:xfrm>
            <a:off x="819472" y="1523999"/>
            <a:ext cx="8001000" cy="46021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400" dirty="0" smtClean="0">
                <a:solidFill>
                  <a:schemeClr val="tx1"/>
                </a:solidFill>
                <a:cs typeface="B Nazanin" pitchFamily="2" charset="-78"/>
              </a:rPr>
              <a:t>Screened Equipment of the BNPP</a:t>
            </a:r>
          </a:p>
          <a:p>
            <a:pPr algn="l"/>
            <a:r>
              <a:rPr lang="en-US" sz="1400" dirty="0" smtClean="0">
                <a:solidFill>
                  <a:schemeClr val="tx1"/>
                </a:solidFill>
                <a:cs typeface="B Nazanin" pitchFamily="2" charset="-78"/>
              </a:rPr>
              <a:t>Mechanical:</a:t>
            </a:r>
          </a:p>
          <a:p>
            <a:pPr algn="l"/>
            <a:r>
              <a:rPr lang="en-US" sz="1400" dirty="0" smtClean="0">
                <a:solidFill>
                  <a:schemeClr val="tx1"/>
                </a:solidFill>
                <a:cs typeface="B Nazanin" pitchFamily="2" charset="-78"/>
              </a:rPr>
              <a:t>Reactor Pressure Vessel and the Vessel Internals</a:t>
            </a:r>
          </a:p>
          <a:p>
            <a:pPr algn="l"/>
            <a:r>
              <a:rPr lang="en-US" sz="1400" dirty="0" smtClean="0">
                <a:solidFill>
                  <a:schemeClr val="tx1"/>
                </a:solidFill>
                <a:cs typeface="B Nazanin" pitchFamily="2" charset="-78"/>
              </a:rPr>
              <a:t>Reactor Coolant Pump (RCP)</a:t>
            </a:r>
          </a:p>
          <a:p>
            <a:pPr algn="l"/>
            <a:r>
              <a:rPr lang="en-US" sz="1400" dirty="0" smtClean="0">
                <a:solidFill>
                  <a:schemeClr val="tx1"/>
                </a:solidFill>
                <a:cs typeface="B Nazanin" pitchFamily="2" charset="-78"/>
              </a:rPr>
              <a:t>Steam Generators</a:t>
            </a:r>
          </a:p>
          <a:p>
            <a:pPr algn="l"/>
            <a:r>
              <a:rPr lang="en-US" sz="1400" dirty="0" smtClean="0">
                <a:solidFill>
                  <a:schemeClr val="tx1"/>
                </a:solidFill>
                <a:cs typeface="B Nazanin" pitchFamily="2" charset="-78"/>
              </a:rPr>
              <a:t>Pressurizer</a:t>
            </a:r>
          </a:p>
          <a:p>
            <a:pPr algn="l"/>
            <a:r>
              <a:rPr lang="en-US" sz="1400" dirty="0" smtClean="0">
                <a:solidFill>
                  <a:schemeClr val="tx1"/>
                </a:solidFill>
                <a:cs typeface="B Nazanin" pitchFamily="2" charset="-78"/>
              </a:rPr>
              <a:t>Primary Circuit Pipelines</a:t>
            </a:r>
          </a:p>
          <a:p>
            <a:pPr algn="l"/>
            <a:r>
              <a:rPr lang="en-US" sz="1400" dirty="0" smtClean="0">
                <a:solidFill>
                  <a:schemeClr val="tx1"/>
                </a:solidFill>
                <a:cs typeface="B Nazanin" pitchFamily="2" charset="-78"/>
              </a:rPr>
              <a:t>Pressurizer Surge Pipeline</a:t>
            </a:r>
          </a:p>
          <a:p>
            <a:pPr algn="l"/>
            <a:r>
              <a:rPr lang="en-US" sz="1400" dirty="0" smtClean="0">
                <a:solidFill>
                  <a:schemeClr val="tx1"/>
                </a:solidFill>
                <a:cs typeface="B Nazanin" pitchFamily="2" charset="-78"/>
              </a:rPr>
              <a:t>Electrical:</a:t>
            </a:r>
          </a:p>
          <a:p>
            <a:pPr algn="l"/>
            <a:r>
              <a:rPr lang="en-US" sz="1400" dirty="0" smtClean="0">
                <a:solidFill>
                  <a:schemeClr val="tx1"/>
                </a:solidFill>
                <a:cs typeface="B Nazanin" pitchFamily="2" charset="-78"/>
              </a:rPr>
              <a:t>Cables</a:t>
            </a:r>
          </a:p>
          <a:p>
            <a:pPr algn="l"/>
            <a:r>
              <a:rPr lang="en-US" sz="1400" dirty="0" smtClean="0">
                <a:solidFill>
                  <a:schemeClr val="tx1"/>
                </a:solidFill>
                <a:cs typeface="B Nazanin" pitchFamily="2" charset="-78"/>
              </a:rPr>
              <a:t>9 Power Transformers</a:t>
            </a:r>
          </a:p>
          <a:p>
            <a:pPr algn="l"/>
            <a:r>
              <a:rPr lang="en-US" sz="1400" dirty="0" smtClean="0">
                <a:solidFill>
                  <a:schemeClr val="tx1"/>
                </a:solidFill>
                <a:cs typeface="B Nazanin" pitchFamily="2" charset="-78"/>
              </a:rPr>
              <a:t>Structure:</a:t>
            </a:r>
          </a:p>
          <a:p>
            <a:pPr algn="l"/>
            <a:r>
              <a:rPr lang="en-US" sz="1400" dirty="0" smtClean="0">
                <a:solidFill>
                  <a:schemeClr val="tx1"/>
                </a:solidFill>
                <a:cs typeface="B Nazanin" pitchFamily="2" charset="-78"/>
              </a:rPr>
              <a:t>Reactor Building Steel Containment</a:t>
            </a:r>
          </a:p>
          <a:p>
            <a:pPr algn="l"/>
            <a:r>
              <a:rPr lang="en-US" sz="1400" dirty="0" smtClean="0">
                <a:solidFill>
                  <a:schemeClr val="tx1"/>
                </a:solidFill>
                <a:cs typeface="B Nazanin" pitchFamily="2" charset="-78"/>
              </a:rPr>
              <a:t>Fuel Pool</a:t>
            </a:r>
          </a:p>
          <a:p>
            <a:pPr algn="l"/>
            <a:r>
              <a:rPr lang="en-US" sz="1400" dirty="0" smtClean="0">
                <a:solidFill>
                  <a:schemeClr val="tx1"/>
                </a:solidFill>
                <a:cs typeface="B Nazanin" pitchFamily="2" charset="-78"/>
              </a:rPr>
              <a:t>Concrete Containment</a:t>
            </a:r>
          </a:p>
          <a:p>
            <a:pPr algn="l"/>
            <a:endParaRPr lang="en-US" sz="1400" dirty="0" smtClean="0">
              <a:solidFill>
                <a:schemeClr val="tx1"/>
              </a:solidFill>
              <a:cs typeface="B Nazanin" pitchFamily="2" charset="-78"/>
            </a:endParaRPr>
          </a:p>
          <a:p>
            <a:pPr algn="l"/>
            <a:endParaRPr lang="en-US" sz="1400" dirty="0" smtClean="0">
              <a:solidFill>
                <a:schemeClr val="tx1"/>
              </a:solidFill>
              <a:cs typeface="B Nazanin" pitchFamily="2" charset="-78"/>
            </a:endParaRPr>
          </a:p>
          <a:p>
            <a:pPr algn="l"/>
            <a:endParaRPr lang="en-US" sz="1400" dirty="0" smtClean="0">
              <a:solidFill>
                <a:schemeClr val="tx1"/>
              </a:solidFill>
              <a:cs typeface="B Nazanin" pitchFamily="2" charset="-78"/>
            </a:endParaRPr>
          </a:p>
          <a:p>
            <a:pPr algn="l"/>
            <a:endParaRPr lang="en-US" sz="1400" dirty="0" smtClean="0">
              <a:solidFill>
                <a:schemeClr val="tx1"/>
              </a:solidFill>
              <a:cs typeface="B Nazanin" pitchFamily="2" charset="-78"/>
            </a:endParaRPr>
          </a:p>
          <a:p>
            <a:pPr algn="l"/>
            <a:endParaRPr lang="en-US" sz="1400" dirty="0" smtClean="0">
              <a:solidFill>
                <a:schemeClr val="tx1"/>
              </a:solidFill>
              <a:cs typeface="B Nazanin" pitchFamily="2" charset="-78"/>
            </a:endParaRPr>
          </a:p>
          <a:p>
            <a:pPr algn="l"/>
            <a:endParaRPr lang="en-US" sz="1800" dirty="0" smtClean="0">
              <a:solidFill>
                <a:schemeClr val="tx1"/>
              </a:solidFill>
              <a:cs typeface="B Nazanin" pitchFamily="2" charset="-78"/>
            </a:endParaRPr>
          </a:p>
          <a:p>
            <a:pPr algn="l"/>
            <a:endParaRPr lang="en-US" sz="1800" dirty="0" smtClean="0">
              <a:solidFill>
                <a:schemeClr val="tx1"/>
              </a:solidFill>
              <a:cs typeface="B Nazanin" pitchFamily="2" charset="-78"/>
            </a:endParaRPr>
          </a:p>
          <a:p>
            <a:pPr algn="l"/>
            <a:endParaRPr lang="en-US" sz="1800" dirty="0" smtClean="0">
              <a:solidFill>
                <a:schemeClr val="tx1"/>
              </a:solidFill>
              <a:cs typeface="B Nazanin" pitchFamily="2" charset="-78"/>
            </a:endParaRPr>
          </a:p>
          <a:p>
            <a:pPr algn="l"/>
            <a:endParaRPr lang="en-US" sz="1800" dirty="0" smtClean="0">
              <a:solidFill>
                <a:schemeClr val="tx1"/>
              </a:solidFill>
              <a:cs typeface="B Nazanin" pitchFamily="2" charset="-78"/>
            </a:endParaRPr>
          </a:p>
          <a:p>
            <a:pPr algn="r" rtl="1"/>
            <a:endParaRPr lang="en-US" sz="1800" dirty="0">
              <a:solidFill>
                <a:schemeClr val="tx1"/>
              </a:solidFill>
              <a:cs typeface="B Nazanin" pitchFamily="2" charset="-78"/>
            </a:endParaRPr>
          </a:p>
        </p:txBody>
      </p:sp>
      <p:sp>
        <p:nvSpPr>
          <p:cNvPr id="14" name="Title 1"/>
          <p:cNvSpPr txBox="1">
            <a:spLocks/>
          </p:cNvSpPr>
          <p:nvPr/>
        </p:nvSpPr>
        <p:spPr>
          <a:xfrm>
            <a:off x="443345" y="629980"/>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endParaRPr lang="en-US" sz="3600" dirty="0">
              <a:cs typeface="Titr" pitchFamily="2" charset="-78"/>
            </a:endParaRPr>
          </a:p>
        </p:txBody>
      </p:sp>
    </p:spTree>
    <p:extLst>
      <p:ext uri="{BB962C8B-B14F-4D97-AF65-F5344CB8AC3E}">
        <p14:creationId xmlns:p14="http://schemas.microsoft.com/office/powerpoint/2010/main" val="60421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3" name="Content Placeholder 2"/>
          <p:cNvSpPr txBox="1">
            <a:spLocks/>
          </p:cNvSpPr>
          <p:nvPr/>
        </p:nvSpPr>
        <p:spPr>
          <a:xfrm>
            <a:off x="819472" y="1523999"/>
            <a:ext cx="8001000" cy="32766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dirty="0" smtClean="0">
                <a:solidFill>
                  <a:schemeClr val="tx1"/>
                </a:solidFill>
                <a:cs typeface="B Nazanin" pitchFamily="2" charset="-78"/>
              </a:rPr>
              <a:t>One </a:t>
            </a:r>
            <a:r>
              <a:rPr lang="en-US" sz="1800" dirty="0" smtClean="0">
                <a:solidFill>
                  <a:schemeClr val="tx1"/>
                </a:solidFill>
                <a:cs typeface="B Nazanin" pitchFamily="2" charset="-78"/>
              </a:rPr>
              <a:t>of the important and effective activities in this project is to determine the standard and efficient methodology for analyzing the ageing mechanisms taking into account the operating time period. In this part of the project, it is necessary to specify the status of the equipment correctly by having accurate knowledge of how to use the operating data and how to calculate the time-varying parameter that indicates the degree of severity of each failure mechanism. Based on this, it is necessary to prepare a specific list of failure mechanisms for equipment and systems of a NPP, to conduct the necessary assessments for each of them and, then, </a:t>
            </a:r>
            <a:r>
              <a:rPr lang="en-US" sz="1800" dirty="0">
                <a:solidFill>
                  <a:schemeClr val="tx1"/>
                </a:solidFill>
                <a:cs typeface="B Nazanin" pitchFamily="2" charset="-78"/>
              </a:rPr>
              <a:t>based on </a:t>
            </a:r>
            <a:r>
              <a:rPr lang="en-US" sz="1800" dirty="0" smtClean="0">
                <a:solidFill>
                  <a:schemeClr val="tx1"/>
                </a:solidFill>
                <a:cs typeface="B Nazanin" pitchFamily="2" charset="-78"/>
              </a:rPr>
              <a:t>these assessments and studying </a:t>
            </a:r>
            <a:r>
              <a:rPr lang="en-US" sz="1800" dirty="0">
                <a:solidFill>
                  <a:schemeClr val="tx1"/>
                </a:solidFill>
                <a:cs typeface="B Nazanin" pitchFamily="2" charset="-78"/>
              </a:rPr>
              <a:t>the required </a:t>
            </a:r>
            <a:r>
              <a:rPr lang="en-US" sz="1800" dirty="0" smtClean="0">
                <a:solidFill>
                  <a:schemeClr val="tx1"/>
                </a:solidFill>
                <a:cs typeface="B Nazanin" pitchFamily="2" charset="-78"/>
              </a:rPr>
              <a:t>standards, to present a specific process for assessment and analysis of each failure mechanism.</a:t>
            </a:r>
            <a:endParaRPr lang="en-US" sz="2000" dirty="0">
              <a:solidFill>
                <a:schemeClr val="tx1"/>
              </a:solidFill>
              <a:cs typeface="B Nazanin" pitchFamily="2" charset="-78"/>
            </a:endParaRPr>
          </a:p>
        </p:txBody>
      </p:sp>
      <p:sp>
        <p:nvSpPr>
          <p:cNvPr id="14" name="Title 1"/>
          <p:cNvSpPr txBox="1">
            <a:spLocks/>
          </p:cNvSpPr>
          <p:nvPr/>
        </p:nvSpPr>
        <p:spPr>
          <a:xfrm>
            <a:off x="443345" y="629980"/>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dirty="0" smtClean="0">
                <a:cs typeface="Titr" pitchFamily="2" charset="-78"/>
              </a:rPr>
              <a:t>Methodology</a:t>
            </a:r>
            <a:endParaRPr lang="en-US" sz="3600" dirty="0">
              <a:cs typeface="Titr" pitchFamily="2" charset="-78"/>
            </a:endParaRPr>
          </a:p>
        </p:txBody>
      </p:sp>
      <p:sp>
        <p:nvSpPr>
          <p:cNvPr id="15" name="TextBox 14"/>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Tree>
    <p:extLst>
      <p:ext uri="{BB962C8B-B14F-4D97-AF65-F5344CB8AC3E}">
        <p14:creationId xmlns:p14="http://schemas.microsoft.com/office/powerpoint/2010/main" val="2941792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3" name="Content Placeholder 2"/>
          <p:cNvSpPr txBox="1">
            <a:spLocks/>
          </p:cNvSpPr>
          <p:nvPr/>
        </p:nvSpPr>
        <p:spPr>
          <a:xfrm>
            <a:off x="819472" y="1523999"/>
            <a:ext cx="8001000" cy="46482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buFont typeface="Arial" panose="020B0604020202090204" pitchFamily="34" charset="0"/>
              <a:buChar char="•"/>
            </a:pPr>
            <a:r>
              <a:rPr lang="en-US" sz="1800" dirty="0">
                <a:solidFill>
                  <a:schemeClr val="tx1"/>
                </a:solidFill>
                <a:cs typeface="B Nazanin" pitchFamily="2" charset="-78"/>
              </a:rPr>
              <a:t>For the purpose of determining the list of ageing analyses for which accurate and structured methodology needs to be determined and developed, various sources can be introduced as the basis and reference for the work and each of them choose a different process  for determining the list of necessary analyses. Recently, an assembly of countries active in the area of ageing management organized by the IAEA, through the implementation of a program titled “International Generic Ageing Lessons Learned” (IGALL), started to issue a list of Time Limited Ageing Analyses (TLAA), which should be considered in the AMP of the NPPs, on an ongoing basis and by using the experiences of the member countries. Complete details related to the characteristics and manner of determining the TLAA has been presented in the reference No.1 published by the IAEA. The Table.1 shows the list of the aforementioned analyses.</a:t>
            </a:r>
          </a:p>
          <a:p>
            <a:pPr marL="285750" indent="-285750" algn="just">
              <a:buFont typeface="Arial" panose="020B0604020202090204" pitchFamily="34" charset="0"/>
              <a:buChar char="•"/>
            </a:pPr>
            <a:endParaRPr lang="en-US" sz="1800" dirty="0">
              <a:solidFill>
                <a:schemeClr val="tx1"/>
              </a:solidFill>
              <a:cs typeface="B Nazanin" pitchFamily="2" charset="-78"/>
            </a:endParaRPr>
          </a:p>
          <a:p>
            <a:pPr marL="285750" indent="-285750" algn="just">
              <a:buFont typeface="Arial" panose="020B0604020202090204" pitchFamily="34" charset="0"/>
              <a:buChar char="•"/>
            </a:pPr>
            <a:r>
              <a:rPr lang="en-US" sz="1800" dirty="0">
                <a:solidFill>
                  <a:schemeClr val="tx1"/>
                </a:solidFill>
                <a:cs typeface="B Nazanin" pitchFamily="2" charset="-78"/>
              </a:rPr>
              <a:t>International Generic Ageing Lessons Learned(IGALL)</a:t>
            </a:r>
          </a:p>
          <a:p>
            <a:pPr marL="285750" indent="-285750" algn="just">
              <a:buFont typeface="Arial" panose="020B0604020202090204" pitchFamily="34" charset="0"/>
              <a:buChar char="•"/>
            </a:pPr>
            <a:r>
              <a:rPr lang="en-US" sz="1800" dirty="0">
                <a:solidFill>
                  <a:schemeClr val="tx1"/>
                </a:solidFill>
                <a:cs typeface="B Nazanin" pitchFamily="2" charset="-78"/>
              </a:rPr>
              <a:t>Time Limited Ageing Analysis(TLAA)</a:t>
            </a:r>
            <a:endParaRPr lang="en-US" sz="1800" dirty="0">
              <a:solidFill>
                <a:schemeClr val="tx1"/>
              </a:solidFill>
              <a:cs typeface="B Nazanin" pitchFamily="2" charset="-78"/>
            </a:endParaRPr>
          </a:p>
        </p:txBody>
      </p:sp>
      <p:sp>
        <p:nvSpPr>
          <p:cNvPr id="14" name="Title 1"/>
          <p:cNvSpPr txBox="1">
            <a:spLocks/>
          </p:cNvSpPr>
          <p:nvPr/>
        </p:nvSpPr>
        <p:spPr>
          <a:xfrm>
            <a:off x="443345" y="629980"/>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dirty="0" smtClean="0">
                <a:cs typeface="Titr" pitchFamily="2" charset="-78"/>
              </a:rPr>
              <a:t>Methodology</a:t>
            </a:r>
            <a:endParaRPr lang="en-US" sz="3600" dirty="0">
              <a:cs typeface="Titr" pitchFamily="2" charset="-78"/>
            </a:endParaRPr>
          </a:p>
        </p:txBody>
      </p:sp>
      <p:sp>
        <p:nvSpPr>
          <p:cNvPr id="15" name="TextBox 14"/>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Tree>
    <p:extLst>
      <p:ext uri="{BB962C8B-B14F-4D97-AF65-F5344CB8AC3E}">
        <p14:creationId xmlns:p14="http://schemas.microsoft.com/office/powerpoint/2010/main" val="547193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3" name="Title 1"/>
          <p:cNvSpPr txBox="1">
            <a:spLocks/>
          </p:cNvSpPr>
          <p:nvPr/>
        </p:nvSpPr>
        <p:spPr>
          <a:xfrm>
            <a:off x="571538" y="704233"/>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dirty="0" smtClean="0">
                <a:cs typeface="Titr" pitchFamily="2" charset="-78"/>
              </a:rPr>
              <a:t>Methodology (Continued)</a:t>
            </a:r>
            <a:endParaRPr lang="en-US" sz="3600" dirty="0">
              <a:cs typeface="Titr" pitchFamily="2" charset="-78"/>
            </a:endParaRPr>
          </a:p>
        </p:txBody>
      </p:sp>
      <p:sp>
        <p:nvSpPr>
          <p:cNvPr id="14" name="Rectangle 13"/>
          <p:cNvSpPr/>
          <p:nvPr/>
        </p:nvSpPr>
        <p:spPr>
          <a:xfrm>
            <a:off x="1357745" y="1371600"/>
            <a:ext cx="6400800" cy="369332"/>
          </a:xfrm>
          <a:prstGeom prst="rect">
            <a:avLst/>
          </a:prstGeom>
        </p:spPr>
        <p:txBody>
          <a:bodyPr wrap="square">
            <a:spAutoFit/>
          </a:bodyPr>
          <a:lstStyle/>
          <a:p>
            <a:pPr algn="l"/>
            <a:r>
              <a:rPr lang="en-US" dirty="0" smtClean="0">
                <a:cs typeface="B Nazanin" pitchFamily="2" charset="-78"/>
              </a:rPr>
              <a:t>Table.1 – List of Ageing Analyses based on the IGALL Reference </a:t>
            </a:r>
            <a:endParaRPr lang="en-US" dirty="0">
              <a:cs typeface="B Nazanin"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3505503637"/>
              </p:ext>
            </p:extLst>
          </p:nvPr>
        </p:nvGraphicFramePr>
        <p:xfrm>
          <a:off x="2209800" y="1828800"/>
          <a:ext cx="4038600" cy="4386917"/>
        </p:xfrm>
        <a:graphic>
          <a:graphicData uri="http://schemas.openxmlformats.org/drawingml/2006/table">
            <a:tbl>
              <a:tblPr firstRow="1" firstCol="1" bandRow="1">
                <a:tableStyleId>{5C22544A-7EE6-4342-B048-85BDC9FD1C3A}</a:tableStyleId>
              </a:tblPr>
              <a:tblGrid>
                <a:gridCol w="4038600"/>
              </a:tblGrid>
              <a:tr h="41179">
                <a:tc>
                  <a:txBody>
                    <a:bodyPr/>
                    <a:lstStyle/>
                    <a:p>
                      <a:pPr marR="16510" indent="180340" algn="ctr" rtl="0">
                        <a:lnSpc>
                          <a:spcPct val="115000"/>
                        </a:lnSpc>
                        <a:spcAft>
                          <a:spcPts val="0"/>
                        </a:spcAft>
                      </a:pPr>
                      <a:r>
                        <a:rPr lang="en-US" sz="800" dirty="0">
                          <a:effectLst/>
                        </a:rPr>
                        <a:t>IGALL TLAAs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TLAA101  “Low-Cycle Fatigue Usage”</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TLAA102  “RPV Neutron Embrittlement” (Rev. 2015)</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TLAA103  “Crack Growth Analyses”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TLAA104  “Corrosion Allowances”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TLAA105  “CANDU/PHWR Fuel Channel Creep”</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TLAA106  “Environmentally Assisted Fatigue”</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TLAA107  “High-cycle Fatigue for Steam Generator Tubes”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TLAA108  “Fatigue of Cranes”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TLAA109  “PWR RPV Internals Swelling”</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TLAA110  “Thermal Ageing of Cast Austenitic Stainless Steels”</a:t>
                      </a:r>
                      <a:endParaRPr lang="en-US" sz="1100" dirty="0">
                        <a:effectLst/>
                        <a:latin typeface="Times New Roman"/>
                        <a:ea typeface="Times New Roman"/>
                        <a:cs typeface="B Mitra"/>
                      </a:endParaRPr>
                    </a:p>
                  </a:txBody>
                  <a:tcPr marL="50505" marR="50505" marT="0" marB="0" anchor="ctr"/>
                </a:tc>
              </a:tr>
              <a:tr h="286619">
                <a:tc>
                  <a:txBody>
                    <a:bodyPr/>
                    <a:lstStyle/>
                    <a:p>
                      <a:pPr marR="16510" indent="-12700" algn="just" rtl="0">
                        <a:lnSpc>
                          <a:spcPct val="115000"/>
                        </a:lnSpc>
                        <a:spcAft>
                          <a:spcPts val="0"/>
                        </a:spcAft>
                      </a:pPr>
                      <a:r>
                        <a:rPr lang="en-US" sz="800" dirty="0">
                          <a:effectLst/>
                        </a:rPr>
                        <a:t>TLAA111 “CANDU/PHWR Hydrogen Embrittlement and Delayed Hydride Cracking in Pressure Tubes” (Rev. 2015)</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TLAA112  “Main Circulation Pump Flywheel”</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TLAA113  “Thermal Stratification”</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TLAA114  “Flaw Tolerance Calculation due to Thermal Ageing and Fatigue”</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TLAA115  “Fatigue and Thermal Ageing Analysis of Manufacturing Flaws”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TLAA116  “Thermal Ageing of Low Alloy Steels”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TLAA117 “Under Clad Cracking” (Rev. 2015)</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TLAA118  “Components With Undocumented Restrictions On Operation”</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TLAA119  “High-cycle Thermal Fatigue”</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TLAA120  “PWR RPV Internals Vibrations”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TLAA121  “IASCC Fluence Limit for Stainless Steel”</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TLAA122  “Thermal Ageing of Martensitic Stainless Steels”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TLAA123 “CANDU/PHWR Calandria Internals Vibrations” (2015)</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TLAA201 “Environmental Qualification of Electrical and I&amp;C Components” (Rev. 2015)</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TLAA301  “Concrete Containment Tendon Prestress”</a:t>
                      </a:r>
                      <a:endParaRPr lang="en-US" sz="1100" dirty="0">
                        <a:effectLst/>
                        <a:latin typeface="Times New Roman"/>
                        <a:ea typeface="Times New Roman"/>
                        <a:cs typeface="B Mitra"/>
                      </a:endParaRPr>
                    </a:p>
                  </a:txBody>
                  <a:tcPr marL="50505" marR="50505" marT="0" marB="0" anchor="ctr"/>
                </a:tc>
              </a:tr>
              <a:tr h="143311">
                <a:tc>
                  <a:txBody>
                    <a:bodyPr/>
                    <a:lstStyle/>
                    <a:p>
                      <a:pPr marR="16510" indent="-12700" algn="just" rtl="0">
                        <a:lnSpc>
                          <a:spcPct val="115000"/>
                        </a:lnSpc>
                        <a:spcAft>
                          <a:spcPts val="0"/>
                        </a:spcAft>
                      </a:pPr>
                      <a:r>
                        <a:rPr lang="en-US" sz="800" dirty="0">
                          <a:effectLst/>
                        </a:rPr>
                        <a:t>TLAA302  “CANDU/PHWR Concrete Strength Reduction due to Creep and Shrinkage”</a:t>
                      </a:r>
                      <a:endParaRPr lang="en-US" sz="1100" dirty="0">
                        <a:effectLst/>
                        <a:latin typeface="Times New Roman"/>
                        <a:ea typeface="Times New Roman"/>
                        <a:cs typeface="B Mitra"/>
                      </a:endParaRPr>
                    </a:p>
                  </a:txBody>
                  <a:tcPr marL="50505" marR="50505" marT="0" marB="0" anchor="ctr"/>
                </a:tc>
              </a:tr>
              <a:tr h="185773">
                <a:tc>
                  <a:txBody>
                    <a:bodyPr/>
                    <a:lstStyle/>
                    <a:p>
                      <a:pPr marR="16510" indent="-12700" algn="just" rtl="0">
                        <a:lnSpc>
                          <a:spcPct val="115000"/>
                        </a:lnSpc>
                        <a:spcAft>
                          <a:spcPts val="0"/>
                        </a:spcAft>
                      </a:pPr>
                      <a:r>
                        <a:rPr lang="en-US" sz="800" dirty="0">
                          <a:effectLst/>
                        </a:rPr>
                        <a:t>TLAA303  “Cumulative Fatigue Damage of Containment Liners and Penetrations”</a:t>
                      </a:r>
                      <a:endParaRPr lang="en-US" sz="1100" dirty="0">
                        <a:effectLst/>
                        <a:latin typeface="Times New Roman"/>
                        <a:ea typeface="Times New Roman"/>
                        <a:cs typeface="B Mitra"/>
                      </a:endParaRPr>
                    </a:p>
                  </a:txBody>
                  <a:tcPr marL="50505" marR="50505" marT="0" marB="0" anchor="ctr"/>
                </a:tc>
              </a:tr>
              <a:tr h="191542">
                <a:tc>
                  <a:txBody>
                    <a:bodyPr/>
                    <a:lstStyle/>
                    <a:p>
                      <a:pPr marR="16510" indent="-12700" algn="just" rtl="0">
                        <a:lnSpc>
                          <a:spcPct val="115000"/>
                        </a:lnSpc>
                        <a:spcAft>
                          <a:spcPts val="0"/>
                        </a:spcAft>
                      </a:pPr>
                      <a:r>
                        <a:rPr lang="en-US" sz="800" dirty="0">
                          <a:effectLst/>
                        </a:rPr>
                        <a:t>TLAA304  “Foundation Settlement due to Soil Movement”</a:t>
                      </a:r>
                      <a:endParaRPr lang="en-US" sz="1100" dirty="0">
                        <a:effectLst/>
                        <a:latin typeface="Times New Roman"/>
                        <a:ea typeface="Times New Roman"/>
                        <a:cs typeface="B Mitra"/>
                      </a:endParaRPr>
                    </a:p>
                  </a:txBody>
                  <a:tcPr marL="50505" marR="50505" marT="0" marB="0" anchor="ctr"/>
                </a:tc>
              </a:tr>
            </a:tbl>
          </a:graphicData>
        </a:graphic>
      </p:graphicFrame>
      <p:sp>
        <p:nvSpPr>
          <p:cNvPr id="16" name="TextBox 15"/>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2941792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3" name="Title 1"/>
          <p:cNvSpPr txBox="1">
            <a:spLocks/>
          </p:cNvSpPr>
          <p:nvPr/>
        </p:nvSpPr>
        <p:spPr>
          <a:xfrm>
            <a:off x="457200" y="621323"/>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dirty="0" smtClean="0">
                <a:cs typeface="Titr" pitchFamily="2" charset="-78"/>
              </a:rPr>
              <a:t>Methodology </a:t>
            </a:r>
            <a:r>
              <a:rPr lang="en-US" sz="3600" dirty="0">
                <a:cs typeface="Titr" pitchFamily="2" charset="-78"/>
              </a:rPr>
              <a:t>(Continued)</a:t>
            </a:r>
          </a:p>
        </p:txBody>
      </p:sp>
      <p:sp>
        <p:nvSpPr>
          <p:cNvPr id="1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1800" dirty="0" smtClean="0">
                <a:solidFill>
                  <a:schemeClr val="tx1"/>
                </a:solidFill>
                <a:cs typeface="B Nazanin" pitchFamily="2" charset="-78"/>
              </a:rPr>
              <a:t>The </a:t>
            </a:r>
            <a:r>
              <a:rPr lang="en-US" sz="1800" dirty="0" smtClean="0">
                <a:solidFill>
                  <a:schemeClr val="tx1"/>
                </a:solidFill>
                <a:cs typeface="B Nazanin" pitchFamily="2" charset="-78"/>
              </a:rPr>
              <a:t>list collected in the Table.1 can also be generally usable for other NPPs which use pressurized light water technology and a group of failure mechanisms can also be seen that never happens for a station like the Bushehr NPP. Based on this and by reviewing the dominant mechanisms which, based on the experiences of other countries, can happen in a NPP with the VVER design, the list presented in the Table.2 was selected as the initial</a:t>
            </a:r>
            <a:r>
              <a:rPr lang="en-US" sz="1800" dirty="0" smtClean="0">
                <a:solidFill>
                  <a:srgbClr val="FF0000"/>
                </a:solidFill>
                <a:cs typeface="B Nazanin" pitchFamily="2" charset="-78"/>
              </a:rPr>
              <a:t> </a:t>
            </a:r>
            <a:r>
              <a:rPr lang="en-US" sz="1800" dirty="0" smtClean="0">
                <a:solidFill>
                  <a:schemeClr val="tx1"/>
                </a:solidFill>
                <a:cs typeface="B Nazanin" pitchFamily="2" charset="-78"/>
              </a:rPr>
              <a:t>list of ageing analyses needed in the AMP of the BNPP. The basis for selecting the list of the aforementioned analyses is the reference No.1 and experiences of other countries in the world. It should be mentioned that the aforementioned list is subject to change over time and based on the data recorded on the ageing of equipment ad systems at the BNPP.</a:t>
            </a:r>
          </a:p>
          <a:p>
            <a:pPr algn="r" rtl="1"/>
            <a:endParaRPr lang="en-US" sz="2800" dirty="0">
              <a:cs typeface="B Nazanin" pitchFamily="2" charset="-78"/>
            </a:endParaRPr>
          </a:p>
        </p:txBody>
      </p:sp>
      <p:sp>
        <p:nvSpPr>
          <p:cNvPr id="15" name="TextBox 14"/>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2941792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3" name="Title 1"/>
          <p:cNvSpPr txBox="1">
            <a:spLocks/>
          </p:cNvSpPr>
          <p:nvPr/>
        </p:nvSpPr>
        <p:spPr>
          <a:xfrm>
            <a:off x="457200" y="674266"/>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dirty="0" smtClean="0">
                <a:cs typeface="Titr" pitchFamily="2" charset="-78"/>
              </a:rPr>
              <a:t>Methodology </a:t>
            </a:r>
            <a:r>
              <a:rPr lang="en-US" sz="3600" dirty="0">
                <a:cs typeface="Titr" pitchFamily="2" charset="-78"/>
              </a:rPr>
              <a:t>(Continued)</a:t>
            </a:r>
          </a:p>
        </p:txBody>
      </p:sp>
      <p:sp>
        <p:nvSpPr>
          <p:cNvPr id="14" name="TextBox 13"/>
          <p:cNvSpPr txBox="1"/>
          <p:nvPr/>
        </p:nvSpPr>
        <p:spPr>
          <a:xfrm>
            <a:off x="560075" y="1447800"/>
            <a:ext cx="8153400" cy="646331"/>
          </a:xfrm>
          <a:prstGeom prst="rect">
            <a:avLst/>
          </a:prstGeom>
          <a:noFill/>
        </p:spPr>
        <p:txBody>
          <a:bodyPr wrap="square" rtlCol="0">
            <a:spAutoFit/>
          </a:bodyPr>
          <a:lstStyle/>
          <a:p>
            <a:pPr algn="ctr"/>
            <a:r>
              <a:rPr lang="en-US" b="1" dirty="0" smtClean="0">
                <a:cs typeface="B Nazanin" pitchFamily="2" charset="-78"/>
              </a:rPr>
              <a:t>Table.2 – The list of Ageing Analyses proposed in the AMP of the BNPP</a:t>
            </a:r>
            <a:endParaRPr lang="en-US" dirty="0">
              <a:cs typeface="B Nazanin" pitchFamily="2" charset="-78"/>
            </a:endParaRPr>
          </a:p>
          <a:p>
            <a:pPr algn="just" rtl="1"/>
            <a:endParaRPr lang="en-US" dirty="0">
              <a:cs typeface="B Nazanin" pitchFamily="2" charset="-78"/>
            </a:endParaRPr>
          </a:p>
        </p:txBody>
      </p:sp>
      <p:graphicFrame>
        <p:nvGraphicFramePr>
          <p:cNvPr id="16" name="Table 15"/>
          <p:cNvGraphicFramePr>
            <a:graphicFrameLocks noGrp="1"/>
          </p:cNvGraphicFramePr>
          <p:nvPr>
            <p:extLst>
              <p:ext uri="{D42A27DB-BD31-4B8C-83A1-F6EECF244321}">
                <p14:modId xmlns:p14="http://schemas.microsoft.com/office/powerpoint/2010/main" val="1830859559"/>
              </p:ext>
            </p:extLst>
          </p:nvPr>
        </p:nvGraphicFramePr>
        <p:xfrm>
          <a:off x="2180704" y="2209800"/>
          <a:ext cx="4819651" cy="3974937"/>
        </p:xfrm>
        <a:graphic>
          <a:graphicData uri="http://schemas.openxmlformats.org/drawingml/2006/table">
            <a:tbl>
              <a:tblPr firstRow="1" firstCol="1" bandRow="1">
                <a:tableStyleId>{5C22544A-7EE6-4342-B048-85BDC9FD1C3A}</a:tableStyleId>
              </a:tblPr>
              <a:tblGrid>
                <a:gridCol w="599229"/>
                <a:gridCol w="4220422"/>
              </a:tblGrid>
              <a:tr h="210742">
                <a:tc>
                  <a:txBody>
                    <a:bodyPr/>
                    <a:lstStyle/>
                    <a:p>
                      <a:pPr indent="180340" algn="ctr" rtl="1">
                        <a:lnSpc>
                          <a:spcPct val="115000"/>
                        </a:lnSpc>
                        <a:spcAft>
                          <a:spcPts val="0"/>
                        </a:spcAft>
                      </a:pPr>
                      <a:r>
                        <a:rPr lang="en-US" sz="800" dirty="0">
                          <a:effectLst/>
                        </a:rPr>
                        <a:t> </a:t>
                      </a:r>
                      <a:endParaRPr lang="en-US" sz="1200" dirty="0">
                        <a:effectLst/>
                        <a:latin typeface="Times New Roman"/>
                        <a:ea typeface="Times New Roman"/>
                        <a:cs typeface="B Mitra"/>
                      </a:endParaRPr>
                    </a:p>
                  </a:txBody>
                  <a:tcPr marL="54610" marR="54610" marT="0" marB="0" anchor="ctr"/>
                </a:tc>
                <a:tc>
                  <a:txBody>
                    <a:bodyPr/>
                    <a:lstStyle/>
                    <a:p>
                      <a:pPr indent="180340" algn="ctr" rtl="1">
                        <a:lnSpc>
                          <a:spcPct val="115000"/>
                        </a:lnSpc>
                        <a:spcAft>
                          <a:spcPts val="0"/>
                        </a:spcAft>
                      </a:pPr>
                      <a:r>
                        <a:rPr lang="en-US" sz="1000" dirty="0" smtClean="0">
                          <a:effectLst/>
                        </a:rPr>
                        <a:t>Ageing</a:t>
                      </a:r>
                      <a:r>
                        <a:rPr lang="en-US" sz="1000" baseline="0" dirty="0" smtClean="0">
                          <a:effectLst/>
                        </a:rPr>
                        <a:t> Analyses List</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1</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TLAA101  “Low-Cycle Fatigue Usage”</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2</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TLAA102  “RPV Neutron Embrittlement”</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3</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TLAA103  “Crack Growth Analyses”</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4</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TLAA104  “Corrosion Allowances”</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5</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TLAA106  “Environmentally Assisted Fatigue”</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6</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TLAA107  “High-cycle Fatigue for Steam Generator Tubes”</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7</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TLAA109  “PWR RPV Internals Swelling”</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8</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TLAA113  “Thermal Stratification”</a:t>
                      </a:r>
                      <a:endParaRPr lang="en-US" sz="1200" dirty="0">
                        <a:effectLst/>
                        <a:latin typeface="Times New Roman"/>
                        <a:ea typeface="Times New Roman"/>
                        <a:cs typeface="B Mitra"/>
                      </a:endParaRPr>
                    </a:p>
                  </a:txBody>
                  <a:tcPr marL="73025" marR="73025" anchor="ctr"/>
                </a:tc>
              </a:tr>
              <a:tr h="223784">
                <a:tc>
                  <a:txBody>
                    <a:bodyPr/>
                    <a:lstStyle/>
                    <a:p>
                      <a:pPr marR="30480" indent="180340" algn="ctr" rtl="1">
                        <a:lnSpc>
                          <a:spcPct val="115000"/>
                        </a:lnSpc>
                        <a:spcAft>
                          <a:spcPts val="0"/>
                        </a:spcAft>
                      </a:pPr>
                      <a:r>
                        <a:rPr lang="fa-IR" sz="1000">
                          <a:effectLst/>
                        </a:rPr>
                        <a:t>9</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TLAA116 ,TLAA122  “Thermal Ageing”</a:t>
                      </a:r>
                      <a:endParaRPr lang="en-US" sz="1200" dirty="0">
                        <a:effectLst/>
                        <a:latin typeface="Times New Roman"/>
                        <a:ea typeface="Times New Roman"/>
                        <a:cs typeface="B Mitra"/>
                      </a:endParaRPr>
                    </a:p>
                  </a:txBody>
                  <a:tcPr marL="73025" marR="73025" anchor="ctr"/>
                </a:tc>
              </a:tr>
              <a:tr h="324681">
                <a:tc>
                  <a:txBody>
                    <a:bodyPr/>
                    <a:lstStyle/>
                    <a:p>
                      <a:pPr marR="30480" indent="180340" algn="ctr" rtl="1">
                        <a:lnSpc>
                          <a:spcPct val="115000"/>
                        </a:lnSpc>
                        <a:spcAft>
                          <a:spcPts val="0"/>
                        </a:spcAft>
                      </a:pPr>
                      <a:r>
                        <a:rPr lang="fa-IR" sz="1000">
                          <a:effectLst/>
                        </a:rPr>
                        <a:t>10</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TLAA119  “High-cycle Thermal Fatigue”</a:t>
                      </a:r>
                      <a:endParaRPr lang="en-US" sz="1200" dirty="0">
                        <a:effectLst/>
                        <a:latin typeface="Times New Roman"/>
                        <a:ea typeface="Times New Roman"/>
                        <a:cs typeface="B Mitra"/>
                      </a:endParaRPr>
                    </a:p>
                  </a:txBody>
                  <a:tcPr marL="73025" marR="73025" anchor="ctr"/>
                </a:tc>
              </a:tr>
              <a:tr h="324681">
                <a:tc>
                  <a:txBody>
                    <a:bodyPr/>
                    <a:lstStyle/>
                    <a:p>
                      <a:pPr marR="30480" indent="180340" algn="ctr" rtl="1">
                        <a:lnSpc>
                          <a:spcPct val="115000"/>
                        </a:lnSpc>
                        <a:spcAft>
                          <a:spcPts val="0"/>
                        </a:spcAft>
                      </a:pPr>
                      <a:r>
                        <a:rPr lang="fa-IR" sz="1000">
                          <a:effectLst/>
                        </a:rPr>
                        <a:t>11</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TLAA120  “PWR RPV Internals Vibrations”</a:t>
                      </a:r>
                      <a:endParaRPr lang="en-US" sz="1200" dirty="0">
                        <a:effectLst/>
                        <a:latin typeface="Times New Roman"/>
                        <a:ea typeface="Times New Roman"/>
                        <a:cs typeface="B Mitra"/>
                      </a:endParaRPr>
                    </a:p>
                  </a:txBody>
                  <a:tcPr marL="73025" marR="73025" anchor="ctr"/>
                </a:tc>
              </a:tr>
              <a:tr h="324681">
                <a:tc>
                  <a:txBody>
                    <a:bodyPr/>
                    <a:lstStyle/>
                    <a:p>
                      <a:pPr marR="30480" indent="180340" algn="ctr" rtl="1">
                        <a:lnSpc>
                          <a:spcPct val="115000"/>
                        </a:lnSpc>
                        <a:spcAft>
                          <a:spcPts val="0"/>
                        </a:spcAft>
                      </a:pPr>
                      <a:r>
                        <a:rPr lang="fa-IR" sz="1000">
                          <a:effectLst/>
                        </a:rPr>
                        <a:t>12</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TLAA121  “IASCC Fluence Limit for Stainless Steel”</a:t>
                      </a:r>
                      <a:endParaRPr lang="en-US" sz="1200" dirty="0">
                        <a:effectLst/>
                        <a:latin typeface="Times New Roman"/>
                        <a:ea typeface="Times New Roman"/>
                        <a:cs typeface="B Mitra"/>
                      </a:endParaRPr>
                    </a:p>
                  </a:txBody>
                  <a:tcPr marL="73025" marR="73025" anchor="ctr"/>
                </a:tc>
              </a:tr>
              <a:tr h="324681">
                <a:tc>
                  <a:txBody>
                    <a:bodyPr/>
                    <a:lstStyle/>
                    <a:p>
                      <a:pPr marL="66040" marR="30480" indent="180340" algn="ctr" rtl="1">
                        <a:lnSpc>
                          <a:spcPct val="115000"/>
                        </a:lnSpc>
                        <a:spcAft>
                          <a:spcPts val="0"/>
                        </a:spcAft>
                      </a:pPr>
                      <a:r>
                        <a:rPr lang="fa-IR" sz="1000">
                          <a:effectLst/>
                        </a:rPr>
                        <a:t>13</a:t>
                      </a:r>
                      <a:endParaRPr lang="en-US" sz="1200" dirty="0">
                        <a:effectLst/>
                        <a:latin typeface="Times New Roman"/>
                        <a:ea typeface="Times New Roman"/>
                        <a:cs typeface="B Mitra"/>
                      </a:endParaRPr>
                    </a:p>
                  </a:txBody>
                  <a:tcPr marL="54610" marR="54610" marT="0" marB="0" anchor="ctr"/>
                </a:tc>
                <a:tc>
                  <a:txBody>
                    <a:bodyPr/>
                    <a:lstStyle/>
                    <a:p>
                      <a:pPr marL="66040" marR="30480" indent="180340" algn="l" rtl="0">
                        <a:lnSpc>
                          <a:spcPct val="115000"/>
                        </a:lnSpc>
                        <a:spcAft>
                          <a:spcPts val="0"/>
                        </a:spcAft>
                      </a:pPr>
                      <a:r>
                        <a:rPr lang="en-US" sz="800" dirty="0">
                          <a:effectLst/>
                        </a:rPr>
                        <a:t>TLAA201 “Environmental Qualification of Electrical and I&amp;C Components” (Rev. 2015)</a:t>
                      </a:r>
                      <a:endParaRPr lang="en-US" sz="1200" dirty="0">
                        <a:effectLst/>
                        <a:latin typeface="Times New Roman"/>
                        <a:ea typeface="Times New Roman"/>
                        <a:cs typeface="B Mitra"/>
                      </a:endParaRPr>
                    </a:p>
                  </a:txBody>
                  <a:tcPr marL="73025" marR="73025" anchor="ctr"/>
                </a:tc>
              </a:tr>
              <a:tr h="324681">
                <a:tc>
                  <a:txBody>
                    <a:bodyPr/>
                    <a:lstStyle/>
                    <a:p>
                      <a:pPr marR="30480" indent="180340" algn="ctr" rtl="1">
                        <a:lnSpc>
                          <a:spcPct val="115000"/>
                        </a:lnSpc>
                        <a:spcAft>
                          <a:spcPts val="0"/>
                        </a:spcAft>
                      </a:pPr>
                      <a:r>
                        <a:rPr lang="fa-IR" sz="1000">
                          <a:effectLst/>
                        </a:rPr>
                        <a:t>14</a:t>
                      </a:r>
                      <a:endParaRPr lang="en-US" sz="1200" dirty="0">
                        <a:effectLst/>
                        <a:latin typeface="Times New Roman"/>
                        <a:ea typeface="Times New Roman"/>
                        <a:cs typeface="B Mitra"/>
                      </a:endParaRPr>
                    </a:p>
                  </a:txBody>
                  <a:tcPr marL="54610" marR="54610" marT="0" marB="0" anchor="ctr"/>
                </a:tc>
                <a:tc>
                  <a:txBody>
                    <a:bodyPr/>
                    <a:lstStyle/>
                    <a:p>
                      <a:pPr marR="30480" indent="180340" algn="l" rtl="0">
                        <a:lnSpc>
                          <a:spcPct val="115000"/>
                        </a:lnSpc>
                        <a:spcAft>
                          <a:spcPts val="0"/>
                        </a:spcAft>
                      </a:pPr>
                      <a:r>
                        <a:rPr lang="en-US" sz="800" dirty="0">
                          <a:effectLst/>
                        </a:rPr>
                        <a:t>TLAA303  “Cumulative Fatigue Damage of steel containment and Penetrations”</a:t>
                      </a:r>
                      <a:endParaRPr lang="en-US" sz="1200" dirty="0">
                        <a:effectLst/>
                        <a:latin typeface="Times New Roman"/>
                        <a:ea typeface="Times New Roman"/>
                        <a:cs typeface="B Mitra"/>
                      </a:endParaRPr>
                    </a:p>
                  </a:txBody>
                  <a:tcPr marL="73025" marR="73025" anchor="ctr"/>
                </a:tc>
              </a:tr>
            </a:tbl>
          </a:graphicData>
        </a:graphic>
      </p:graphicFrame>
      <p:sp>
        <p:nvSpPr>
          <p:cNvPr id="15" name="TextBox 14"/>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2941792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07980" y="802017"/>
            <a:ext cx="7550695" cy="50309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smtClean="0">
                <a:cs typeface="B Nazanin" pitchFamily="2" charset="-78"/>
              </a:rPr>
              <a:t>Ageing Databank Software</a:t>
            </a:r>
            <a:endParaRPr lang="fa-IR" sz="2400" dirty="0"/>
          </a:p>
        </p:txBody>
      </p:sp>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pic>
        <p:nvPicPr>
          <p:cNvPr id="2050" name="Picture 2" descr="D:\وبینار مسکو\aging databa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788" y="1305110"/>
            <a:ext cx="5614935" cy="26572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وبینار مسکو\aging database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5288" y="3774850"/>
            <a:ext cx="5823387" cy="27134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794507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07980" y="802017"/>
            <a:ext cx="7550695" cy="50309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400" b="1" dirty="0">
                <a:cs typeface="B Nazanin" pitchFamily="2" charset="-78"/>
              </a:rPr>
              <a:t>The Documents Developed by the Operating Company</a:t>
            </a:r>
            <a:endParaRPr lang="fa-IR" sz="2400" dirty="0"/>
          </a:p>
        </p:txBody>
      </p:sp>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pic>
        <p:nvPicPr>
          <p:cNvPr id="2" name="Picture 2" descr="D:\وبینار مسکو\مدارک\90.BU.1 0.0.QA.QAPOP.BNPP0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941" y="1219199"/>
            <a:ext cx="4022509" cy="50291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وبینار مسکو\مدارک\99.BU.1 0.0.AB.PRO.SEPAM1378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2985" y="1219200"/>
            <a:ext cx="3619085" cy="50291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150519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07980" y="802017"/>
            <a:ext cx="7550695" cy="503093"/>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000" b="1" dirty="0" smtClean="0">
                <a:cs typeface="B Nazanin" pitchFamily="2" charset="-78"/>
              </a:rPr>
              <a:t>The Documents Developed by the Operating Company (Continued)</a:t>
            </a:r>
            <a:endParaRPr lang="fa-IR" sz="2000" dirty="0"/>
          </a:p>
        </p:txBody>
      </p:sp>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pic>
        <p:nvPicPr>
          <p:cNvPr id="2050" name="Picture 2" descr="D:\وبینار مسکو\مدارک\99.BU.1 0.0.QA.PL.AMC1737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1622" y="1305109"/>
            <a:ext cx="3520710" cy="50762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وبینار مسکو\مدارک\99.BU.1 0.0.AB.PRO.SEPAM1666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598" y="1314221"/>
            <a:ext cx="3514391" cy="50671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3955562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7" name="Title 1"/>
          <p:cNvSpPr txBox="1">
            <a:spLocks/>
          </p:cNvSpPr>
          <p:nvPr/>
        </p:nvSpPr>
        <p:spPr>
          <a:xfrm>
            <a:off x="457200" y="625056"/>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dirty="0" smtClean="0">
                <a:cs typeface="Titr" pitchFamily="2" charset="-78"/>
              </a:rPr>
              <a:t>Contents</a:t>
            </a:r>
            <a:endParaRPr lang="en-US" sz="3600" dirty="0">
              <a:cs typeface="Titr" pitchFamily="2" charset="-78"/>
            </a:endParaRPr>
          </a:p>
        </p:txBody>
      </p:sp>
      <p:sp>
        <p:nvSpPr>
          <p:cNvPr id="13" name="TextBox 12"/>
          <p:cNvSpPr txBox="1"/>
          <p:nvPr/>
        </p:nvSpPr>
        <p:spPr>
          <a:xfrm>
            <a:off x="876300" y="1586345"/>
            <a:ext cx="7391400" cy="3323987"/>
          </a:xfrm>
          <a:prstGeom prst="rect">
            <a:avLst/>
          </a:prstGeom>
          <a:noFill/>
        </p:spPr>
        <p:txBody>
          <a:bodyPr wrap="square" rtlCol="0">
            <a:spAutoFit/>
          </a:bodyPr>
          <a:lstStyle/>
          <a:p>
            <a:pPr marL="457200" indent="-457200" algn="l">
              <a:buFont typeface="Arial" pitchFamily="34" charset="0"/>
              <a:buChar char="•"/>
            </a:pPr>
            <a:r>
              <a:rPr lang="en-US" sz="1400" dirty="0" smtClean="0">
                <a:cs typeface="B Nazanin" pitchFamily="2" charset="-78"/>
              </a:rPr>
              <a:t>Plant </a:t>
            </a:r>
            <a:r>
              <a:rPr lang="en-US" sz="1400" dirty="0" smtClean="0">
                <a:cs typeface="B Nazanin" pitchFamily="2" charset="-78"/>
              </a:rPr>
              <a:t>Location</a:t>
            </a:r>
          </a:p>
          <a:p>
            <a:pPr marL="457200" indent="-457200" algn="l">
              <a:buFont typeface="Arial" pitchFamily="34" charset="0"/>
              <a:buChar char="•"/>
            </a:pPr>
            <a:r>
              <a:rPr lang="en-US" sz="1400" dirty="0" smtClean="0">
                <a:cs typeface="B Nazanin" pitchFamily="2" charset="-78"/>
              </a:rPr>
              <a:t>A Brief History of the Plant</a:t>
            </a:r>
          </a:p>
          <a:p>
            <a:pPr marL="457200" indent="-457200" algn="l">
              <a:buFont typeface="Arial" pitchFamily="34" charset="0"/>
              <a:buChar char="•"/>
            </a:pPr>
            <a:r>
              <a:rPr lang="en-US" sz="1400" dirty="0" smtClean="0">
                <a:cs typeface="B Nazanin" pitchFamily="2" charset="-78"/>
              </a:rPr>
              <a:t>Organizational Chart</a:t>
            </a:r>
            <a:r>
              <a:rPr lang="fa-IR" sz="1400" dirty="0" smtClean="0">
                <a:cs typeface="B Nazanin" pitchFamily="2" charset="-78"/>
              </a:rPr>
              <a:t> </a:t>
            </a:r>
            <a:endParaRPr lang="en-US" sz="1400" dirty="0" smtClean="0">
              <a:cs typeface="B Nazanin" pitchFamily="2" charset="-78"/>
            </a:endParaRPr>
          </a:p>
          <a:p>
            <a:pPr marL="457200" indent="-457200" algn="l">
              <a:buFont typeface="Arial" pitchFamily="34" charset="0"/>
              <a:buChar char="•"/>
            </a:pPr>
            <a:r>
              <a:rPr lang="en-US" sz="1400" dirty="0" smtClean="0">
                <a:cs typeface="B Nazanin" pitchFamily="2" charset="-78"/>
              </a:rPr>
              <a:t>Seminars and Workshops</a:t>
            </a:r>
          </a:p>
          <a:p>
            <a:pPr marL="457200" indent="-457200" algn="l">
              <a:buFont typeface="Arial" pitchFamily="34" charset="0"/>
              <a:buChar char="•"/>
            </a:pPr>
            <a:r>
              <a:rPr lang="en-US" sz="1400" dirty="0" smtClean="0">
                <a:cs typeface="B Nazanin" pitchFamily="2" charset="-78"/>
              </a:rPr>
              <a:t>Ageing Management Program</a:t>
            </a:r>
          </a:p>
          <a:p>
            <a:pPr marL="457200" indent="-457200" algn="l">
              <a:buFont typeface="Arial" pitchFamily="34" charset="0"/>
              <a:buChar char="•"/>
            </a:pPr>
            <a:r>
              <a:rPr lang="en-US" sz="1400" dirty="0" smtClean="0">
                <a:cs typeface="B Nazanin" pitchFamily="2" charset="-78"/>
              </a:rPr>
              <a:t>Ageing Management Program (AMP) Flowchart</a:t>
            </a:r>
          </a:p>
          <a:p>
            <a:pPr marL="457200" indent="-457200" algn="l">
              <a:buFont typeface="Arial" pitchFamily="34" charset="0"/>
              <a:buChar char="•"/>
            </a:pPr>
            <a:r>
              <a:rPr lang="en-US" sz="1400" dirty="0" smtClean="0">
                <a:cs typeface="B Nazanin" pitchFamily="2" charset="-78"/>
              </a:rPr>
              <a:t>Categorization of the Screened Equipment</a:t>
            </a:r>
            <a:endParaRPr lang="fa-IR" sz="1400" dirty="0" smtClean="0">
              <a:cs typeface="B Nazanin" pitchFamily="2" charset="-78"/>
            </a:endParaRPr>
          </a:p>
          <a:p>
            <a:pPr marL="457200" indent="-457200" algn="l">
              <a:buFont typeface="Arial" pitchFamily="34" charset="0"/>
              <a:buChar char="•"/>
            </a:pPr>
            <a:r>
              <a:rPr lang="en-US" sz="1400" dirty="0" smtClean="0">
                <a:cs typeface="B Nazanin" pitchFamily="2" charset="-78"/>
              </a:rPr>
              <a:t>Methodology</a:t>
            </a:r>
          </a:p>
          <a:p>
            <a:pPr marL="457200" indent="-457200" algn="l">
              <a:buFont typeface="Arial" pitchFamily="34" charset="0"/>
              <a:buChar char="•"/>
            </a:pPr>
            <a:r>
              <a:rPr lang="en-US" sz="1400" dirty="0" smtClean="0">
                <a:cs typeface="B Nazanin" pitchFamily="2" charset="-78"/>
              </a:rPr>
              <a:t>Ageing Databank Software</a:t>
            </a:r>
          </a:p>
          <a:p>
            <a:pPr marL="457200" indent="-457200" algn="l">
              <a:buFont typeface="Arial" pitchFamily="34" charset="0"/>
              <a:buChar char="•"/>
            </a:pPr>
            <a:r>
              <a:rPr lang="en-US" sz="1400" dirty="0" smtClean="0">
                <a:cs typeface="B Nazanin" pitchFamily="2" charset="-78"/>
              </a:rPr>
              <a:t>Document Developed by the Operating Company</a:t>
            </a:r>
          </a:p>
          <a:p>
            <a:pPr marL="457200" indent="-457200" algn="l">
              <a:buFont typeface="Arial" pitchFamily="34" charset="0"/>
              <a:buChar char="•"/>
            </a:pPr>
            <a:r>
              <a:rPr lang="en-US" sz="1400" dirty="0" smtClean="0">
                <a:cs typeface="B Nazanin" pitchFamily="2" charset="-78"/>
              </a:rPr>
              <a:t>Documents Used in Developing Ageing Related Documents of the BNPP</a:t>
            </a:r>
          </a:p>
          <a:p>
            <a:pPr marL="457200" indent="-457200" algn="l">
              <a:buFont typeface="Arial" pitchFamily="34" charset="0"/>
              <a:buChar char="•"/>
            </a:pPr>
            <a:endParaRPr lang="en-US" sz="2800" dirty="0" smtClean="0">
              <a:cs typeface="B Nazanin" pitchFamily="2" charset="-78"/>
            </a:endParaRPr>
          </a:p>
          <a:p>
            <a:pPr marL="457200" indent="-457200" algn="l">
              <a:buFont typeface="Arial" pitchFamily="34" charset="0"/>
              <a:buChar char="•"/>
            </a:pPr>
            <a:endParaRPr lang="en-US" sz="2800" dirty="0">
              <a:cs typeface="B Nazanin" pitchFamily="2" charset="-78"/>
            </a:endParaRPr>
          </a:p>
        </p:txBody>
      </p:sp>
    </p:spTree>
    <p:extLst>
      <p:ext uri="{BB962C8B-B14F-4D97-AF65-F5344CB8AC3E}">
        <p14:creationId xmlns:p14="http://schemas.microsoft.com/office/powerpoint/2010/main" val="311514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007980" y="802018"/>
            <a:ext cx="7550695" cy="503092"/>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800" b="1" dirty="0">
                <a:cs typeface="B Nazanin" pitchFamily="2" charset="-78"/>
              </a:rPr>
              <a:t>The Documents Developed by the Operating </a:t>
            </a:r>
            <a:r>
              <a:rPr lang="en-US" sz="1800" b="1" dirty="0" smtClean="0">
                <a:cs typeface="B Nazanin" pitchFamily="2" charset="-78"/>
              </a:rPr>
              <a:t>Company (Continued)</a:t>
            </a:r>
            <a:endParaRPr lang="fa-IR" sz="1800" dirty="0"/>
          </a:p>
        </p:txBody>
      </p:sp>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pic>
        <p:nvPicPr>
          <p:cNvPr id="3074" name="Picture 2" descr="D:\وبینار مسکو\مدارک\99.BU.1 0.0.AB.INS.SEPAM1518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305109"/>
            <a:ext cx="3643311" cy="494329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وبینار مسکو\مدارک\99.BU.1 0.0.AB.INS.SEPAM173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922" y="1230878"/>
            <a:ext cx="3638550" cy="50175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2674661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00.png"/>
          <p:cNvPicPr>
            <a:picLocks noChangeAspect="1"/>
          </p:cNvPicPr>
          <p:nvPr/>
        </p:nvPicPr>
        <p:blipFill>
          <a:blip r:embed="rId2" cstate="print"/>
          <a:stretch>
            <a:fillRect/>
          </a:stretch>
        </p:blipFill>
        <p:spPr>
          <a:xfrm>
            <a:off x="0" y="260648"/>
            <a:ext cx="9116290" cy="4320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9" name="Picture 8"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3" name="Title 2"/>
          <p:cNvSpPr>
            <a:spLocks noGrp="1"/>
          </p:cNvSpPr>
          <p:nvPr>
            <p:ph type="ctrTitle"/>
          </p:nvPr>
        </p:nvSpPr>
        <p:spPr>
          <a:xfrm>
            <a:off x="671945" y="486980"/>
            <a:ext cx="7772400" cy="1323990"/>
          </a:xfrm>
        </p:spPr>
        <p:txBody>
          <a:bodyPr>
            <a:normAutofit/>
          </a:bodyPr>
          <a:lstStyle/>
          <a:p>
            <a:pPr rtl="1"/>
            <a:r>
              <a:rPr lang="en-US" sz="2500" dirty="0" smtClean="0">
                <a:cs typeface="B Titr" pitchFamily="2" charset="-78"/>
              </a:rPr>
              <a:t>Documents used in Developing the Ageing related documents of the BNPP</a:t>
            </a:r>
            <a:endParaRPr lang="en-US" sz="2500" dirty="0">
              <a:cs typeface="B Titr" pitchFamily="2" charset="-78"/>
            </a:endParaRPr>
          </a:p>
        </p:txBody>
      </p:sp>
      <p:sp>
        <p:nvSpPr>
          <p:cNvPr id="4" name="Subtitle 3"/>
          <p:cNvSpPr>
            <a:spLocks noGrp="1"/>
          </p:cNvSpPr>
          <p:nvPr>
            <p:ph type="subTitle" idx="1"/>
          </p:nvPr>
        </p:nvSpPr>
        <p:spPr>
          <a:xfrm>
            <a:off x="838199" y="1905000"/>
            <a:ext cx="7458679" cy="1752600"/>
          </a:xfrm>
        </p:spPr>
        <p:txBody>
          <a:bodyPr>
            <a:normAutofit/>
          </a:bodyPr>
          <a:lstStyle/>
          <a:p>
            <a:pPr marL="457200" indent="-457200" algn="l">
              <a:buFont typeface="Arial" pitchFamily="34" charset="0"/>
              <a:buChar char="•"/>
            </a:pPr>
            <a:r>
              <a:rPr lang="en-US" sz="2400" dirty="0" smtClean="0">
                <a:solidFill>
                  <a:schemeClr val="tx1"/>
                </a:solidFill>
              </a:rPr>
              <a:t>Safety Guide No.NS-G-2.12(IAEA Safety Standard)</a:t>
            </a:r>
          </a:p>
          <a:p>
            <a:pPr marL="457200" indent="-457200" algn="l">
              <a:buFont typeface="Arial" pitchFamily="34" charset="0"/>
              <a:buChar char="•"/>
            </a:pPr>
            <a:r>
              <a:rPr lang="en-US" sz="2400" dirty="0" smtClean="0">
                <a:solidFill>
                  <a:schemeClr val="tx1"/>
                </a:solidFill>
              </a:rPr>
              <a:t>Safety Practice Publication No.50-P-3</a:t>
            </a:r>
          </a:p>
          <a:p>
            <a:pPr marL="457200" indent="-457200" algn="l">
              <a:buFont typeface="Arial" pitchFamily="34" charset="0"/>
              <a:buChar char="•"/>
            </a:pPr>
            <a:r>
              <a:rPr lang="en-US" sz="2400" dirty="0" smtClean="0">
                <a:solidFill>
                  <a:schemeClr val="tx1"/>
                </a:solidFill>
              </a:rPr>
              <a:t>SRS-No.15 (Safety Reports Series -No.15)</a:t>
            </a:r>
            <a:endParaRPr lang="en-US" sz="2400" dirty="0">
              <a:solidFill>
                <a:schemeClr val="tx1"/>
              </a:solidFill>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913" y="3772153"/>
            <a:ext cx="1736464" cy="257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3772154"/>
            <a:ext cx="1732387" cy="258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838" y="3784782"/>
            <a:ext cx="1720159" cy="25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a:t>
            </a:r>
          </a:p>
        </p:txBody>
      </p:sp>
    </p:spTree>
    <p:extLst>
      <p:ext uri="{BB962C8B-B14F-4D97-AF65-F5344CB8AC3E}">
        <p14:creationId xmlns:p14="http://schemas.microsoft.com/office/powerpoint/2010/main" val="1352468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752600" y="2895600"/>
            <a:ext cx="5638800" cy="1447800"/>
          </a:xfrm>
          <a:prstGeom prst="rect">
            <a:avLst/>
          </a:prstGeom>
          <a:ln>
            <a:miter lim="800000"/>
            <a:headEnd/>
            <a:tailEnd/>
          </a:ln>
          <a:extLst/>
        </p:spPr>
        <p:txBody>
          <a:bodyPr spcFirstLastPara="1" numCol="1">
            <a:prstTxWarp prst="textArchUp">
              <a:avLst/>
            </a:prstTxWarp>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lgn="ctr" rtl="1">
              <a:buFont typeface="Wingdings" pitchFamily="2" charset="2"/>
              <a:buNone/>
              <a:defRPr/>
            </a:pPr>
            <a:endParaRPr lang="fa-I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rtl="1">
              <a:buFont typeface="Wingdings" pitchFamily="2" charset="2"/>
              <a:buNone/>
              <a:defRPr/>
            </a:pP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Thank You for Your Attention</a:t>
            </a:r>
            <a:endParaRPr lang="fa-I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6" name="Rectangle 5"/>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00.png"/>
          <p:cNvPicPr>
            <a:picLocks noChangeAspect="1"/>
          </p:cNvPicPr>
          <p:nvPr/>
        </p:nvPicPr>
        <p:blipFill>
          <a:blip r:embed="rId2" cstate="print"/>
          <a:stretch>
            <a:fillRect/>
          </a:stretch>
        </p:blipFill>
        <p:spPr>
          <a:xfrm>
            <a:off x="0" y="260648"/>
            <a:ext cx="9116290" cy="4320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9" name="Picture 8"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Tree>
    <p:extLst>
      <p:ext uri="{BB962C8B-B14F-4D97-AF65-F5344CB8AC3E}">
        <p14:creationId xmlns:p14="http://schemas.microsoft.com/office/powerpoint/2010/main" val="3280699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2" name="TextBox 11"/>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
        <p:nvSpPr>
          <p:cNvPr id="7" name="Title 1"/>
          <p:cNvSpPr txBox="1">
            <a:spLocks/>
          </p:cNvSpPr>
          <p:nvPr/>
        </p:nvSpPr>
        <p:spPr>
          <a:xfrm>
            <a:off x="755576" y="933227"/>
            <a:ext cx="8229600" cy="86895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1"/>
            <a:r>
              <a:rPr lang="en-US" sz="3600" dirty="0" smtClean="0">
                <a:cs typeface="Titr" pitchFamily="2" charset="-78"/>
              </a:rPr>
              <a:t>BNPP Location</a:t>
            </a:r>
            <a:endParaRPr lang="en-US" sz="3600" dirty="0">
              <a:cs typeface="Titr" pitchFamily="2" charset="-78"/>
            </a:endParaRPr>
          </a:p>
        </p:txBody>
      </p:sp>
      <p:pic>
        <p:nvPicPr>
          <p:cNvPr id="13"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628800"/>
            <a:ext cx="4038600" cy="3716419"/>
          </a:xfrm>
          <a:prstGeom prst="rect">
            <a:avLst/>
          </a:prstGeom>
        </p:spPr>
      </p:pic>
      <p:sp>
        <p:nvSpPr>
          <p:cNvPr id="14" name="Content Placeholder 4"/>
          <p:cNvSpPr txBox="1">
            <a:spLocks/>
          </p:cNvSpPr>
          <p:nvPr/>
        </p:nvSpPr>
        <p:spPr>
          <a:xfrm>
            <a:off x="457200" y="1600201"/>
            <a:ext cx="4038600" cy="3773016"/>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lnSpc>
                <a:spcPct val="150000"/>
              </a:lnSpc>
              <a:buFont typeface="Arial" pitchFamily="34" charset="0"/>
              <a:buNone/>
            </a:pPr>
            <a:r>
              <a:rPr lang="en-US" sz="1600" b="1" dirty="0" smtClean="0">
                <a:cs typeface="Nazanin" pitchFamily="2" charset="-78"/>
              </a:rPr>
              <a:t>The </a:t>
            </a:r>
            <a:r>
              <a:rPr lang="en-US" sz="1600" b="1" dirty="0" smtClean="0">
                <a:cs typeface="Nazanin" pitchFamily="2" charset="-78"/>
              </a:rPr>
              <a:t>BNPP is located in the southwest of the Iran, on the coast of the Persian Gulf and southeast of the Bushehr city. </a:t>
            </a:r>
            <a:endParaRPr lang="fa-IR" b="1" dirty="0">
              <a:cs typeface="Nazanin" pitchFamily="2" charset="-78"/>
            </a:endParaRPr>
          </a:p>
        </p:txBody>
      </p:sp>
    </p:spTree>
    <p:extLst>
      <p:ext uri="{BB962C8B-B14F-4D97-AF65-F5344CB8AC3E}">
        <p14:creationId xmlns:p14="http://schemas.microsoft.com/office/powerpoint/2010/main" val="225927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7" name="Title 1"/>
          <p:cNvSpPr txBox="1">
            <a:spLocks/>
          </p:cNvSpPr>
          <p:nvPr/>
        </p:nvSpPr>
        <p:spPr>
          <a:xfrm>
            <a:off x="432460" y="692696"/>
            <a:ext cx="8229600" cy="86895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dirty="0" smtClean="0">
                <a:cs typeface="Titr" pitchFamily="2" charset="-78"/>
              </a:rPr>
              <a:t>Plant </a:t>
            </a:r>
            <a:r>
              <a:rPr lang="en-US" sz="3600" dirty="0">
                <a:cs typeface="Titr" pitchFamily="2" charset="-78"/>
              </a:rPr>
              <a:t>H</a:t>
            </a:r>
            <a:r>
              <a:rPr lang="en-US" sz="3600" dirty="0" smtClean="0">
                <a:cs typeface="Titr" pitchFamily="2" charset="-78"/>
              </a:rPr>
              <a:t>istory</a:t>
            </a:r>
            <a:endParaRPr lang="en-US" sz="3600" dirty="0">
              <a:cs typeface="Titr" pitchFamily="2" charset="-78"/>
            </a:endParaRPr>
          </a:p>
        </p:txBody>
      </p:sp>
      <p:graphicFrame>
        <p:nvGraphicFramePr>
          <p:cNvPr id="13" name="Table 12"/>
          <p:cNvGraphicFramePr>
            <a:graphicFrameLocks noGrp="1"/>
          </p:cNvGraphicFramePr>
          <p:nvPr>
            <p:extLst>
              <p:ext uri="{D42A27DB-BD31-4B8C-83A1-F6EECF244321}">
                <p14:modId xmlns:p14="http://schemas.microsoft.com/office/powerpoint/2010/main" val="2881628906"/>
              </p:ext>
            </p:extLst>
          </p:nvPr>
        </p:nvGraphicFramePr>
        <p:xfrm>
          <a:off x="1094495" y="1561654"/>
          <a:ext cx="7239000" cy="4457772"/>
        </p:xfrm>
        <a:graphic>
          <a:graphicData uri="http://schemas.openxmlformats.org/drawingml/2006/table">
            <a:tbl>
              <a:tblPr firstRow="1" bandRow="1">
                <a:tableStyleId>{5C22544A-7EE6-4342-B048-85BDC9FD1C3A}</a:tableStyleId>
              </a:tblPr>
              <a:tblGrid>
                <a:gridCol w="3619500"/>
                <a:gridCol w="3619500"/>
              </a:tblGrid>
              <a:tr h="495656">
                <a:tc>
                  <a:txBody>
                    <a:bodyPr/>
                    <a:lstStyle/>
                    <a:p>
                      <a:pPr algn="ctr"/>
                      <a:r>
                        <a:rPr lang="en-US" dirty="0" smtClean="0"/>
                        <a:t>Subject</a:t>
                      </a:r>
                      <a:endParaRPr lang="en-US" dirty="0"/>
                    </a:p>
                  </a:txBody>
                  <a:tcPr/>
                </a:tc>
                <a:tc>
                  <a:txBody>
                    <a:bodyPr/>
                    <a:lstStyle/>
                    <a:p>
                      <a:pPr algn="ctr"/>
                      <a:r>
                        <a:rPr lang="en-US" dirty="0" smtClean="0"/>
                        <a:t>Date</a:t>
                      </a:r>
                      <a:endParaRPr lang="en-US" dirty="0"/>
                    </a:p>
                  </a:txBody>
                  <a:tcPr/>
                </a:tc>
              </a:tr>
              <a:tr h="784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Synchronization with the National Power Grid</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02.09.2011</a:t>
                      </a:r>
                    </a:p>
                    <a:p>
                      <a:endParaRPr lang="en-US" sz="1600" dirty="0"/>
                    </a:p>
                  </a:txBody>
                  <a:tcPr/>
                </a:tc>
              </a:tr>
              <a:tr h="784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Commercial Operation</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24-09-2013</a:t>
                      </a:r>
                    </a:p>
                    <a:p>
                      <a:endParaRPr lang="en-US" sz="1600" dirty="0"/>
                    </a:p>
                  </a:txBody>
                  <a:tcPr/>
                </a:tc>
              </a:tr>
              <a:tr h="784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First Refueling</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07-04-2014</a:t>
                      </a:r>
                      <a:r>
                        <a:rPr lang="en-US" sz="1600" dirty="0" smtClean="0">
                          <a:sym typeface="Wingdings" pitchFamily="2" charset="2"/>
                        </a:rPr>
                        <a:t>13-05-2014</a:t>
                      </a:r>
                      <a:endParaRPr lang="en-US" sz="1600" dirty="0" smtClean="0"/>
                    </a:p>
                    <a:p>
                      <a:endParaRPr lang="en-US" sz="1600" dirty="0"/>
                    </a:p>
                  </a:txBody>
                  <a:tcPr/>
                </a:tc>
              </a:tr>
              <a:tr h="784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Sixth Refueling </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29-04-2020 </a:t>
                      </a:r>
                      <a:r>
                        <a:rPr lang="en-US" sz="1600" dirty="0" smtClean="0">
                          <a:sym typeface="Wingdings" pitchFamily="2" charset="2"/>
                        </a:rPr>
                        <a:t></a:t>
                      </a:r>
                      <a:r>
                        <a:rPr lang="en-US" sz="1600" dirty="0" smtClean="0">
                          <a:solidFill>
                            <a:schemeClr val="tx1"/>
                          </a:solidFill>
                          <a:sym typeface="Wingdings" pitchFamily="2" charset="2"/>
                        </a:rPr>
                        <a:t>09-06-2020</a:t>
                      </a:r>
                      <a:endParaRPr lang="en-US" sz="1600" dirty="0" smtClean="0">
                        <a:solidFill>
                          <a:schemeClr val="tx1"/>
                        </a:solidFill>
                      </a:endParaRPr>
                    </a:p>
                  </a:txBody>
                  <a:tcPr/>
                </a:tc>
              </a:tr>
              <a:tr h="7847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Delivering 40494417 MW/h nuclear power to the national power grid</a:t>
                      </a:r>
                      <a:endParaRPr lang="en-US" sz="1600" dirty="0" smtClean="0"/>
                    </a:p>
                  </a:txBody>
                  <a:tcPr/>
                </a:tc>
                <a:tc>
                  <a:txBody>
                    <a:bodyPr/>
                    <a:lstStyle/>
                    <a:p>
                      <a:r>
                        <a:rPr lang="en-US" sz="1600" dirty="0" smtClean="0"/>
                        <a:t>31-08-2020</a:t>
                      </a:r>
                      <a:endParaRPr lang="en-US" sz="1600" dirty="0"/>
                    </a:p>
                  </a:txBody>
                  <a:tcPr/>
                </a:tc>
              </a:tr>
            </a:tbl>
          </a:graphicData>
        </a:graphic>
      </p:graphicFrame>
      <p:sp>
        <p:nvSpPr>
          <p:cNvPr id="14" name="TextBox 13"/>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Tree>
    <p:extLst>
      <p:ext uri="{BB962C8B-B14F-4D97-AF65-F5344CB8AC3E}">
        <p14:creationId xmlns:p14="http://schemas.microsoft.com/office/powerpoint/2010/main" val="3549308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graphicFrame>
        <p:nvGraphicFramePr>
          <p:cNvPr id="7" name="Diagram 6"/>
          <p:cNvGraphicFramePr/>
          <p:nvPr>
            <p:extLst>
              <p:ext uri="{D42A27DB-BD31-4B8C-83A1-F6EECF244321}">
                <p14:modId xmlns:p14="http://schemas.microsoft.com/office/powerpoint/2010/main" val="991112017"/>
              </p:ext>
            </p:extLst>
          </p:nvPr>
        </p:nvGraphicFramePr>
        <p:xfrm>
          <a:off x="381001" y="733410"/>
          <a:ext cx="8077199" cy="5972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Tree>
    <p:extLst>
      <p:ext uri="{BB962C8B-B14F-4D97-AF65-F5344CB8AC3E}">
        <p14:creationId xmlns:p14="http://schemas.microsoft.com/office/powerpoint/2010/main" val="1676653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93749" y="1056939"/>
            <a:ext cx="7826723" cy="780622"/>
          </a:xfrm>
          <a:prstGeom prst="rect">
            <a:avLst/>
          </a:prstGeom>
          <a:noFill/>
          <a:ln>
            <a:noFill/>
          </a:ln>
          <a:extLst/>
        </p:spPr>
        <p:txBody>
          <a:bodyPr anchor="ctr"/>
          <a:lstStyle/>
          <a:p>
            <a:pPr algn="ctr">
              <a:spcBef>
                <a:spcPct val="0"/>
              </a:spcBef>
              <a:defRPr/>
            </a:pPr>
            <a:r>
              <a:rPr lang="en-GB" altLang="ja-JP" sz="2800" b="1" dirty="0" smtClean="0">
                <a:latin typeface="+mj-lt"/>
                <a:ea typeface="+mj-ea"/>
                <a:cs typeface="+mj-cs"/>
              </a:rPr>
              <a:t>Specialized meeting and training workshop in </a:t>
            </a:r>
            <a:r>
              <a:rPr lang="en-US" altLang="ja-JP" sz="2800" b="1" dirty="0" smtClean="0">
                <a:latin typeface="+mj-lt"/>
                <a:ea typeface="+mj-ea"/>
                <a:cs typeface="+mj-cs"/>
              </a:rPr>
              <a:t> the </a:t>
            </a:r>
            <a:r>
              <a:rPr lang="en-GB" altLang="ja-JP" sz="2800" b="1" dirty="0" smtClean="0">
                <a:latin typeface="+mj-lt"/>
                <a:ea typeface="+mj-ea"/>
                <a:cs typeface="+mj-cs"/>
              </a:rPr>
              <a:t>field of ageing management</a:t>
            </a:r>
            <a:endParaRPr lang="en-GB" altLang="ja-JP" sz="2800" b="1" dirty="0">
              <a:latin typeface="+mj-lt"/>
              <a:ea typeface="+mj-ea"/>
              <a:cs typeface="+mj-cs"/>
            </a:endParaRPr>
          </a:p>
        </p:txBody>
      </p:sp>
      <p:sp>
        <p:nvSpPr>
          <p:cNvPr id="6" name="Rectangle 5"/>
          <p:cNvSpPr/>
          <p:nvPr/>
        </p:nvSpPr>
        <p:spPr>
          <a:xfrm>
            <a:off x="914400" y="2286000"/>
            <a:ext cx="7617838" cy="3693319"/>
          </a:xfrm>
          <a:prstGeom prst="rect">
            <a:avLst/>
          </a:prstGeom>
        </p:spPr>
        <p:txBody>
          <a:bodyPr wrap="square">
            <a:spAutoFit/>
          </a:bodyPr>
          <a:lstStyle/>
          <a:p>
            <a:pPr marL="285750" indent="-285750">
              <a:buFont typeface="Arial" pitchFamily="34" charset="0"/>
              <a:buChar char="•"/>
              <a:defRPr/>
            </a:pPr>
            <a:r>
              <a:rPr lang="en-US" b="1" dirty="0" smtClean="0">
                <a:latin typeface="+mj-lt"/>
                <a:cs typeface="Arial" pitchFamily="34" charset="0"/>
              </a:rPr>
              <a:t>Ageing management workshop Vienna 2013</a:t>
            </a:r>
          </a:p>
          <a:p>
            <a:pPr marL="285750" indent="-285750">
              <a:buFont typeface="Arial" pitchFamily="34" charset="0"/>
              <a:buChar char="•"/>
              <a:defRPr/>
            </a:pPr>
            <a:r>
              <a:rPr lang="en-US" b="1" dirty="0" smtClean="0">
                <a:latin typeface="+mj-lt"/>
                <a:cs typeface="Arial" pitchFamily="34" charset="0"/>
              </a:rPr>
              <a:t>Technical visit of aerospace  research institute and RAZI laboratory </a:t>
            </a:r>
            <a:r>
              <a:rPr lang="en-US" b="1" dirty="0">
                <a:latin typeface="+mj-lt"/>
                <a:cs typeface="Arial" pitchFamily="34" charset="0"/>
              </a:rPr>
              <a:t>Tehran </a:t>
            </a:r>
            <a:r>
              <a:rPr lang="en-US" b="1" dirty="0" smtClean="0">
                <a:latin typeface="+mj-lt"/>
                <a:cs typeface="Arial" pitchFamily="34" charset="0"/>
              </a:rPr>
              <a:t>2016</a:t>
            </a:r>
          </a:p>
          <a:p>
            <a:pPr marL="285750" indent="-285750">
              <a:buFont typeface="Arial" pitchFamily="34" charset="0"/>
              <a:buChar char="•"/>
              <a:defRPr/>
            </a:pPr>
            <a:r>
              <a:rPr lang="en-US" b="1" dirty="0" smtClean="0">
                <a:latin typeface="+mj-lt"/>
                <a:cs typeface="Arial" pitchFamily="34" charset="0"/>
              </a:rPr>
              <a:t>Specialized </a:t>
            </a:r>
            <a:r>
              <a:rPr lang="en-US" b="1" dirty="0">
                <a:latin typeface="+mj-lt"/>
                <a:cs typeface="Arial" pitchFamily="34" charset="0"/>
              </a:rPr>
              <a:t>meeting with ROSENRGATOM  Expert Tehran </a:t>
            </a:r>
            <a:r>
              <a:rPr lang="en-US" b="1" dirty="0" smtClean="0">
                <a:latin typeface="+mj-lt"/>
                <a:cs typeface="Arial" pitchFamily="34" charset="0"/>
              </a:rPr>
              <a:t>September 2017</a:t>
            </a:r>
            <a:endParaRPr lang="en-US" b="1" dirty="0">
              <a:latin typeface="+mj-lt"/>
              <a:cs typeface="Arial" pitchFamily="34" charset="0"/>
            </a:endParaRPr>
          </a:p>
          <a:p>
            <a:pPr marL="285750" indent="-285750">
              <a:buFont typeface="Arial" pitchFamily="34" charset="0"/>
              <a:buChar char="•"/>
              <a:defRPr/>
            </a:pPr>
            <a:r>
              <a:rPr lang="en-US" b="1" dirty="0">
                <a:latin typeface="+mj-lt"/>
                <a:cs typeface="Arial" pitchFamily="34" charset="0"/>
              </a:rPr>
              <a:t>Specialized meeting with ROSENRGATOM  Expert  Bushehr 2017</a:t>
            </a:r>
          </a:p>
          <a:p>
            <a:pPr marL="285750" indent="-285750">
              <a:buFont typeface="Arial" pitchFamily="34" charset="0"/>
              <a:buChar char="•"/>
              <a:defRPr/>
            </a:pPr>
            <a:r>
              <a:rPr lang="en-US" b="1" dirty="0">
                <a:latin typeface="+mj-lt"/>
                <a:cs typeface="Arial" pitchFamily="34" charset="0"/>
              </a:rPr>
              <a:t>Specialized meeting with OSART  Expert  Bushehr 2017</a:t>
            </a:r>
          </a:p>
          <a:p>
            <a:pPr marL="285750" indent="-285750">
              <a:buFont typeface="Arial" pitchFamily="34" charset="0"/>
              <a:buChar char="•"/>
              <a:defRPr/>
            </a:pPr>
            <a:r>
              <a:rPr lang="en-US" b="1" dirty="0" smtClean="0">
                <a:latin typeface="+mj-lt"/>
                <a:cs typeface="Arial" pitchFamily="34" charset="0"/>
              </a:rPr>
              <a:t>Ageing </a:t>
            </a:r>
            <a:r>
              <a:rPr lang="en-US" b="1" dirty="0">
                <a:latin typeface="+mj-lt"/>
                <a:cs typeface="Arial" pitchFamily="34" charset="0"/>
              </a:rPr>
              <a:t>management workshop Tehran </a:t>
            </a:r>
            <a:r>
              <a:rPr lang="en-US" b="1" dirty="0" smtClean="0">
                <a:latin typeface="+mj-lt"/>
                <a:cs typeface="Arial" pitchFamily="34" charset="0"/>
              </a:rPr>
              <a:t>January 2018 (IAEA)</a:t>
            </a:r>
          </a:p>
          <a:p>
            <a:pPr marL="285750" indent="-285750">
              <a:buFont typeface="Arial" pitchFamily="34" charset="0"/>
              <a:buChar char="•"/>
              <a:defRPr/>
            </a:pPr>
            <a:r>
              <a:rPr lang="en-US" b="1" dirty="0" smtClean="0">
                <a:latin typeface="+mj-lt"/>
                <a:cs typeface="Arial" pitchFamily="34" charset="0"/>
              </a:rPr>
              <a:t>Ageing management workshop Tehran May  2018 </a:t>
            </a:r>
            <a:r>
              <a:rPr lang="en-US" b="1" dirty="0">
                <a:latin typeface="+mj-lt"/>
                <a:cs typeface="Arial" pitchFamily="34" charset="0"/>
              </a:rPr>
              <a:t>(IAEA)</a:t>
            </a:r>
          </a:p>
          <a:p>
            <a:pPr marL="285750" indent="-285750">
              <a:buFont typeface="Arial" pitchFamily="34" charset="0"/>
              <a:buChar char="•"/>
              <a:defRPr/>
            </a:pPr>
            <a:r>
              <a:rPr lang="en-US" b="1" dirty="0" smtClean="0">
                <a:latin typeface="+mj-lt"/>
                <a:cs typeface="Arial" pitchFamily="34" charset="0"/>
              </a:rPr>
              <a:t>Ageing </a:t>
            </a:r>
            <a:r>
              <a:rPr lang="en-US" b="1" dirty="0">
                <a:latin typeface="+mj-lt"/>
                <a:cs typeface="Arial" pitchFamily="34" charset="0"/>
              </a:rPr>
              <a:t>management workshop </a:t>
            </a:r>
            <a:r>
              <a:rPr lang="en-US" b="1" dirty="0" smtClean="0">
                <a:latin typeface="+mj-lt"/>
                <a:cs typeface="Arial" pitchFamily="34" charset="0"/>
              </a:rPr>
              <a:t>UJV 2018</a:t>
            </a:r>
            <a:endParaRPr lang="en-US" b="1" dirty="0">
              <a:latin typeface="+mj-lt"/>
              <a:cs typeface="Arial" pitchFamily="34" charset="0"/>
            </a:endParaRPr>
          </a:p>
          <a:p>
            <a:pPr marL="285750" indent="-285750">
              <a:buFont typeface="Arial" pitchFamily="34" charset="0"/>
              <a:buChar char="•"/>
              <a:defRPr/>
            </a:pPr>
            <a:endParaRPr lang="en-US" b="1" dirty="0" smtClean="0">
              <a:latin typeface="+mj-lt"/>
              <a:cs typeface="Arial" pitchFamily="34" charset="0"/>
            </a:endParaRPr>
          </a:p>
          <a:p>
            <a:pPr marL="285750" indent="-285750">
              <a:buFont typeface="Arial" pitchFamily="34" charset="0"/>
              <a:buChar char="•"/>
              <a:defRPr/>
            </a:pPr>
            <a:endParaRPr lang="en-US" b="1" dirty="0" smtClean="0">
              <a:latin typeface="+mj-lt"/>
              <a:cs typeface="Arial" pitchFamily="34" charset="0"/>
            </a:endParaRPr>
          </a:p>
          <a:p>
            <a:pPr marL="285750" indent="-285750">
              <a:buFont typeface="Arial" pitchFamily="34" charset="0"/>
              <a:buChar char="•"/>
              <a:defRPr/>
            </a:pPr>
            <a:endParaRPr lang="en-US" b="1" dirty="0" smtClean="0">
              <a:latin typeface="+mj-lt"/>
              <a:cs typeface="Arial" pitchFamily="34" charset="0"/>
            </a:endParaRPr>
          </a:p>
          <a:p>
            <a:pPr marL="285750" indent="-285750">
              <a:buFont typeface="Arial" pitchFamily="34" charset="0"/>
              <a:buChar char="•"/>
              <a:defRPr/>
            </a:pPr>
            <a:endParaRPr lang="fa-IR" b="1" dirty="0">
              <a:latin typeface="+mj-lt"/>
              <a:cs typeface="Arial" pitchFamily="34" charset="0"/>
            </a:endParaRPr>
          </a:p>
        </p:txBody>
      </p:sp>
      <p:sp>
        <p:nvSpPr>
          <p:cNvPr id="7" name="Rectangle 6"/>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00.png"/>
          <p:cNvPicPr>
            <a:picLocks noChangeAspect="1"/>
          </p:cNvPicPr>
          <p:nvPr/>
        </p:nvPicPr>
        <p:blipFill>
          <a:blip r:embed="rId2" cstate="print"/>
          <a:stretch>
            <a:fillRect/>
          </a:stretch>
        </p:blipFill>
        <p:spPr>
          <a:xfrm>
            <a:off x="0" y="260648"/>
            <a:ext cx="9116290" cy="43204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0" name="Picture 9"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2" name="TextBox 11"/>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Tree>
    <p:extLst>
      <p:ext uri="{BB962C8B-B14F-4D97-AF65-F5344CB8AC3E}">
        <p14:creationId xmlns:p14="http://schemas.microsoft.com/office/powerpoint/2010/main" val="2051222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
        <p:nvSpPr>
          <p:cNvPr id="13" name="Title 1"/>
          <p:cNvSpPr txBox="1">
            <a:spLocks/>
          </p:cNvSpPr>
          <p:nvPr/>
        </p:nvSpPr>
        <p:spPr>
          <a:xfrm>
            <a:off x="557606" y="692696"/>
            <a:ext cx="8229600" cy="8689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cs typeface="Titr" pitchFamily="2" charset="-78"/>
              </a:rPr>
              <a:t>Ageing Management Program</a:t>
            </a:r>
            <a:endParaRPr lang="en-US" sz="3600" dirty="0">
              <a:cs typeface="Titr" pitchFamily="2" charset="-78"/>
            </a:endParaRPr>
          </a:p>
        </p:txBody>
      </p:sp>
      <p:sp>
        <p:nvSpPr>
          <p:cNvPr id="14" name="Content Placeholder 2"/>
          <p:cNvSpPr txBox="1">
            <a:spLocks/>
          </p:cNvSpPr>
          <p:nvPr/>
        </p:nvSpPr>
        <p:spPr>
          <a:xfrm>
            <a:off x="457200" y="2286000"/>
            <a:ext cx="8229600" cy="2819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1800" dirty="0" smtClean="0">
                <a:solidFill>
                  <a:schemeClr val="tx1"/>
                </a:solidFill>
                <a:cs typeface="B Nazanin" pitchFamily="2" charset="-78"/>
              </a:rPr>
              <a:t>One </a:t>
            </a:r>
            <a:r>
              <a:rPr lang="en-US" sz="1800" dirty="0" smtClean="0">
                <a:solidFill>
                  <a:schemeClr val="tx1"/>
                </a:solidFill>
                <a:cs typeface="B Nazanin" pitchFamily="2" charset="-78"/>
              </a:rPr>
              <a:t>of the important and effective activities in this project is developing Ageing Management Program (AMP) for each one of screened equipment. For this propose, it is necessary that by having accurate knowledge about a particular equipment and identifying the possible failure mechanisms and the points susceptible to failure, the required data would be gathered and by determining the current status of the equipment, corrective or preventive solutions would also be provided. Based on this, the AMP for the BNPP reactor unit has been presented </a:t>
            </a:r>
            <a:r>
              <a:rPr lang="en-US" sz="1800" dirty="0">
                <a:solidFill>
                  <a:schemeClr val="tx1"/>
                </a:solidFill>
                <a:cs typeface="B Nazanin" pitchFamily="2" charset="-78"/>
              </a:rPr>
              <a:t>in this </a:t>
            </a:r>
            <a:r>
              <a:rPr lang="en-US" sz="1800" dirty="0" smtClean="0">
                <a:solidFill>
                  <a:schemeClr val="tx1"/>
                </a:solidFill>
                <a:cs typeface="B Nazanin" pitchFamily="2" charset="-78"/>
              </a:rPr>
              <a:t>document based on the standards governing the design of the WWER nuclear power plants, the documents provided by the IAEA and the experiences of other countries in the world.</a:t>
            </a:r>
            <a:endParaRPr lang="en-US" sz="1800" dirty="0">
              <a:solidFill>
                <a:schemeClr val="tx1"/>
              </a:solidFill>
              <a:cs typeface="B Nazanin" pitchFamily="2" charset="-78"/>
            </a:endParaRPr>
          </a:p>
        </p:txBody>
      </p:sp>
    </p:spTree>
    <p:extLst>
      <p:ext uri="{BB962C8B-B14F-4D97-AF65-F5344CB8AC3E}">
        <p14:creationId xmlns:p14="http://schemas.microsoft.com/office/powerpoint/2010/main" val="1379431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815690"/>
            <a:ext cx="7434943" cy="570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00.png"/>
          <p:cNvPicPr>
            <a:picLocks noChangeAspect="1"/>
          </p:cNvPicPr>
          <p:nvPr/>
        </p:nvPicPr>
        <p:blipFill>
          <a:blip r:embed="rId3" cstate="print"/>
          <a:stretch>
            <a:fillRect/>
          </a:stretch>
        </p:blipFill>
        <p:spPr>
          <a:xfrm>
            <a:off x="0" y="260648"/>
            <a:ext cx="9116290" cy="432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8" name="Picture 7" descr="000.png"/>
          <p:cNvPicPr>
            <a:picLocks noChangeAspect="1"/>
          </p:cNvPicPr>
          <p:nvPr/>
        </p:nvPicPr>
        <p:blipFill>
          <a:blip r:embed="rId5"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spTree>
    <p:extLst>
      <p:ext uri="{BB962C8B-B14F-4D97-AF65-F5344CB8AC3E}">
        <p14:creationId xmlns:p14="http://schemas.microsoft.com/office/powerpoint/2010/main" val="150892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755576"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0.png"/>
          <p:cNvPicPr>
            <a:picLocks noChangeAspect="1"/>
          </p:cNvPicPr>
          <p:nvPr/>
        </p:nvPicPr>
        <p:blipFill>
          <a:blip r:embed="rId2" cstate="print"/>
          <a:stretch>
            <a:fillRect/>
          </a:stretch>
        </p:blipFill>
        <p:spPr>
          <a:xfrm>
            <a:off x="0" y="260648"/>
            <a:ext cx="9116290" cy="43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879" y="651131"/>
            <a:ext cx="523593" cy="164558"/>
          </a:xfrm>
          <a:prstGeom prst="rect">
            <a:avLst/>
          </a:prstGeom>
          <a:ln>
            <a:noFill/>
          </a:ln>
          <a:effectLst/>
        </p:spPr>
      </p:pic>
      <p:pic>
        <p:nvPicPr>
          <p:cNvPr id="11" name="Picture 10" descr="000.png"/>
          <p:cNvPicPr>
            <a:picLocks noChangeAspect="1"/>
          </p:cNvPicPr>
          <p:nvPr/>
        </p:nvPicPr>
        <p:blipFill>
          <a:blip r:embed="rId4" cstate="print"/>
          <a:stretch>
            <a:fillRect/>
          </a:stretch>
        </p:blipFill>
        <p:spPr>
          <a:xfrm rot="10800000">
            <a:off x="2735288" y="6381328"/>
            <a:ext cx="6408712" cy="84182"/>
          </a:xfrm>
          <a:prstGeom prst="rect">
            <a:avLst/>
          </a:prstGeom>
          <a:effectLst>
            <a:outerShdw blurRad="50800" dist="38100" dir="5400000" algn="t" rotWithShape="0">
              <a:prstClr val="black">
                <a:alpha val="40000"/>
              </a:prstClr>
            </a:outerShdw>
            <a:reflection blurRad="6350" stA="50000" endA="295" endPos="92000" dist="101600" dir="5400000" sy="-100000" algn="bl" rotWithShape="0"/>
            <a:softEdge rad="12700"/>
          </a:effectLst>
        </p:spPr>
      </p:pic>
      <p:graphicFrame>
        <p:nvGraphicFramePr>
          <p:cNvPr id="13" name="Diagram 12"/>
          <p:cNvGraphicFramePr/>
          <p:nvPr>
            <p:extLst>
              <p:ext uri="{D42A27DB-BD31-4B8C-83A1-F6EECF244321}">
                <p14:modId xmlns:p14="http://schemas.microsoft.com/office/powerpoint/2010/main" val="2503136359"/>
              </p:ext>
            </p:extLst>
          </p:nvPr>
        </p:nvGraphicFramePr>
        <p:xfrm>
          <a:off x="704850" y="1371600"/>
          <a:ext cx="8279807" cy="55911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p:cNvSpPr/>
          <p:nvPr/>
        </p:nvSpPr>
        <p:spPr>
          <a:xfrm>
            <a:off x="5759530" y="1761012"/>
            <a:ext cx="1375556"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TAVANA Co.</a:t>
            </a:r>
            <a:endParaRPr lang="en-US" dirty="0"/>
          </a:p>
        </p:txBody>
      </p:sp>
      <p:sp>
        <p:nvSpPr>
          <p:cNvPr id="14" name="Rectangle 13"/>
          <p:cNvSpPr/>
          <p:nvPr/>
        </p:nvSpPr>
        <p:spPr>
          <a:xfrm>
            <a:off x="935699" y="1749630"/>
            <a:ext cx="1375556" cy="6887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chemeClr val="tx1"/>
                </a:solidFill>
              </a:rPr>
              <a:t>External</a:t>
            </a:r>
            <a:r>
              <a:rPr lang="en-US" sz="1400" dirty="0" smtClean="0">
                <a:solidFill>
                  <a:srgbClr val="FF0000"/>
                </a:solidFill>
              </a:rPr>
              <a:t> </a:t>
            </a:r>
            <a:r>
              <a:rPr lang="en-US" sz="1400" dirty="0" smtClean="0"/>
              <a:t>Consulting Companies</a:t>
            </a:r>
            <a:endParaRPr lang="en-US" sz="1400" dirty="0"/>
          </a:p>
        </p:txBody>
      </p:sp>
      <p:sp>
        <p:nvSpPr>
          <p:cNvPr id="15" name="Rectangle 14"/>
          <p:cNvSpPr/>
          <p:nvPr/>
        </p:nvSpPr>
        <p:spPr>
          <a:xfrm>
            <a:off x="2567297" y="1749630"/>
            <a:ext cx="1375556" cy="9173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National Nuclear Safety Department (NNSD)</a:t>
            </a:r>
            <a:endParaRPr lang="en-US" sz="1400" dirty="0"/>
          </a:p>
        </p:txBody>
      </p:sp>
      <p:sp>
        <p:nvSpPr>
          <p:cNvPr id="16" name="Rectangle 15"/>
          <p:cNvSpPr/>
          <p:nvPr/>
        </p:nvSpPr>
        <p:spPr>
          <a:xfrm>
            <a:off x="4183086" y="1749631"/>
            <a:ext cx="1375556" cy="91736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t>Nuclear Power Production and Development Co</a:t>
            </a:r>
            <a:r>
              <a:rPr lang="en-US" sz="1400" dirty="0"/>
              <a:t>. (NPPD) </a:t>
            </a:r>
          </a:p>
        </p:txBody>
      </p:sp>
      <p:sp>
        <p:nvSpPr>
          <p:cNvPr id="17" name="Rectangle 16"/>
          <p:cNvSpPr/>
          <p:nvPr/>
        </p:nvSpPr>
        <p:spPr>
          <a:xfrm>
            <a:off x="7315200" y="1761012"/>
            <a:ext cx="1669457"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BNPP Operating Co.</a:t>
            </a:r>
            <a:endParaRPr lang="en-US" dirty="0"/>
          </a:p>
        </p:txBody>
      </p:sp>
      <p:sp>
        <p:nvSpPr>
          <p:cNvPr id="18" name="Rectangle 17"/>
          <p:cNvSpPr/>
          <p:nvPr/>
        </p:nvSpPr>
        <p:spPr>
          <a:xfrm>
            <a:off x="802596" y="5123212"/>
            <a:ext cx="1635804" cy="8203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Reviewing and Monitoring the AMP</a:t>
            </a:r>
            <a:endParaRPr lang="en-US" dirty="0"/>
          </a:p>
        </p:txBody>
      </p:sp>
      <p:sp>
        <p:nvSpPr>
          <p:cNvPr id="19" name="Rectangle 18"/>
          <p:cNvSpPr/>
          <p:nvPr/>
        </p:nvSpPr>
        <p:spPr>
          <a:xfrm>
            <a:off x="802596" y="4127170"/>
            <a:ext cx="1635804"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Implementing the AMP</a:t>
            </a:r>
            <a:endParaRPr lang="en-US" dirty="0"/>
          </a:p>
        </p:txBody>
      </p:sp>
      <p:sp>
        <p:nvSpPr>
          <p:cNvPr id="20" name="Rectangle 19"/>
          <p:cNvSpPr/>
          <p:nvPr/>
        </p:nvSpPr>
        <p:spPr>
          <a:xfrm>
            <a:off x="808554" y="3162300"/>
            <a:ext cx="1629846" cy="6477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Developing and Establishing Ageing Management</a:t>
            </a:r>
            <a:endParaRPr lang="en-US" sz="1400" dirty="0"/>
          </a:p>
        </p:txBody>
      </p:sp>
      <p:sp>
        <p:nvSpPr>
          <p:cNvPr id="3" name="Rectangle 2"/>
          <p:cNvSpPr/>
          <p:nvPr/>
        </p:nvSpPr>
        <p:spPr>
          <a:xfrm>
            <a:off x="935699" y="1103300"/>
            <a:ext cx="7884773" cy="584775"/>
          </a:xfrm>
          <a:prstGeom prst="rect">
            <a:avLst/>
          </a:prstGeom>
        </p:spPr>
        <p:txBody>
          <a:bodyPr wrap="square">
            <a:spAutoFit/>
          </a:bodyPr>
          <a:lstStyle/>
          <a:p>
            <a:pPr algn="ctr" rtl="1"/>
            <a:r>
              <a:rPr lang="en-US" sz="1600" b="1" dirty="0" smtClean="0"/>
              <a:t>Flowchart of Development, Implementation and Periodic Monitoring of the AMP at the BNPP</a:t>
            </a:r>
            <a:endParaRPr lang="en-US" sz="1600" b="1" dirty="0"/>
          </a:p>
        </p:txBody>
      </p:sp>
      <p:sp>
        <p:nvSpPr>
          <p:cNvPr id="21" name="TextBox 20"/>
          <p:cNvSpPr txBox="1"/>
          <p:nvPr/>
        </p:nvSpPr>
        <p:spPr>
          <a:xfrm>
            <a:off x="2533650" y="260648"/>
            <a:ext cx="4419600" cy="369332"/>
          </a:xfrm>
          <a:prstGeom prst="rect">
            <a:avLst/>
          </a:prstGeom>
          <a:noFill/>
        </p:spPr>
        <p:txBody>
          <a:bodyPr wrap="square" rtlCol="0">
            <a:spAutoFit/>
          </a:bodyPr>
          <a:lstStyle/>
          <a:p>
            <a:pPr algn="ctr" rtl="1"/>
            <a:r>
              <a:rPr lang="en-US" dirty="0" smtClean="0">
                <a:cs typeface="Titr" pitchFamily="2" charset="-78"/>
              </a:rPr>
              <a:t>Ageing Management </a:t>
            </a:r>
            <a:endParaRPr lang="en-US" dirty="0" smtClean="0">
              <a:cs typeface="Titr" pitchFamily="2" charset="-78"/>
            </a:endParaRPr>
          </a:p>
        </p:txBody>
      </p:sp>
    </p:spTree>
    <p:extLst>
      <p:ext uri="{BB962C8B-B14F-4D97-AF65-F5344CB8AC3E}">
        <p14:creationId xmlns:p14="http://schemas.microsoft.com/office/powerpoint/2010/main" val="3512767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1446</Words>
  <Application>Microsoft Office PowerPoint</Application>
  <PresentationFormat>On-screen Show (4:3)</PresentationFormat>
  <Paragraphs>190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Documents used in Developing the Ageing related documents of the BNPP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Khosravi, Arash</dc:creator>
  <cp:lastModifiedBy>Momeniazad , Mojtaba</cp:lastModifiedBy>
  <cp:revision>104</cp:revision>
  <dcterms:created xsi:type="dcterms:W3CDTF">2020-09-13T04:59:02Z</dcterms:created>
  <dcterms:modified xsi:type="dcterms:W3CDTF">2020-09-16T05:20:36Z</dcterms:modified>
</cp:coreProperties>
</file>