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" ContentType="application/vnd.visi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771" r:id="rId6"/>
    <p:sldId id="552" r:id="rId7"/>
    <p:sldId id="780" r:id="rId8"/>
    <p:sldId id="781" r:id="rId9"/>
    <p:sldId id="782" r:id="rId10"/>
    <p:sldId id="783" r:id="rId11"/>
    <p:sldId id="787" r:id="rId12"/>
    <p:sldId id="790" r:id="rId13"/>
    <p:sldId id="786" r:id="rId14"/>
    <p:sldId id="791" r:id="rId15"/>
    <p:sldId id="784" r:id="rId16"/>
    <p:sldId id="785" r:id="rId17"/>
    <p:sldId id="259" r:id="rId18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2948" autoAdjust="0"/>
  </p:normalViewPr>
  <p:slideViewPr>
    <p:cSldViewPr>
      <p:cViewPr varScale="1">
        <p:scale>
          <a:sx n="71" d="100"/>
          <a:sy n="71" d="100"/>
        </p:scale>
        <p:origin x="21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notesViewPr>
    <p:cSldViewPr>
      <p:cViewPr varScale="1">
        <p:scale>
          <a:sx n="120" d="100"/>
          <a:sy n="120" d="100"/>
        </p:scale>
        <p:origin x="-1986" y="-96"/>
      </p:cViewPr>
      <p:guideLst>
        <p:guide orient="horz" pos="3071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004" y="5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/>
          <a:lstStyle>
            <a:lvl1pPr algn="r">
              <a:defRPr sz="1300"/>
            </a:lvl1pPr>
          </a:lstStyle>
          <a:p>
            <a:fld id="{9B76CC5E-1BC2-4938-B537-B3BC138905F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263670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004" y="9263670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 anchor="b"/>
          <a:lstStyle>
            <a:lvl1pPr algn="r">
              <a:defRPr sz="1300"/>
            </a:lvl1pPr>
          </a:lstStyle>
          <a:p>
            <a:fld id="{72760E2C-3BA6-46A4-9690-3838A013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3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2E33412-D7AA-4B39-BCBA-EC547983DB1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3910"/>
            <a:ext cx="5335270" cy="438767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3367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263367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DEDD257-87F1-43A4-99A7-16D7E6D7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74725" y="1393825"/>
            <a:ext cx="8464550" cy="63484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2320925"/>
            <a:ext cx="4875212" cy="3657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Microsoft_Visio_2003-2010_Drawing.vsd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374807" y="2667000"/>
            <a:ext cx="3385863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Nazanin" panose="00000400000000000000" pitchFamily="2" charset="-78"/>
              </a:rPr>
              <a:t>نگهداری و تعمیرات </a:t>
            </a:r>
          </a:p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B Nazanin" panose="00000400000000000000" pitchFamily="2" charset="-78"/>
              </a:rPr>
              <a:t>واحد یکم نیروگاه اتمی بوشهر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مديريت برنامه ريزي و سازماندهي نت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0015" y="5105400"/>
            <a:ext cx="1470274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cs typeface="B Nazanin" panose="00000400000000000000" pitchFamily="2" charset="-78"/>
              </a:rPr>
              <a:t>اسفند ماه 1399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C:\Users\faraji\Desktop\ZF\IMG_2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9200"/>
            <a:ext cx="8496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375791"/>
            <a:ext cx="2667000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200" b="1">
                <a:cs typeface="B Mitra" panose="00000400000000000000" pitchFamily="2" charset="-78"/>
              </a:defRPr>
            </a:lvl1pPr>
          </a:lstStyle>
          <a:p>
            <a:r>
              <a:rPr lang="fa-IR" sz="2400" dirty="0">
                <a:cs typeface="B Nazanin" panose="00000400000000000000" pitchFamily="2" charset="-78"/>
              </a:rPr>
              <a:t>نمایی از ساختمان توربین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805-2195-463F-9FDD-F535F398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C:\Users\movahedirad.BOM\Desktop\Photo\_MG_0607.JPG">
            <a:extLst>
              <a:ext uri="{FF2B5EF4-FFF2-40B4-BE49-F238E27FC236}">
                <a16:creationId xmlns:a16="http://schemas.microsoft.com/office/drawing/2014/main" id="{4C53A836-3852-4A74-AF88-66612452F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6800"/>
            <a:ext cx="8610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15914-20E1-461E-9389-C848FA73382D}"/>
              </a:ext>
            </a:extLst>
          </p:cNvPr>
          <p:cNvSpPr txBox="1"/>
          <p:nvPr/>
        </p:nvSpPr>
        <p:spPr>
          <a:xfrm>
            <a:off x="3124200" y="312713"/>
            <a:ext cx="2667000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200" b="1">
                <a:cs typeface="B Mitra" panose="00000400000000000000" pitchFamily="2" charset="-78"/>
              </a:defRPr>
            </a:lvl1pPr>
          </a:lstStyle>
          <a:p>
            <a:r>
              <a:rPr lang="fa-IR" sz="2400" dirty="0">
                <a:cs typeface="B Nazanin" panose="00000400000000000000" pitchFamily="2" charset="-78"/>
              </a:rPr>
              <a:t>نمایی از ساختمان توربین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68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641016"/>
              </p:ext>
            </p:extLst>
          </p:nvPr>
        </p:nvGraphicFramePr>
        <p:xfrm>
          <a:off x="152400" y="1143000"/>
          <a:ext cx="88106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160701" imgH="4449923" progId="Visio.Drawing.11">
                  <p:embed/>
                </p:oleObj>
              </mc:Choice>
              <mc:Fallback>
                <p:oleObj name="Visio" r:id="rId2" imgW="8160701" imgH="44499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881062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8100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Mitra" panose="00000400000000000000" pitchFamily="2" charset="-78"/>
              </a:rPr>
              <a:t>آماده سازی توقف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5330" y="312713"/>
            <a:ext cx="5466272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3200" b="1">
                <a:cs typeface="B Mitra" panose="00000400000000000000" pitchFamily="2" charset="-78"/>
              </a:defRPr>
            </a:lvl1pPr>
          </a:lstStyle>
          <a:p>
            <a:r>
              <a:rPr lang="fa-IR" sz="2400" dirty="0"/>
              <a:t>شرکت تعمیرات و پشتیبانی نیرو گاههای اتمی - تپنا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01866" y="4473208"/>
            <a:ext cx="65532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>
                <a:cs typeface="B Mitra" pitchFamily="2" charset="-78"/>
              </a:rPr>
              <a:t>انجام فعالیت های آماده سازی و پشتیبانی تعمیرات</a:t>
            </a:r>
            <a:r>
              <a:rPr lang="fa-IR" sz="2000" dirty="0">
                <a:cs typeface="B Mitra" pitchFamily="2" charset="-78"/>
              </a:rPr>
              <a:t>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>
                <a:cs typeface="B Mitra" pitchFamily="2" charset="-78"/>
              </a:rPr>
              <a:t>انجام تعمیرات برنامه ریزی شده واحد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>
                <a:cs typeface="B Mitra" pitchFamily="2" charset="-78"/>
              </a:rPr>
              <a:t>انجام تعمیرات جاری و رفع عیوب تجهیزات در حین کار واحد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>
                <a:cs typeface="B Mitra" pitchFamily="2" charset="-78"/>
              </a:rPr>
              <a:t>انجام تعمیرات اضطراری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fa-IR" sz="2000" b="1" dirty="0">
                <a:cs typeface="B Mitra" pitchFamily="2" charset="-78"/>
              </a:rPr>
              <a:t>مدیریت و نظارت بر فعالیت پیمانکاران</a:t>
            </a:r>
            <a:endParaRPr lang="en-US" sz="3200" b="1" dirty="0"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14177"/>
            <a:ext cx="7924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cs typeface="B Mitra" pitchFamily="2" charset="-78"/>
              </a:rPr>
              <a:t>شرکت تپنا با ماموریت نگهداری وپشتیبانی از تجهیزات و تاسیسات نیروگاه های اتمی کشور، به همراه انتقال دانش فنی مرتبط ، با برترین کیفیت و به کارگیری قابلیت ها ، ظرفیت های سخت افزاری و نرم افزاری داخلی و با در نظر گرفتن منافع ذینفعان در سال 1389 تاسیس شد</a:t>
            </a:r>
            <a:endParaRPr lang="en-US" sz="2400" b="1" dirty="0">
              <a:cs typeface="B Mitra" pitchFamily="2" charset="-78"/>
            </a:endParaRPr>
          </a:p>
        </p:txBody>
      </p:sp>
      <p:pic>
        <p:nvPicPr>
          <p:cNvPr id="7" name="Picture 2" descr="\\ps-nas\BNPP Documents\Maintenance And Repair\اسناد موقت\Photos\Photo-2015-2\_MG_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6" y="2819400"/>
            <a:ext cx="1828800" cy="158496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ps-nas\BNPP Documents\Maintenance And Repair\اسناد موقت\Photos\Tapna\تعمیر اساسی سیلندر فشار قوی و عیوب پوسته ی آن\DSC07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95" y="2808808"/>
            <a:ext cx="1828800" cy="154983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SADEGHI_A.BOM\Desktop\فعالیتهای مدیریت برق\زنراتور\DSC02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038" y="2821914"/>
            <a:ext cx="1758875" cy="1523619"/>
          </a:xfrm>
          <a:prstGeom prst="hexagon">
            <a:avLst/>
          </a:prstGeom>
          <a:noFill/>
        </p:spPr>
      </p:pic>
      <p:pic>
        <p:nvPicPr>
          <p:cNvPr id="10" name="Picture 12" descr="C:\Documents and Settings\SADEGHI_A.BOM\Desktop\فعالیتهای مدیریت برق\RM12D001\IMG_9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927" y="2808808"/>
            <a:ext cx="1795585" cy="1524553"/>
          </a:xfrm>
          <a:prstGeom prst="hexagon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2852936"/>
            <a:ext cx="381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500" dirty="0">
                <a:cs typeface="Titr" pitchFamily="2" charset="-78"/>
              </a:rPr>
              <a:t>پايان</a:t>
            </a:r>
            <a:endParaRPr lang="en-US" sz="3500" dirty="0">
              <a:cs typeface="Titr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30492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42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6959" y="4774254"/>
            <a:ext cx="733120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رهبر معظم انقلاب اسلامي :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B Nazanin" pitchFamily="2" charset="-78"/>
              </a:rPr>
              <a:t>اهميت به كارگيري انرژي هسته­اي و به دست آوردن فناوري هسته­اي در كشور ما، از كشف و استخراج نفت بيشتر است.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959" y="755489"/>
            <a:ext cx="3271678" cy="37214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5" descr="ZA_View_870917_ (224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4" y="755488"/>
            <a:ext cx="3193987" cy="372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7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O:\ДОК\--- ДОКУМЕНТЫ ---\Презентации\Графические материалы\3-Буш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4"/>
            <a:ext cx="6663582" cy="6798584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98166" y="1263134"/>
            <a:ext cx="2648546" cy="41549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342900" indent="-342900" algn="ctr" rtl="1">
              <a:buFont typeface="Wingdings" pitchFamily="2" charset="2"/>
              <a:buChar char="ü"/>
            </a:pPr>
            <a:r>
              <a:rPr lang="en-US" sz="2400" dirty="0">
                <a:cs typeface="B Mitra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نيروگاه اتمي بوشهر 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با ظرفيت هزار مگاوات 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انرژي الكتريكي در كنار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 ساحل خليج فارس 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در استان بوشهر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 احداث شده است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 </a:t>
            </a:r>
          </a:p>
          <a:p>
            <a:pPr marL="342900" indent="-342900" algn="ctr" rtl="1">
              <a:buFont typeface="Wingdings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اين نيروگاه اولين 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نيروگاه قدرت برق </a:t>
            </a:r>
          </a:p>
          <a:p>
            <a:pPr algn="ctr" rtl="1"/>
            <a:r>
              <a:rPr lang="fa-IR" sz="2400" dirty="0">
                <a:cs typeface="B Nazanin" panose="00000400000000000000" pitchFamily="2" charset="-78"/>
              </a:rPr>
              <a:t>اتمي ايران است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a-IR"/>
              <a:t>مديريت برنامه ريزي و سازماندهي 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0766" y="2931543"/>
            <a:ext cx="208079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ساختمان و سازه ها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584" y="79003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سایت نیروگاه اتمی بوشهر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4604" y="1459301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واحد سوم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7207" y="1442048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واحد دوم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807" y="1442048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واحد یکم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360" y="1459301"/>
            <a:ext cx="38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واحد ....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95554" y="124723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41894" y="124723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2995" y="1262331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76190" y="124076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21480" y="3541143"/>
            <a:ext cx="207000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سیستم ها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720004" y="3318294"/>
            <a:ext cx="242316" cy="22284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1480" y="4126301"/>
            <a:ext cx="212392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تجهیزات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735325" y="3931488"/>
            <a:ext cx="242316" cy="19481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4260" y="4940326"/>
            <a:ext cx="80010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کنترلی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45665" y="4898373"/>
            <a:ext cx="1066801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الکتریکی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9883" y="4953000"/>
            <a:ext cx="1009504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مکانیکی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23" name="Elbow Connector 22"/>
          <p:cNvCxnSpPr>
            <a:stCxn id="18" idx="2"/>
            <a:endCxn id="22" idx="0"/>
          </p:cNvCxnSpPr>
          <p:nvPr/>
        </p:nvCxnSpPr>
        <p:spPr>
          <a:xfrm rot="16200000" flipH="1">
            <a:off x="3686190" y="3704554"/>
            <a:ext cx="445699" cy="2051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8" idx="2"/>
          </p:cNvCxnSpPr>
          <p:nvPr/>
        </p:nvCxnSpPr>
        <p:spPr>
          <a:xfrm rot="5400000">
            <a:off x="2658406" y="4727962"/>
            <a:ext cx="445699" cy="43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2"/>
          </p:cNvCxnSpPr>
          <p:nvPr/>
        </p:nvCxnSpPr>
        <p:spPr>
          <a:xfrm rot="5400000">
            <a:off x="1582081" y="3651637"/>
            <a:ext cx="445699" cy="21570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2690530" y="2585048"/>
            <a:ext cx="242316" cy="3457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724400" y="1210784"/>
            <a:ext cx="4191000" cy="26776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نگهداری و تعمیرات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Gulim" pitchFamily="34" charset="-127"/>
              <a:cs typeface="B Nazanin" panose="00000400000000000000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در نیروگاه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اتمی بوشهر با هدف حفظ و نگهداشت تجهیزات و سیستم ها با کارایی ، قابلیت اطمینان مناسب  </a:t>
            </a:r>
            <a:endParaRPr lang="fa-I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Gulim" pitchFamily="34" charset="-127"/>
              <a:cs typeface="B Nazanin" panose="000004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برای تولید ایمن ، مطمئن و اقتصادی انرژی الکتریکی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انجام می گیرد</a:t>
            </a:r>
            <a:endParaRPr lang="fa-I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Gulim" pitchFamily="34" charset="-127"/>
              <a:cs typeface="B Nazanin" panose="00000400000000000000" pitchFamily="2" charset="-7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63823" y="5383449"/>
            <a:ext cx="7086599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سرویس های فنی – تعمیرات اساسی و نیمه اساسی تجهیزات – بازرسی های فنی – تست های هیدرولیک – تست های عملکردی – کنترل خواص فلز پوسته تجهیزات و خطوط جوش از طریق تست های مخرب و غیر مخرب – کالیبراسیون و.... </a:t>
            </a:r>
            <a:endParaRPr lang="fa-I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Gulim" pitchFamily="34" charset="-127"/>
              <a:cs typeface="B Nazanin" panose="00000400000000000000" pitchFamily="2" charset="-78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2895600" cy="4090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نگهداری و تعمیرات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CCA5CA-A04A-4BFF-B15B-1E60025A1A49}"/>
              </a:ext>
            </a:extLst>
          </p:cNvPr>
          <p:cNvSpPr/>
          <p:nvPr/>
        </p:nvSpPr>
        <p:spPr>
          <a:xfrm>
            <a:off x="5476142" y="4158010"/>
            <a:ext cx="3209027" cy="657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PM-CM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RCM-CBM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8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54702" y="1280160"/>
            <a:ext cx="3276599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anose="00000400000000000000" pitchFamily="2" charset="-78"/>
              </a:rPr>
              <a:t>طبقه بندی بر اساس تاثیر گذاری بر ایمنی</a:t>
            </a:r>
            <a:endParaRPr lang="en-US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194560"/>
            <a:ext cx="4114800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anose="00000400000000000000" pitchFamily="2" charset="-78"/>
              </a:rPr>
              <a:t>سیستم ها و تجهیزات غیر مهم برای ایمنی(70%)</a:t>
            </a:r>
            <a:endParaRPr lang="en-US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6253" y="182880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53796" y="182880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" name="Rectangle 7"/>
          <p:cNvSpPr/>
          <p:nvPr/>
        </p:nvSpPr>
        <p:spPr>
          <a:xfrm>
            <a:off x="1981200" y="3200400"/>
            <a:ext cx="525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تقسیم بندی تجهیزات بر مبنای قابلیت زمانی تعمیر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20979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زمان توقف واحد(40%)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1236" y="4234132"/>
            <a:ext cx="213215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زمان کار واحد(52%)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267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فصول سرد سال(8%)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3810000"/>
            <a:ext cx="0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27888" y="3810000"/>
            <a:ext cx="0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8740" y="3806190"/>
            <a:ext cx="0" cy="461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2194560"/>
            <a:ext cx="3886200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anose="00000400000000000000" pitchFamily="2" charset="-78"/>
              </a:rPr>
              <a:t>سیستم ها و تجهیزات مهم برای ایمنی(30%)</a:t>
            </a:r>
            <a:endParaRPr lang="en-US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2438399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تجهیزات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26068"/>
            <a:ext cx="2590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برنامه چهار ساله توقف واحد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609" y="1905000"/>
            <a:ext cx="23708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برنامه سالانه نت تجهیزات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970" y="2767475"/>
            <a:ext cx="24714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برنامه ماهانه نت تجهیزات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916" y="2895599"/>
            <a:ext cx="2286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حجم فعالیت های نت توقف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1970" y="3501854"/>
            <a:ext cx="24024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برنامه هفتگی نت تجهیزات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86" y="2330810"/>
            <a:ext cx="14808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200" dirty="0">
                <a:solidFill>
                  <a:schemeClr val="tx1"/>
                </a:solidFill>
              </a:rPr>
              <a:t>نزدیک به 4000 تا 6000  تجهیز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4973" y="3950732"/>
            <a:ext cx="153262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sz="1200" dirty="0">
                <a:solidFill>
                  <a:schemeClr val="tx1"/>
                </a:solidFill>
              </a:rPr>
              <a:t>نزدیک به 350 تجهیز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672698" y="5410200"/>
            <a:ext cx="3002712" cy="11841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عیوب بوجود آمده در حین بهره برداری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13198" y="3136807"/>
            <a:ext cx="0" cy="36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447800"/>
            <a:ext cx="3581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برنامه چهار ساله  تعمیرات تجهیزات اصلی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4" name="Elbow Connector 13"/>
          <p:cNvCxnSpPr>
            <a:stCxn id="3" idx="3"/>
            <a:endCxn id="5" idx="0"/>
          </p:cNvCxnSpPr>
          <p:nvPr/>
        </p:nvCxnSpPr>
        <p:spPr>
          <a:xfrm>
            <a:off x="3276600" y="1110734"/>
            <a:ext cx="1993422" cy="7942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7328" y="1600200"/>
            <a:ext cx="9826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455435" y="2122567"/>
            <a:ext cx="692269" cy="6959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848" y="3442900"/>
            <a:ext cx="308825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برنامه زمان بندی تعویض سوخت و تعمیرات تجهیزات اصلی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659" y="4322307"/>
            <a:ext cx="308825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برنامه زمان بندی تعمیرات تجهیزات ، بازرسی و تست ها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331" y="5257800"/>
            <a:ext cx="24053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برنامه هفتگی نت  تجهیزات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20" name="Elbow Connector 19"/>
          <p:cNvCxnSpPr>
            <a:endCxn id="7" idx="3"/>
          </p:cNvCxnSpPr>
          <p:nvPr/>
        </p:nvCxnSpPr>
        <p:spPr>
          <a:xfrm rot="16200000" flipV="1">
            <a:off x="2786649" y="3597533"/>
            <a:ext cx="2710935" cy="1676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8" idx="1"/>
          </p:cNvCxnSpPr>
          <p:nvPr/>
        </p:nvCxnSpPr>
        <p:spPr>
          <a:xfrm rot="5400000" flipH="1" flipV="1">
            <a:off x="4639297" y="4518527"/>
            <a:ext cx="2104680" cy="4406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66492" y="5715000"/>
            <a:ext cx="179141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/>
                </a:solidFill>
              </a:rPr>
              <a:t>نزدیک به 500 تا  700 تجهیز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657600" y="3329394"/>
            <a:ext cx="1371600" cy="1066876"/>
          </a:xfrm>
          <a:prstGeom prst="wedgeEllipseCallout">
            <a:avLst>
              <a:gd name="adj1" fmla="val 45834"/>
              <a:gd name="adj2" fmla="val 9908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عیوب موکول شده به زمان توقف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6248400" y="4319349"/>
            <a:ext cx="1371600" cy="1066876"/>
          </a:xfrm>
          <a:prstGeom prst="wedgeEllipseCallout">
            <a:avLst>
              <a:gd name="adj1" fmla="val -107625"/>
              <a:gd name="adj2" fmla="val 5380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عیوب قابل رفع در زمان کار واحد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25" name="Elbow Connector 24"/>
          <p:cNvCxnSpPr>
            <a:stCxn id="5" idx="1"/>
            <a:endCxn id="7" idx="0"/>
          </p:cNvCxnSpPr>
          <p:nvPr/>
        </p:nvCxnSpPr>
        <p:spPr>
          <a:xfrm rot="10800000" flipV="1">
            <a:off x="2160917" y="2089665"/>
            <a:ext cx="1923693" cy="8059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6482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Mitra" panose="00000400000000000000" pitchFamily="2" charset="-78"/>
              </a:rPr>
              <a:t>برنامه ریزی نگهداری و تعمیرات</a:t>
            </a:r>
            <a:endParaRPr lang="en-US" sz="32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توقف و سرد سازی واحد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71800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فعالیت تعویض سوخت و انجام تعمیرات و بازرسی ها 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02589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298276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298276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286775"/>
            <a:ext cx="12192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تعمیرات  اساسی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" y="1905000"/>
            <a:ext cx="876300" cy="62541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60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1650" y="1896375"/>
            <a:ext cx="876300" cy="5278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60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43250" y="1896374"/>
            <a:ext cx="876300" cy="527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60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14850" y="1905000"/>
            <a:ext cx="876300" cy="5923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90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29718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راه اندازی واحد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1293964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latin typeface="Aldhabi" panose="01000000000000000000" pitchFamily="2" charset="-78"/>
                <a:cs typeface="B Nazanin" panose="00000400000000000000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latin typeface="Aldhabi" panose="010000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0" y="1289651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تعمیرات نیمه اساسی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81700" y="1896375"/>
            <a:ext cx="876300" cy="5547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60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10450" y="1887749"/>
            <a:ext cx="876300" cy="6095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60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5478" y="3582836"/>
            <a:ext cx="1141922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3-6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7600" y="3601525"/>
            <a:ext cx="14859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47 تا67 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81800" y="3601525"/>
            <a:ext cx="123825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10-17روز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4114800"/>
            <a:ext cx="8153399" cy="1908215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تعویض یک سوم سوخت کار کرده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تعمیر اساسی یک لوپ مدار اول شامل یک پمپ اصلی مدار اول یک مولد بخار و کنترل لوله ها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تعمیر یک سیلندر توربین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تعمیر یک پمپ اصلی تامین آب دریا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Nazanin" panose="00000400000000000000" pitchFamily="2" charset="-78"/>
              </a:rPr>
              <a:t>تعمیر اساسی برخی تجهیزات کانال ایمنی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  <a:cs typeface="B Mitra" pitchFamily="2" charset="-78"/>
              </a:rPr>
              <a:t> 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3434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توقف واحد برای تعویض سوخت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51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7804"/>
            <a:ext cx="8077200" cy="505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8100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نمایی از سالن مركزي راكتور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1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C:\Users\movahedirad.BOM\Desktop\Photo\IMG_0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07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810000" cy="4572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نمایی از سالن مركزي راكتور</a:t>
            </a:r>
            <a:endParaRPr lang="en-US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758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84907BEA0B1F6047AE374B8F086F3551" ma:contentTypeVersion="0" ma:contentTypeDescription="ایجاد سند جدید." ma:contentTypeScope="" ma:versionID="982cf80723534ab09cfa2f64c7fe4260">
  <xsd:schema xmlns:xsd="http://www.w3.org/2001/XMLSchema" xmlns:p="http://schemas.microsoft.com/office/2006/metadata/properties" targetNamespace="http://schemas.microsoft.com/office/2006/metadata/properties" ma:root="true" ma:fieldsID="8fb7de621ff258ac5c348782d9b1b5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B1E5E4-6740-4C99-8A30-891DFA3D2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81FAC8-D2CF-4476-882C-4254803E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7199638-8905-4483-AFFD-E9851C1530D9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8424</TotalTime>
  <Words>577</Words>
  <Application>Microsoft Office PowerPoint</Application>
  <PresentationFormat>On-screen Show (4:3)</PresentationFormat>
  <Paragraphs>113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Aldhabi</vt:lpstr>
      <vt:lpstr>Arial</vt:lpstr>
      <vt:lpstr>Calibri</vt:lpstr>
      <vt:lpstr>Wingdings</vt:lpstr>
      <vt:lpstr>Office Theme</vt:lpstr>
      <vt:lpstr>Microsoft Visio 2003-2010 Drawing</vt:lpstr>
      <vt:lpstr>PowerPoint Presentation</vt:lpstr>
      <vt:lpstr>PowerPoint Presentation</vt:lpstr>
      <vt:lpstr>PowerPoint Presentation</vt:lpstr>
      <vt:lpstr>نگهداری و تعمیرات</vt:lpstr>
      <vt:lpstr>تجهیزات</vt:lpstr>
      <vt:lpstr>برنامه ریزی نگهداری و تعمیرات</vt:lpstr>
      <vt:lpstr>توقف واحد برای تعویض سوخت</vt:lpstr>
      <vt:lpstr>نمایی از سالن مركزي راكتور</vt:lpstr>
      <vt:lpstr>نمایی از سالن مركزي راكتور</vt:lpstr>
      <vt:lpstr>PowerPoint Presentation</vt:lpstr>
      <vt:lpstr>PowerPoint Presentation</vt:lpstr>
      <vt:lpstr>آماده سازی توقف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Last ststus of first unit</dc:subject>
  <dc:creator>E_Haghnegahdar</dc:creator>
  <cp:keywords>BNPP</cp:keywords>
  <cp:lastModifiedBy>Amin Rad</cp:lastModifiedBy>
  <cp:revision>823</cp:revision>
  <cp:lastPrinted>2018-06-19T13:47:28Z</cp:lastPrinted>
  <dcterms:created xsi:type="dcterms:W3CDTF">2012-10-13T08:27:19Z</dcterms:created>
  <dcterms:modified xsi:type="dcterms:W3CDTF">2021-03-01T21:22:51Z</dcterms:modified>
</cp:coreProperties>
</file>