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8" r:id="rId3"/>
    <p:sldId id="259" r:id="rId4"/>
    <p:sldId id="261" r:id="rId5"/>
    <p:sldId id="262" r:id="rId6"/>
    <p:sldId id="263"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6" d="100"/>
          <a:sy n="96" d="100"/>
        </p:scale>
        <p:origin x="-418" y="-91"/>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embeddings/oleObject1.bin"/></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embeddings/oleObject2.bin"/></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1686908108403159E-2"/>
          <c:y val="0.13941940447099285"/>
          <c:w val="0.76330009289330814"/>
          <c:h val="0.64826310055312597"/>
        </c:manualLayout>
      </c:layout>
      <c:areaChart>
        <c:grouping val="standard"/>
        <c:varyColors val="0"/>
        <c:ser>
          <c:idx val="0"/>
          <c:order val="0"/>
          <c:tx>
            <c:strRef>
              <c:f>'توليد روزانه 92'!$G$1</c:f>
              <c:strCache>
                <c:ptCount val="1"/>
                <c:pt idx="0">
                  <c:v>توليد كل MWh </c:v>
                </c:pt>
              </c:strCache>
            </c:strRef>
          </c:tx>
          <c:spPr>
            <a:solidFill>
              <a:srgbClr val="00B0F0"/>
            </a:solidFill>
          </c:spPr>
          <c:cat>
            <c:strRef>
              <c:f>'توليد روزانه 92'!$F$2:$F$366</c:f>
              <c:strCache>
                <c:ptCount val="365"/>
                <c:pt idx="0">
                  <c:v>1392/01/01</c:v>
                </c:pt>
                <c:pt idx="1">
                  <c:v>1392/01/02</c:v>
                </c:pt>
                <c:pt idx="2">
                  <c:v>1392/01/03</c:v>
                </c:pt>
                <c:pt idx="3">
                  <c:v>1392/01/04</c:v>
                </c:pt>
                <c:pt idx="4">
                  <c:v>1392/01/05</c:v>
                </c:pt>
                <c:pt idx="5">
                  <c:v>1392/01/06</c:v>
                </c:pt>
                <c:pt idx="6">
                  <c:v>1392/01/07</c:v>
                </c:pt>
                <c:pt idx="7">
                  <c:v>1392/01/08</c:v>
                </c:pt>
                <c:pt idx="8">
                  <c:v>1392/01/09</c:v>
                </c:pt>
                <c:pt idx="9">
                  <c:v>1392/01/10</c:v>
                </c:pt>
                <c:pt idx="10">
                  <c:v>1392/01/11</c:v>
                </c:pt>
                <c:pt idx="11">
                  <c:v>1392/01/12</c:v>
                </c:pt>
                <c:pt idx="12">
                  <c:v>1392/01/13</c:v>
                </c:pt>
                <c:pt idx="13">
                  <c:v>1392/01/14</c:v>
                </c:pt>
                <c:pt idx="14">
                  <c:v>1392/01/15</c:v>
                </c:pt>
                <c:pt idx="15">
                  <c:v>1392/01/16</c:v>
                </c:pt>
                <c:pt idx="16">
                  <c:v>1392/01/17</c:v>
                </c:pt>
                <c:pt idx="17">
                  <c:v>1392/01/18</c:v>
                </c:pt>
                <c:pt idx="18">
                  <c:v>1392/01/19</c:v>
                </c:pt>
                <c:pt idx="19">
                  <c:v>1392/01/20</c:v>
                </c:pt>
                <c:pt idx="20">
                  <c:v>1392/01/21</c:v>
                </c:pt>
                <c:pt idx="21">
                  <c:v>1392/01/22</c:v>
                </c:pt>
                <c:pt idx="22">
                  <c:v>1392/01/23</c:v>
                </c:pt>
                <c:pt idx="23">
                  <c:v>1392/01/24</c:v>
                </c:pt>
                <c:pt idx="24">
                  <c:v>1392/01/25</c:v>
                </c:pt>
                <c:pt idx="25">
                  <c:v>1392/01/26</c:v>
                </c:pt>
                <c:pt idx="26">
                  <c:v>1392/01/27</c:v>
                </c:pt>
                <c:pt idx="27">
                  <c:v>1392/01/28</c:v>
                </c:pt>
                <c:pt idx="28">
                  <c:v>1392/01/29</c:v>
                </c:pt>
                <c:pt idx="29">
                  <c:v>1392/01/30</c:v>
                </c:pt>
                <c:pt idx="30">
                  <c:v>1392/01/31</c:v>
                </c:pt>
                <c:pt idx="31">
                  <c:v>1392/02/01</c:v>
                </c:pt>
                <c:pt idx="32">
                  <c:v>1392/02/02</c:v>
                </c:pt>
                <c:pt idx="33">
                  <c:v>1392/02/03</c:v>
                </c:pt>
                <c:pt idx="34">
                  <c:v>1392/02/04</c:v>
                </c:pt>
                <c:pt idx="35">
                  <c:v>1392/02/05</c:v>
                </c:pt>
                <c:pt idx="36">
                  <c:v>1392/02/06</c:v>
                </c:pt>
                <c:pt idx="37">
                  <c:v>1392/02/07</c:v>
                </c:pt>
                <c:pt idx="38">
                  <c:v>1392/02/08</c:v>
                </c:pt>
                <c:pt idx="39">
                  <c:v>1392/02/09</c:v>
                </c:pt>
                <c:pt idx="40">
                  <c:v>1392/02/10</c:v>
                </c:pt>
                <c:pt idx="41">
                  <c:v>1392/02/11</c:v>
                </c:pt>
                <c:pt idx="42">
                  <c:v>1392/02/12</c:v>
                </c:pt>
                <c:pt idx="43">
                  <c:v>1392/02/13</c:v>
                </c:pt>
                <c:pt idx="44">
                  <c:v>1392/02/14</c:v>
                </c:pt>
                <c:pt idx="45">
                  <c:v>1392/02/15</c:v>
                </c:pt>
                <c:pt idx="46">
                  <c:v>1392/02/16</c:v>
                </c:pt>
                <c:pt idx="47">
                  <c:v>1392/02/17</c:v>
                </c:pt>
                <c:pt idx="48">
                  <c:v>1392/02/18</c:v>
                </c:pt>
                <c:pt idx="49">
                  <c:v>1392/02/19</c:v>
                </c:pt>
                <c:pt idx="50">
                  <c:v>1392/02/20</c:v>
                </c:pt>
                <c:pt idx="51">
                  <c:v>1392/02/21</c:v>
                </c:pt>
                <c:pt idx="52">
                  <c:v>1392/02/22</c:v>
                </c:pt>
                <c:pt idx="53">
                  <c:v>1392/02/23</c:v>
                </c:pt>
                <c:pt idx="54">
                  <c:v>1392/02/24</c:v>
                </c:pt>
                <c:pt idx="55">
                  <c:v>1392/02/25</c:v>
                </c:pt>
                <c:pt idx="56">
                  <c:v>1392/02/26</c:v>
                </c:pt>
                <c:pt idx="57">
                  <c:v>1392/02/27</c:v>
                </c:pt>
                <c:pt idx="58">
                  <c:v>1392/02/28</c:v>
                </c:pt>
                <c:pt idx="59">
                  <c:v>1392/02/29</c:v>
                </c:pt>
                <c:pt idx="60">
                  <c:v>1392/02/30</c:v>
                </c:pt>
                <c:pt idx="61">
                  <c:v>1392/02/31</c:v>
                </c:pt>
                <c:pt idx="62">
                  <c:v>1392/03/01</c:v>
                </c:pt>
                <c:pt idx="63">
                  <c:v>1392/03/02</c:v>
                </c:pt>
                <c:pt idx="64">
                  <c:v>1392/03/03</c:v>
                </c:pt>
                <c:pt idx="65">
                  <c:v>1392/03/04</c:v>
                </c:pt>
                <c:pt idx="66">
                  <c:v>1392/03/05</c:v>
                </c:pt>
                <c:pt idx="67">
                  <c:v>1392/03/06</c:v>
                </c:pt>
                <c:pt idx="68">
                  <c:v>1392/03/07</c:v>
                </c:pt>
                <c:pt idx="69">
                  <c:v>1392/03/08</c:v>
                </c:pt>
                <c:pt idx="70">
                  <c:v>1392/03/09</c:v>
                </c:pt>
                <c:pt idx="71">
                  <c:v>1392/03/10</c:v>
                </c:pt>
                <c:pt idx="72">
                  <c:v>1392/03/11</c:v>
                </c:pt>
                <c:pt idx="73">
                  <c:v>1392/03/12</c:v>
                </c:pt>
                <c:pt idx="74">
                  <c:v>1392/03/13</c:v>
                </c:pt>
                <c:pt idx="75">
                  <c:v>1392/03/14</c:v>
                </c:pt>
                <c:pt idx="76">
                  <c:v>1392/03/15</c:v>
                </c:pt>
                <c:pt idx="77">
                  <c:v>1392/03/16</c:v>
                </c:pt>
                <c:pt idx="78">
                  <c:v>1392/03/17</c:v>
                </c:pt>
                <c:pt idx="79">
                  <c:v>1392/03/18</c:v>
                </c:pt>
                <c:pt idx="80">
                  <c:v>1392/03/19</c:v>
                </c:pt>
                <c:pt idx="81">
                  <c:v>1392/03/20</c:v>
                </c:pt>
                <c:pt idx="82">
                  <c:v>1392/03/21</c:v>
                </c:pt>
                <c:pt idx="83">
                  <c:v>1392/03/22</c:v>
                </c:pt>
                <c:pt idx="84">
                  <c:v>1392/03/23</c:v>
                </c:pt>
                <c:pt idx="85">
                  <c:v>1392/03/24</c:v>
                </c:pt>
                <c:pt idx="86">
                  <c:v>1392/03/25</c:v>
                </c:pt>
                <c:pt idx="87">
                  <c:v>1392/03/26</c:v>
                </c:pt>
                <c:pt idx="88">
                  <c:v>1392/03/27</c:v>
                </c:pt>
                <c:pt idx="89">
                  <c:v>1392/03/28</c:v>
                </c:pt>
                <c:pt idx="90">
                  <c:v>1392/03/29</c:v>
                </c:pt>
                <c:pt idx="91">
                  <c:v>1392/03/30</c:v>
                </c:pt>
                <c:pt idx="92">
                  <c:v>1392/03/31</c:v>
                </c:pt>
                <c:pt idx="93">
                  <c:v>1392/04/1</c:v>
                </c:pt>
                <c:pt idx="94">
                  <c:v>1392/04/2</c:v>
                </c:pt>
                <c:pt idx="95">
                  <c:v>1392/04/3</c:v>
                </c:pt>
                <c:pt idx="96">
                  <c:v>1392/04/4</c:v>
                </c:pt>
                <c:pt idx="97">
                  <c:v>1392/04/5</c:v>
                </c:pt>
                <c:pt idx="98">
                  <c:v>1392/04/6</c:v>
                </c:pt>
                <c:pt idx="99">
                  <c:v>1392/04/7</c:v>
                </c:pt>
                <c:pt idx="100">
                  <c:v>1392/04/8</c:v>
                </c:pt>
                <c:pt idx="101">
                  <c:v>1392/04/9</c:v>
                </c:pt>
                <c:pt idx="102">
                  <c:v>1392/04/10</c:v>
                </c:pt>
                <c:pt idx="103">
                  <c:v>1392/04/11</c:v>
                </c:pt>
                <c:pt idx="104">
                  <c:v>1392/04/12</c:v>
                </c:pt>
                <c:pt idx="105">
                  <c:v>1392/04/13</c:v>
                </c:pt>
                <c:pt idx="106">
                  <c:v>1392/04/14</c:v>
                </c:pt>
                <c:pt idx="107">
                  <c:v>1392/04/15</c:v>
                </c:pt>
                <c:pt idx="108">
                  <c:v>1392/04/16</c:v>
                </c:pt>
                <c:pt idx="109">
                  <c:v>1392/04/17</c:v>
                </c:pt>
                <c:pt idx="110">
                  <c:v>1392/04/18</c:v>
                </c:pt>
                <c:pt idx="111">
                  <c:v>1392/04/19</c:v>
                </c:pt>
                <c:pt idx="112">
                  <c:v>1392/04/20</c:v>
                </c:pt>
                <c:pt idx="113">
                  <c:v>1392/04/21</c:v>
                </c:pt>
                <c:pt idx="114">
                  <c:v>1392/04/22</c:v>
                </c:pt>
                <c:pt idx="115">
                  <c:v>1392/04/23</c:v>
                </c:pt>
                <c:pt idx="116">
                  <c:v>1392/04/24</c:v>
                </c:pt>
                <c:pt idx="117">
                  <c:v>1392/04/25</c:v>
                </c:pt>
                <c:pt idx="118">
                  <c:v>1392/04/26</c:v>
                </c:pt>
                <c:pt idx="119">
                  <c:v>1392/04/27</c:v>
                </c:pt>
                <c:pt idx="120">
                  <c:v>1392/04/28</c:v>
                </c:pt>
                <c:pt idx="121">
                  <c:v>1392/04/29</c:v>
                </c:pt>
                <c:pt idx="122">
                  <c:v>1392/04/30</c:v>
                </c:pt>
                <c:pt idx="123">
                  <c:v>1392/04/31</c:v>
                </c:pt>
                <c:pt idx="124">
                  <c:v>1392/05/01</c:v>
                </c:pt>
                <c:pt idx="125">
                  <c:v>1392/05/02</c:v>
                </c:pt>
                <c:pt idx="126">
                  <c:v>1392/05/03</c:v>
                </c:pt>
                <c:pt idx="127">
                  <c:v>1392/05/04</c:v>
                </c:pt>
                <c:pt idx="128">
                  <c:v>1392/05/05</c:v>
                </c:pt>
                <c:pt idx="129">
                  <c:v>1392/05/06</c:v>
                </c:pt>
                <c:pt idx="130">
                  <c:v>1392/05/07</c:v>
                </c:pt>
                <c:pt idx="131">
                  <c:v>1392/05/08</c:v>
                </c:pt>
                <c:pt idx="132">
                  <c:v>1392/05/09</c:v>
                </c:pt>
                <c:pt idx="133">
                  <c:v>1392/05/10</c:v>
                </c:pt>
                <c:pt idx="134">
                  <c:v>1392/05/11</c:v>
                </c:pt>
                <c:pt idx="135">
                  <c:v>1392/05/12</c:v>
                </c:pt>
                <c:pt idx="136">
                  <c:v>1392/05/13</c:v>
                </c:pt>
                <c:pt idx="137">
                  <c:v>1392/05/14</c:v>
                </c:pt>
                <c:pt idx="138">
                  <c:v>1392/05/15</c:v>
                </c:pt>
                <c:pt idx="139">
                  <c:v>1392/05/16</c:v>
                </c:pt>
                <c:pt idx="140">
                  <c:v>1392/05/17</c:v>
                </c:pt>
                <c:pt idx="141">
                  <c:v>1392/05/18</c:v>
                </c:pt>
                <c:pt idx="142">
                  <c:v>1392/05/19</c:v>
                </c:pt>
                <c:pt idx="143">
                  <c:v>1392/05/20</c:v>
                </c:pt>
                <c:pt idx="144">
                  <c:v>1392/05/21</c:v>
                </c:pt>
                <c:pt idx="145">
                  <c:v>1392/05/22</c:v>
                </c:pt>
                <c:pt idx="146">
                  <c:v>1392/05/23</c:v>
                </c:pt>
                <c:pt idx="147">
                  <c:v>1392/05/24</c:v>
                </c:pt>
                <c:pt idx="148">
                  <c:v>1392/05/25</c:v>
                </c:pt>
                <c:pt idx="149">
                  <c:v>1392/05/26</c:v>
                </c:pt>
                <c:pt idx="150">
                  <c:v>1392/05/27</c:v>
                </c:pt>
                <c:pt idx="151">
                  <c:v>1392/05/28</c:v>
                </c:pt>
                <c:pt idx="152">
                  <c:v>1392/05/29</c:v>
                </c:pt>
                <c:pt idx="153">
                  <c:v>1392/05/30</c:v>
                </c:pt>
                <c:pt idx="154">
                  <c:v>1392/05/31</c:v>
                </c:pt>
                <c:pt idx="155">
                  <c:v>1392/06/01</c:v>
                </c:pt>
                <c:pt idx="156">
                  <c:v>1392/06/02</c:v>
                </c:pt>
                <c:pt idx="157">
                  <c:v>1392/06/03</c:v>
                </c:pt>
                <c:pt idx="158">
                  <c:v>1392/06/04</c:v>
                </c:pt>
                <c:pt idx="159">
                  <c:v>1392/06/05</c:v>
                </c:pt>
                <c:pt idx="160">
                  <c:v>1392/06/06</c:v>
                </c:pt>
                <c:pt idx="161">
                  <c:v>1392/06/07</c:v>
                </c:pt>
                <c:pt idx="162">
                  <c:v>1392/06/08</c:v>
                </c:pt>
                <c:pt idx="163">
                  <c:v>1392/06/09</c:v>
                </c:pt>
                <c:pt idx="164">
                  <c:v>1392/06/10</c:v>
                </c:pt>
                <c:pt idx="165">
                  <c:v>1392/06/11</c:v>
                </c:pt>
                <c:pt idx="166">
                  <c:v>1392/06/12</c:v>
                </c:pt>
                <c:pt idx="167">
                  <c:v>1392/06/13</c:v>
                </c:pt>
                <c:pt idx="168">
                  <c:v>1392/06/14</c:v>
                </c:pt>
                <c:pt idx="169">
                  <c:v>1392/06/15</c:v>
                </c:pt>
                <c:pt idx="170">
                  <c:v>1392/06/16</c:v>
                </c:pt>
                <c:pt idx="171">
                  <c:v>1392/06/17</c:v>
                </c:pt>
                <c:pt idx="172">
                  <c:v>1392/06/18</c:v>
                </c:pt>
                <c:pt idx="173">
                  <c:v>1392/06/19</c:v>
                </c:pt>
                <c:pt idx="174">
                  <c:v>1392/06/20</c:v>
                </c:pt>
                <c:pt idx="175">
                  <c:v>1392/06/21</c:v>
                </c:pt>
                <c:pt idx="176">
                  <c:v>1392/06/22</c:v>
                </c:pt>
                <c:pt idx="177">
                  <c:v>1392/06/23</c:v>
                </c:pt>
                <c:pt idx="178">
                  <c:v>1392/06/24</c:v>
                </c:pt>
                <c:pt idx="179">
                  <c:v>1392/06/25</c:v>
                </c:pt>
                <c:pt idx="180">
                  <c:v>1392/06/26</c:v>
                </c:pt>
                <c:pt idx="181">
                  <c:v>1392/06/27</c:v>
                </c:pt>
                <c:pt idx="182">
                  <c:v>1392/06/28</c:v>
                </c:pt>
                <c:pt idx="183">
                  <c:v>1392/06/29</c:v>
                </c:pt>
                <c:pt idx="184">
                  <c:v>1392/06/30</c:v>
                </c:pt>
                <c:pt idx="185">
                  <c:v>1392/06/31</c:v>
                </c:pt>
                <c:pt idx="186">
                  <c:v>1392/07/01</c:v>
                </c:pt>
                <c:pt idx="187">
                  <c:v>1392/07/02</c:v>
                </c:pt>
                <c:pt idx="188">
                  <c:v>1392/07/03</c:v>
                </c:pt>
                <c:pt idx="189">
                  <c:v>1392/07/04</c:v>
                </c:pt>
                <c:pt idx="190">
                  <c:v>1392/07/05</c:v>
                </c:pt>
                <c:pt idx="191">
                  <c:v>1392/07/06</c:v>
                </c:pt>
                <c:pt idx="192">
                  <c:v>1392/07/07</c:v>
                </c:pt>
                <c:pt idx="193">
                  <c:v>1392/07/08</c:v>
                </c:pt>
                <c:pt idx="194">
                  <c:v>1392/07/09</c:v>
                </c:pt>
                <c:pt idx="195">
                  <c:v>1392/07/10</c:v>
                </c:pt>
                <c:pt idx="196">
                  <c:v>1392/07/11</c:v>
                </c:pt>
                <c:pt idx="197">
                  <c:v>1392/07/12</c:v>
                </c:pt>
                <c:pt idx="198">
                  <c:v>1392/07/13</c:v>
                </c:pt>
                <c:pt idx="199">
                  <c:v>1392/07/14</c:v>
                </c:pt>
                <c:pt idx="200">
                  <c:v>1392/07/15</c:v>
                </c:pt>
                <c:pt idx="201">
                  <c:v>1392/07/16</c:v>
                </c:pt>
                <c:pt idx="202">
                  <c:v>1392/07/17</c:v>
                </c:pt>
                <c:pt idx="203">
                  <c:v>1392/07/18</c:v>
                </c:pt>
                <c:pt idx="204">
                  <c:v>1392/07/19</c:v>
                </c:pt>
                <c:pt idx="205">
                  <c:v>1392/07/20</c:v>
                </c:pt>
                <c:pt idx="206">
                  <c:v>1392/07/21</c:v>
                </c:pt>
                <c:pt idx="207">
                  <c:v>1392/07/22</c:v>
                </c:pt>
                <c:pt idx="208">
                  <c:v>1392/07/23</c:v>
                </c:pt>
                <c:pt idx="209">
                  <c:v>1392/07/24</c:v>
                </c:pt>
                <c:pt idx="210">
                  <c:v>1392/07/25</c:v>
                </c:pt>
                <c:pt idx="211">
                  <c:v>1392/07/26</c:v>
                </c:pt>
                <c:pt idx="212">
                  <c:v>1392/07/27</c:v>
                </c:pt>
                <c:pt idx="213">
                  <c:v>1392/07/28</c:v>
                </c:pt>
                <c:pt idx="214">
                  <c:v>1392/07/29</c:v>
                </c:pt>
                <c:pt idx="215">
                  <c:v>1392/07/30</c:v>
                </c:pt>
                <c:pt idx="216">
                  <c:v>1392/08/01</c:v>
                </c:pt>
                <c:pt idx="217">
                  <c:v>1392/08/02</c:v>
                </c:pt>
                <c:pt idx="218">
                  <c:v>1392/08/03</c:v>
                </c:pt>
                <c:pt idx="219">
                  <c:v>1392/08/04</c:v>
                </c:pt>
                <c:pt idx="220">
                  <c:v>1392/08/05</c:v>
                </c:pt>
                <c:pt idx="221">
                  <c:v>1392/08/06</c:v>
                </c:pt>
                <c:pt idx="222">
                  <c:v>1392/08/07</c:v>
                </c:pt>
                <c:pt idx="223">
                  <c:v>1392/08/08</c:v>
                </c:pt>
                <c:pt idx="224">
                  <c:v>1392/08/09</c:v>
                </c:pt>
                <c:pt idx="225">
                  <c:v>1392/08/10</c:v>
                </c:pt>
                <c:pt idx="226">
                  <c:v>1392/08/11</c:v>
                </c:pt>
                <c:pt idx="227">
                  <c:v>1392/08/12</c:v>
                </c:pt>
                <c:pt idx="228">
                  <c:v>1392/08/13</c:v>
                </c:pt>
                <c:pt idx="229">
                  <c:v>1392/08/14</c:v>
                </c:pt>
                <c:pt idx="230">
                  <c:v>1392/08/15</c:v>
                </c:pt>
                <c:pt idx="231">
                  <c:v>1392/08/16</c:v>
                </c:pt>
                <c:pt idx="232">
                  <c:v>1392/08/17</c:v>
                </c:pt>
                <c:pt idx="233">
                  <c:v>1392/08/18</c:v>
                </c:pt>
                <c:pt idx="234">
                  <c:v>1392/08/19</c:v>
                </c:pt>
                <c:pt idx="235">
                  <c:v>1392/08/20</c:v>
                </c:pt>
                <c:pt idx="236">
                  <c:v>1392/08/21</c:v>
                </c:pt>
                <c:pt idx="237">
                  <c:v>1392/08/22</c:v>
                </c:pt>
                <c:pt idx="238">
                  <c:v>1392/08/23</c:v>
                </c:pt>
                <c:pt idx="239">
                  <c:v>1392/08/24</c:v>
                </c:pt>
                <c:pt idx="240">
                  <c:v>1392/08/25</c:v>
                </c:pt>
                <c:pt idx="241">
                  <c:v>1392/08/26</c:v>
                </c:pt>
                <c:pt idx="242">
                  <c:v>1392/08/27</c:v>
                </c:pt>
                <c:pt idx="243">
                  <c:v>1392/08/28</c:v>
                </c:pt>
                <c:pt idx="244">
                  <c:v>1392/08/29</c:v>
                </c:pt>
                <c:pt idx="245">
                  <c:v>1392/08/30</c:v>
                </c:pt>
                <c:pt idx="246">
                  <c:v>1392/09/01</c:v>
                </c:pt>
                <c:pt idx="247">
                  <c:v>1392/09/02</c:v>
                </c:pt>
                <c:pt idx="248">
                  <c:v>1392/09/03</c:v>
                </c:pt>
                <c:pt idx="249">
                  <c:v>1392/09/04</c:v>
                </c:pt>
                <c:pt idx="250">
                  <c:v>1392/09/05</c:v>
                </c:pt>
                <c:pt idx="251">
                  <c:v>1392/09/06</c:v>
                </c:pt>
                <c:pt idx="252">
                  <c:v>1392/09/07</c:v>
                </c:pt>
                <c:pt idx="253">
                  <c:v>1392/09/08</c:v>
                </c:pt>
                <c:pt idx="254">
                  <c:v>1392/09/09</c:v>
                </c:pt>
                <c:pt idx="255">
                  <c:v>1392/09/10</c:v>
                </c:pt>
                <c:pt idx="256">
                  <c:v>1392/09/11</c:v>
                </c:pt>
                <c:pt idx="257">
                  <c:v>1392/09/12</c:v>
                </c:pt>
                <c:pt idx="258">
                  <c:v>1392/09/13</c:v>
                </c:pt>
                <c:pt idx="259">
                  <c:v>1392/09/14</c:v>
                </c:pt>
                <c:pt idx="260">
                  <c:v>1392/09/15</c:v>
                </c:pt>
                <c:pt idx="261">
                  <c:v>1392/09/16</c:v>
                </c:pt>
                <c:pt idx="262">
                  <c:v>1392/09/17</c:v>
                </c:pt>
                <c:pt idx="263">
                  <c:v>1392/09/18</c:v>
                </c:pt>
                <c:pt idx="264">
                  <c:v>1392/09/19</c:v>
                </c:pt>
                <c:pt idx="265">
                  <c:v>1392/09/20</c:v>
                </c:pt>
                <c:pt idx="266">
                  <c:v>1392/09/21</c:v>
                </c:pt>
                <c:pt idx="267">
                  <c:v>1392/09/22</c:v>
                </c:pt>
                <c:pt idx="268">
                  <c:v>1392/09/23</c:v>
                </c:pt>
                <c:pt idx="269">
                  <c:v>1392/09/24</c:v>
                </c:pt>
                <c:pt idx="270">
                  <c:v>1392/09/25</c:v>
                </c:pt>
                <c:pt idx="271">
                  <c:v>1392/09/26</c:v>
                </c:pt>
                <c:pt idx="272">
                  <c:v>1392/09/27</c:v>
                </c:pt>
                <c:pt idx="273">
                  <c:v>1392/09/28</c:v>
                </c:pt>
                <c:pt idx="274">
                  <c:v>1392/09/29</c:v>
                </c:pt>
                <c:pt idx="275">
                  <c:v>1392/09/30</c:v>
                </c:pt>
                <c:pt idx="276">
                  <c:v>1392/10/01</c:v>
                </c:pt>
                <c:pt idx="277">
                  <c:v>1392/10/02</c:v>
                </c:pt>
                <c:pt idx="278">
                  <c:v>1392/10/03</c:v>
                </c:pt>
                <c:pt idx="279">
                  <c:v>1392/10/04</c:v>
                </c:pt>
                <c:pt idx="280">
                  <c:v>1392/10/05</c:v>
                </c:pt>
                <c:pt idx="281">
                  <c:v>1392/10/06</c:v>
                </c:pt>
                <c:pt idx="282">
                  <c:v>1392/10/07</c:v>
                </c:pt>
                <c:pt idx="283">
                  <c:v>1392/10/08</c:v>
                </c:pt>
                <c:pt idx="284">
                  <c:v>1392/10/09</c:v>
                </c:pt>
                <c:pt idx="285">
                  <c:v>1392/10/10</c:v>
                </c:pt>
                <c:pt idx="286">
                  <c:v>1392/10/11</c:v>
                </c:pt>
                <c:pt idx="287">
                  <c:v>1392/10/12</c:v>
                </c:pt>
                <c:pt idx="288">
                  <c:v>1392/10/13</c:v>
                </c:pt>
                <c:pt idx="289">
                  <c:v>1392/10/14</c:v>
                </c:pt>
                <c:pt idx="290">
                  <c:v>1392/10/15</c:v>
                </c:pt>
                <c:pt idx="291">
                  <c:v>1392/10/16</c:v>
                </c:pt>
                <c:pt idx="292">
                  <c:v>1392/10/17</c:v>
                </c:pt>
                <c:pt idx="293">
                  <c:v>1392/10/18</c:v>
                </c:pt>
                <c:pt idx="294">
                  <c:v>1392/10/19</c:v>
                </c:pt>
                <c:pt idx="295">
                  <c:v>1392/10/20</c:v>
                </c:pt>
                <c:pt idx="296">
                  <c:v>1392/10/21</c:v>
                </c:pt>
                <c:pt idx="297">
                  <c:v>1392/10/22</c:v>
                </c:pt>
                <c:pt idx="298">
                  <c:v>1392/10/23</c:v>
                </c:pt>
                <c:pt idx="299">
                  <c:v>1392/10/24</c:v>
                </c:pt>
                <c:pt idx="300">
                  <c:v>1392/10/25</c:v>
                </c:pt>
                <c:pt idx="301">
                  <c:v>1392/10/26</c:v>
                </c:pt>
                <c:pt idx="302">
                  <c:v>1392/10/27</c:v>
                </c:pt>
                <c:pt idx="303">
                  <c:v>1392/10/28</c:v>
                </c:pt>
                <c:pt idx="304">
                  <c:v>1392/10/29</c:v>
                </c:pt>
                <c:pt idx="305">
                  <c:v>1392/10/30</c:v>
                </c:pt>
                <c:pt idx="306">
                  <c:v>1392/11/01</c:v>
                </c:pt>
                <c:pt idx="307">
                  <c:v>1392/11/02</c:v>
                </c:pt>
                <c:pt idx="308">
                  <c:v>1392/11/03</c:v>
                </c:pt>
                <c:pt idx="309">
                  <c:v>1392/11/04</c:v>
                </c:pt>
                <c:pt idx="310">
                  <c:v>1392/11/05</c:v>
                </c:pt>
                <c:pt idx="311">
                  <c:v>1392/11/06</c:v>
                </c:pt>
                <c:pt idx="312">
                  <c:v>1392/11/07</c:v>
                </c:pt>
                <c:pt idx="313">
                  <c:v>1392/11/08</c:v>
                </c:pt>
                <c:pt idx="314">
                  <c:v>1392/11/09</c:v>
                </c:pt>
                <c:pt idx="315">
                  <c:v>1392/11/10</c:v>
                </c:pt>
                <c:pt idx="316">
                  <c:v>1392/11/11</c:v>
                </c:pt>
                <c:pt idx="317">
                  <c:v>1392/11/12</c:v>
                </c:pt>
                <c:pt idx="318">
                  <c:v>1392/11/13</c:v>
                </c:pt>
                <c:pt idx="319">
                  <c:v>1392/11/14</c:v>
                </c:pt>
                <c:pt idx="320">
                  <c:v>1392/11/15</c:v>
                </c:pt>
                <c:pt idx="321">
                  <c:v>1392/11/16</c:v>
                </c:pt>
                <c:pt idx="322">
                  <c:v>1392/11/17</c:v>
                </c:pt>
                <c:pt idx="323">
                  <c:v>1392/11/18</c:v>
                </c:pt>
                <c:pt idx="324">
                  <c:v>1392/11/19</c:v>
                </c:pt>
                <c:pt idx="325">
                  <c:v>1392/11/20</c:v>
                </c:pt>
                <c:pt idx="326">
                  <c:v>1392/11/21</c:v>
                </c:pt>
                <c:pt idx="327">
                  <c:v>1392/11/22</c:v>
                </c:pt>
                <c:pt idx="328">
                  <c:v>1392/11/23</c:v>
                </c:pt>
                <c:pt idx="329">
                  <c:v>1392/11/24</c:v>
                </c:pt>
                <c:pt idx="330">
                  <c:v>1392/11/25</c:v>
                </c:pt>
                <c:pt idx="331">
                  <c:v>1392/11/26</c:v>
                </c:pt>
                <c:pt idx="332">
                  <c:v>1392/11/27</c:v>
                </c:pt>
                <c:pt idx="333">
                  <c:v>1392/11/28</c:v>
                </c:pt>
                <c:pt idx="334">
                  <c:v>1392/11/29</c:v>
                </c:pt>
                <c:pt idx="335">
                  <c:v>1392/11/30</c:v>
                </c:pt>
                <c:pt idx="336">
                  <c:v>1392/12/01</c:v>
                </c:pt>
                <c:pt idx="337">
                  <c:v>1392/12/02</c:v>
                </c:pt>
                <c:pt idx="338">
                  <c:v>1392/12/03</c:v>
                </c:pt>
                <c:pt idx="339">
                  <c:v>1392/12/04</c:v>
                </c:pt>
                <c:pt idx="340">
                  <c:v>1392/12/05</c:v>
                </c:pt>
                <c:pt idx="341">
                  <c:v>1392/12/06</c:v>
                </c:pt>
                <c:pt idx="342">
                  <c:v>1392/12/07</c:v>
                </c:pt>
                <c:pt idx="343">
                  <c:v>1392/12/08</c:v>
                </c:pt>
                <c:pt idx="344">
                  <c:v>1392/12/09</c:v>
                </c:pt>
                <c:pt idx="345">
                  <c:v>1392/12/10</c:v>
                </c:pt>
                <c:pt idx="346">
                  <c:v>1392/12/11</c:v>
                </c:pt>
                <c:pt idx="347">
                  <c:v>1392/12/12</c:v>
                </c:pt>
                <c:pt idx="348">
                  <c:v>1392/12/13</c:v>
                </c:pt>
                <c:pt idx="349">
                  <c:v>1392/12/14</c:v>
                </c:pt>
                <c:pt idx="350">
                  <c:v>1392/12/15</c:v>
                </c:pt>
                <c:pt idx="351">
                  <c:v>1392/12/16</c:v>
                </c:pt>
                <c:pt idx="352">
                  <c:v>1392/12/17</c:v>
                </c:pt>
                <c:pt idx="353">
                  <c:v>1392/12/18</c:v>
                </c:pt>
                <c:pt idx="354">
                  <c:v>1392/12/19</c:v>
                </c:pt>
                <c:pt idx="355">
                  <c:v>1392/12/20</c:v>
                </c:pt>
                <c:pt idx="356">
                  <c:v>1392/12/21</c:v>
                </c:pt>
                <c:pt idx="357">
                  <c:v>1392/12/22</c:v>
                </c:pt>
                <c:pt idx="358">
                  <c:v>1392/12/23</c:v>
                </c:pt>
                <c:pt idx="359">
                  <c:v>1392/12/24</c:v>
                </c:pt>
                <c:pt idx="360">
                  <c:v>1392/12/25</c:v>
                </c:pt>
                <c:pt idx="361">
                  <c:v>1392/12/26</c:v>
                </c:pt>
                <c:pt idx="362">
                  <c:v>1392/12/27</c:v>
                </c:pt>
                <c:pt idx="363">
                  <c:v>1392/12/28</c:v>
                </c:pt>
                <c:pt idx="364">
                  <c:v>1392/12/29</c:v>
                </c:pt>
              </c:strCache>
            </c:strRef>
          </c:cat>
          <c:val>
            <c:numRef>
              <c:f>'توليد روزانه 92'!$G$2:$G$366</c:f>
              <c:numCache>
                <c:formatCode>General</c:formatCode>
                <c:ptCount val="365"/>
                <c:pt idx="29">
                  <c:v>875</c:v>
                </c:pt>
                <c:pt idx="30">
                  <c:v>7993</c:v>
                </c:pt>
                <c:pt idx="31">
                  <c:v>7886</c:v>
                </c:pt>
                <c:pt idx="32">
                  <c:v>4988</c:v>
                </c:pt>
                <c:pt idx="96">
                  <c:v>2161</c:v>
                </c:pt>
                <c:pt idx="97">
                  <c:v>21030</c:v>
                </c:pt>
                <c:pt idx="98">
                  <c:v>24573</c:v>
                </c:pt>
                <c:pt idx="99">
                  <c:v>24320</c:v>
                </c:pt>
                <c:pt idx="100">
                  <c:v>24308</c:v>
                </c:pt>
                <c:pt idx="101">
                  <c:v>19600</c:v>
                </c:pt>
                <c:pt idx="102">
                  <c:v>21816</c:v>
                </c:pt>
                <c:pt idx="103">
                  <c:v>23985</c:v>
                </c:pt>
                <c:pt idx="104">
                  <c:v>24133</c:v>
                </c:pt>
                <c:pt idx="105">
                  <c:v>24133</c:v>
                </c:pt>
                <c:pt idx="106">
                  <c:v>24277</c:v>
                </c:pt>
                <c:pt idx="107">
                  <c:v>24042</c:v>
                </c:pt>
                <c:pt idx="108">
                  <c:v>23725</c:v>
                </c:pt>
                <c:pt idx="109">
                  <c:v>23677</c:v>
                </c:pt>
                <c:pt idx="110">
                  <c:v>23647</c:v>
                </c:pt>
                <c:pt idx="111">
                  <c:v>16352</c:v>
                </c:pt>
                <c:pt idx="112">
                  <c:v>20298</c:v>
                </c:pt>
                <c:pt idx="113">
                  <c:v>23188</c:v>
                </c:pt>
                <c:pt idx="114">
                  <c:v>23735</c:v>
                </c:pt>
                <c:pt idx="115">
                  <c:v>23467</c:v>
                </c:pt>
                <c:pt idx="116">
                  <c:v>23501</c:v>
                </c:pt>
                <c:pt idx="117">
                  <c:v>23253</c:v>
                </c:pt>
                <c:pt idx="118">
                  <c:v>23674</c:v>
                </c:pt>
                <c:pt idx="119">
                  <c:v>23562</c:v>
                </c:pt>
                <c:pt idx="120">
                  <c:v>23579</c:v>
                </c:pt>
                <c:pt idx="121">
                  <c:v>23588</c:v>
                </c:pt>
                <c:pt idx="122">
                  <c:v>23569</c:v>
                </c:pt>
                <c:pt idx="123">
                  <c:v>23449</c:v>
                </c:pt>
                <c:pt idx="124">
                  <c:v>23657</c:v>
                </c:pt>
                <c:pt idx="125">
                  <c:v>23621</c:v>
                </c:pt>
                <c:pt idx="126">
                  <c:v>23279</c:v>
                </c:pt>
                <c:pt idx="127">
                  <c:v>21749</c:v>
                </c:pt>
                <c:pt idx="128">
                  <c:v>19413</c:v>
                </c:pt>
                <c:pt idx="135">
                  <c:v>17251</c:v>
                </c:pt>
                <c:pt idx="136">
                  <c:v>23817</c:v>
                </c:pt>
                <c:pt idx="137">
                  <c:v>23872</c:v>
                </c:pt>
                <c:pt idx="138">
                  <c:v>23947</c:v>
                </c:pt>
                <c:pt idx="139">
                  <c:v>24111</c:v>
                </c:pt>
                <c:pt idx="140">
                  <c:v>16951</c:v>
                </c:pt>
                <c:pt idx="141">
                  <c:v>22206</c:v>
                </c:pt>
                <c:pt idx="142">
                  <c:v>23756</c:v>
                </c:pt>
                <c:pt idx="143">
                  <c:v>18645</c:v>
                </c:pt>
                <c:pt idx="144">
                  <c:v>23248</c:v>
                </c:pt>
                <c:pt idx="145">
                  <c:v>17626</c:v>
                </c:pt>
                <c:pt idx="146">
                  <c:v>15680</c:v>
                </c:pt>
                <c:pt idx="147">
                  <c:v>12088</c:v>
                </c:pt>
                <c:pt idx="152">
                  <c:v>7645</c:v>
                </c:pt>
                <c:pt idx="153">
                  <c:v>23738</c:v>
                </c:pt>
                <c:pt idx="159">
                  <c:v>2949</c:v>
                </c:pt>
                <c:pt idx="160">
                  <c:v>16145</c:v>
                </c:pt>
                <c:pt idx="161">
                  <c:v>20793</c:v>
                </c:pt>
                <c:pt idx="162">
                  <c:v>23618</c:v>
                </c:pt>
                <c:pt idx="163">
                  <c:v>19532</c:v>
                </c:pt>
                <c:pt idx="164">
                  <c:v>23014</c:v>
                </c:pt>
                <c:pt idx="165">
                  <c:v>21854</c:v>
                </c:pt>
                <c:pt idx="166">
                  <c:v>23538</c:v>
                </c:pt>
                <c:pt idx="167">
                  <c:v>23545</c:v>
                </c:pt>
                <c:pt idx="168">
                  <c:v>14425</c:v>
                </c:pt>
                <c:pt idx="172">
                  <c:v>12828</c:v>
                </c:pt>
                <c:pt idx="173">
                  <c:v>23547</c:v>
                </c:pt>
                <c:pt idx="174">
                  <c:v>23828</c:v>
                </c:pt>
                <c:pt idx="175">
                  <c:v>23824</c:v>
                </c:pt>
                <c:pt idx="176">
                  <c:v>23732</c:v>
                </c:pt>
                <c:pt idx="177">
                  <c:v>23671</c:v>
                </c:pt>
                <c:pt idx="178">
                  <c:v>23789</c:v>
                </c:pt>
                <c:pt idx="179">
                  <c:v>23071</c:v>
                </c:pt>
                <c:pt idx="180">
                  <c:v>23748</c:v>
                </c:pt>
                <c:pt idx="181">
                  <c:v>23721</c:v>
                </c:pt>
                <c:pt idx="182">
                  <c:v>23790</c:v>
                </c:pt>
                <c:pt idx="183">
                  <c:v>23744</c:v>
                </c:pt>
                <c:pt idx="184">
                  <c:v>23701</c:v>
                </c:pt>
                <c:pt idx="185">
                  <c:v>23715</c:v>
                </c:pt>
                <c:pt idx="186">
                  <c:v>23229</c:v>
                </c:pt>
                <c:pt idx="187">
                  <c:v>13619</c:v>
                </c:pt>
                <c:pt idx="188">
                  <c:v>15624</c:v>
                </c:pt>
                <c:pt idx="189">
                  <c:v>24053</c:v>
                </c:pt>
                <c:pt idx="190">
                  <c:v>24141</c:v>
                </c:pt>
                <c:pt idx="191">
                  <c:v>24100</c:v>
                </c:pt>
                <c:pt idx="192">
                  <c:v>23952</c:v>
                </c:pt>
                <c:pt idx="193">
                  <c:v>23699</c:v>
                </c:pt>
                <c:pt idx="194">
                  <c:v>23839</c:v>
                </c:pt>
                <c:pt idx="195">
                  <c:v>23875</c:v>
                </c:pt>
                <c:pt idx="196">
                  <c:v>23990</c:v>
                </c:pt>
                <c:pt idx="197">
                  <c:v>23976</c:v>
                </c:pt>
                <c:pt idx="198">
                  <c:v>23915</c:v>
                </c:pt>
                <c:pt idx="199">
                  <c:v>23906</c:v>
                </c:pt>
                <c:pt idx="200">
                  <c:v>24021</c:v>
                </c:pt>
                <c:pt idx="201">
                  <c:v>24148</c:v>
                </c:pt>
                <c:pt idx="202">
                  <c:v>24140</c:v>
                </c:pt>
                <c:pt idx="203">
                  <c:v>24152</c:v>
                </c:pt>
                <c:pt idx="204">
                  <c:v>24058</c:v>
                </c:pt>
                <c:pt idx="205">
                  <c:v>24126</c:v>
                </c:pt>
                <c:pt idx="206">
                  <c:v>24167</c:v>
                </c:pt>
                <c:pt idx="207">
                  <c:v>24058</c:v>
                </c:pt>
                <c:pt idx="208">
                  <c:v>23993</c:v>
                </c:pt>
                <c:pt idx="209">
                  <c:v>24082</c:v>
                </c:pt>
                <c:pt idx="210">
                  <c:v>23948</c:v>
                </c:pt>
                <c:pt idx="211">
                  <c:v>24206</c:v>
                </c:pt>
                <c:pt idx="212">
                  <c:v>24014</c:v>
                </c:pt>
                <c:pt idx="213">
                  <c:v>24114</c:v>
                </c:pt>
                <c:pt idx="214">
                  <c:v>18999</c:v>
                </c:pt>
                <c:pt idx="215">
                  <c:v>18495</c:v>
                </c:pt>
                <c:pt idx="216">
                  <c:v>18497</c:v>
                </c:pt>
                <c:pt idx="217">
                  <c:v>22624</c:v>
                </c:pt>
                <c:pt idx="218">
                  <c:v>24292</c:v>
                </c:pt>
                <c:pt idx="219">
                  <c:v>24200</c:v>
                </c:pt>
                <c:pt idx="220">
                  <c:v>24200</c:v>
                </c:pt>
                <c:pt idx="221">
                  <c:v>24228</c:v>
                </c:pt>
                <c:pt idx="222">
                  <c:v>24314</c:v>
                </c:pt>
                <c:pt idx="223">
                  <c:v>24377</c:v>
                </c:pt>
                <c:pt idx="224">
                  <c:v>24232</c:v>
                </c:pt>
                <c:pt idx="225">
                  <c:v>24265</c:v>
                </c:pt>
                <c:pt idx="226">
                  <c:v>10091</c:v>
                </c:pt>
                <c:pt idx="227">
                  <c:v>12958</c:v>
                </c:pt>
                <c:pt idx="228">
                  <c:v>24412</c:v>
                </c:pt>
                <c:pt idx="229">
                  <c:v>24221</c:v>
                </c:pt>
                <c:pt idx="230">
                  <c:v>24236</c:v>
                </c:pt>
                <c:pt idx="231">
                  <c:v>24381</c:v>
                </c:pt>
                <c:pt idx="232">
                  <c:v>24505</c:v>
                </c:pt>
                <c:pt idx="233">
                  <c:v>24453</c:v>
                </c:pt>
                <c:pt idx="234">
                  <c:v>24337</c:v>
                </c:pt>
                <c:pt idx="235">
                  <c:v>24371</c:v>
                </c:pt>
                <c:pt idx="236">
                  <c:v>24429</c:v>
                </c:pt>
                <c:pt idx="237">
                  <c:v>24426</c:v>
                </c:pt>
                <c:pt idx="238">
                  <c:v>24401</c:v>
                </c:pt>
                <c:pt idx="239">
                  <c:v>24415</c:v>
                </c:pt>
                <c:pt idx="240">
                  <c:v>24349</c:v>
                </c:pt>
                <c:pt idx="241">
                  <c:v>24412</c:v>
                </c:pt>
                <c:pt idx="242">
                  <c:v>24470</c:v>
                </c:pt>
                <c:pt idx="243">
                  <c:v>24545</c:v>
                </c:pt>
                <c:pt idx="244">
                  <c:v>24611</c:v>
                </c:pt>
                <c:pt idx="245">
                  <c:v>24569</c:v>
                </c:pt>
                <c:pt idx="246">
                  <c:v>24547</c:v>
                </c:pt>
                <c:pt idx="247">
                  <c:v>24449</c:v>
                </c:pt>
                <c:pt idx="248">
                  <c:v>24420</c:v>
                </c:pt>
                <c:pt idx="249">
                  <c:v>24433</c:v>
                </c:pt>
                <c:pt idx="250">
                  <c:v>24499</c:v>
                </c:pt>
                <c:pt idx="251">
                  <c:v>24474</c:v>
                </c:pt>
                <c:pt idx="252">
                  <c:v>24429</c:v>
                </c:pt>
                <c:pt idx="253">
                  <c:v>24439</c:v>
                </c:pt>
                <c:pt idx="254">
                  <c:v>24453</c:v>
                </c:pt>
                <c:pt idx="255">
                  <c:v>24234</c:v>
                </c:pt>
                <c:pt idx="256">
                  <c:v>24430</c:v>
                </c:pt>
                <c:pt idx="257">
                  <c:v>24460</c:v>
                </c:pt>
                <c:pt idx="258">
                  <c:v>24519</c:v>
                </c:pt>
                <c:pt idx="259">
                  <c:v>24612</c:v>
                </c:pt>
                <c:pt idx="260">
                  <c:v>24547</c:v>
                </c:pt>
                <c:pt idx="261">
                  <c:v>24478</c:v>
                </c:pt>
                <c:pt idx="262">
                  <c:v>19250</c:v>
                </c:pt>
                <c:pt idx="263">
                  <c:v>18996</c:v>
                </c:pt>
                <c:pt idx="264">
                  <c:v>7972</c:v>
                </c:pt>
                <c:pt idx="267">
                  <c:v>5206</c:v>
                </c:pt>
                <c:pt idx="268">
                  <c:v>22855</c:v>
                </c:pt>
                <c:pt idx="269">
                  <c:v>24356</c:v>
                </c:pt>
                <c:pt idx="270">
                  <c:v>22770</c:v>
                </c:pt>
                <c:pt idx="271">
                  <c:v>24698</c:v>
                </c:pt>
                <c:pt idx="272">
                  <c:v>24502</c:v>
                </c:pt>
                <c:pt idx="273">
                  <c:v>24253</c:v>
                </c:pt>
                <c:pt idx="274">
                  <c:v>24245</c:v>
                </c:pt>
                <c:pt idx="275">
                  <c:v>24211</c:v>
                </c:pt>
                <c:pt idx="276">
                  <c:v>24196</c:v>
                </c:pt>
                <c:pt idx="277">
                  <c:v>24225</c:v>
                </c:pt>
                <c:pt idx="278">
                  <c:v>24252</c:v>
                </c:pt>
                <c:pt idx="279">
                  <c:v>24218</c:v>
                </c:pt>
                <c:pt idx="280">
                  <c:v>24297</c:v>
                </c:pt>
                <c:pt idx="281">
                  <c:v>24369</c:v>
                </c:pt>
                <c:pt idx="282">
                  <c:v>24391</c:v>
                </c:pt>
                <c:pt idx="283">
                  <c:v>24394</c:v>
                </c:pt>
                <c:pt idx="284">
                  <c:v>24421</c:v>
                </c:pt>
                <c:pt idx="285">
                  <c:v>24473</c:v>
                </c:pt>
                <c:pt idx="286">
                  <c:v>19243</c:v>
                </c:pt>
                <c:pt idx="287">
                  <c:v>19819</c:v>
                </c:pt>
                <c:pt idx="288">
                  <c:v>23809</c:v>
                </c:pt>
                <c:pt idx="289">
                  <c:v>24442</c:v>
                </c:pt>
                <c:pt idx="290">
                  <c:v>13804</c:v>
                </c:pt>
                <c:pt idx="291">
                  <c:v>23712</c:v>
                </c:pt>
                <c:pt idx="292">
                  <c:v>23958</c:v>
                </c:pt>
                <c:pt idx="293">
                  <c:v>10905</c:v>
                </c:pt>
                <c:pt idx="294">
                  <c:v>18653</c:v>
                </c:pt>
                <c:pt idx="295">
                  <c:v>24304</c:v>
                </c:pt>
                <c:pt idx="296">
                  <c:v>24614</c:v>
                </c:pt>
                <c:pt idx="297">
                  <c:v>24570</c:v>
                </c:pt>
                <c:pt idx="298">
                  <c:v>24589</c:v>
                </c:pt>
                <c:pt idx="299">
                  <c:v>24575</c:v>
                </c:pt>
                <c:pt idx="300">
                  <c:v>24547</c:v>
                </c:pt>
                <c:pt idx="301">
                  <c:v>24547</c:v>
                </c:pt>
                <c:pt idx="302">
                  <c:v>22594</c:v>
                </c:pt>
                <c:pt idx="303">
                  <c:v>20972</c:v>
                </c:pt>
                <c:pt idx="304">
                  <c:v>20334</c:v>
                </c:pt>
                <c:pt idx="305">
                  <c:v>20548</c:v>
                </c:pt>
                <c:pt idx="306">
                  <c:v>20562</c:v>
                </c:pt>
                <c:pt idx="307">
                  <c:v>20711</c:v>
                </c:pt>
                <c:pt idx="308">
                  <c:v>20737</c:v>
                </c:pt>
                <c:pt idx="309">
                  <c:v>20742</c:v>
                </c:pt>
                <c:pt idx="310">
                  <c:v>20801</c:v>
                </c:pt>
                <c:pt idx="311">
                  <c:v>20271</c:v>
                </c:pt>
                <c:pt idx="312">
                  <c:v>20630</c:v>
                </c:pt>
                <c:pt idx="313">
                  <c:v>20828</c:v>
                </c:pt>
                <c:pt idx="314">
                  <c:v>20945</c:v>
                </c:pt>
                <c:pt idx="315">
                  <c:v>15480</c:v>
                </c:pt>
                <c:pt idx="316">
                  <c:v>16497</c:v>
                </c:pt>
                <c:pt idx="317">
                  <c:v>20410</c:v>
                </c:pt>
                <c:pt idx="318">
                  <c:v>19624</c:v>
                </c:pt>
                <c:pt idx="319">
                  <c:v>14323</c:v>
                </c:pt>
                <c:pt idx="320">
                  <c:v>9462</c:v>
                </c:pt>
              </c:numCache>
            </c:numRef>
          </c:val>
        </c:ser>
        <c:ser>
          <c:idx val="2"/>
          <c:order val="1"/>
          <c:tx>
            <c:strRef>
              <c:f>'توليد روزانه 92'!$I$1</c:f>
              <c:strCache>
                <c:ptCount val="1"/>
                <c:pt idx="0">
                  <c:v>فروش به شبكه برق</c:v>
                </c:pt>
              </c:strCache>
            </c:strRef>
          </c:tx>
          <c:spPr>
            <a:solidFill>
              <a:schemeClr val="accent1">
                <a:lumMod val="75000"/>
              </a:schemeClr>
            </a:solidFill>
          </c:spPr>
          <c:cat>
            <c:strRef>
              <c:f>'توليد روزانه 92'!$F$2:$F$366</c:f>
              <c:strCache>
                <c:ptCount val="365"/>
                <c:pt idx="0">
                  <c:v>1392/01/01</c:v>
                </c:pt>
                <c:pt idx="1">
                  <c:v>1392/01/02</c:v>
                </c:pt>
                <c:pt idx="2">
                  <c:v>1392/01/03</c:v>
                </c:pt>
                <c:pt idx="3">
                  <c:v>1392/01/04</c:v>
                </c:pt>
                <c:pt idx="4">
                  <c:v>1392/01/05</c:v>
                </c:pt>
                <c:pt idx="5">
                  <c:v>1392/01/06</c:v>
                </c:pt>
                <c:pt idx="6">
                  <c:v>1392/01/07</c:v>
                </c:pt>
                <c:pt idx="7">
                  <c:v>1392/01/08</c:v>
                </c:pt>
                <c:pt idx="8">
                  <c:v>1392/01/09</c:v>
                </c:pt>
                <c:pt idx="9">
                  <c:v>1392/01/10</c:v>
                </c:pt>
                <c:pt idx="10">
                  <c:v>1392/01/11</c:v>
                </c:pt>
                <c:pt idx="11">
                  <c:v>1392/01/12</c:v>
                </c:pt>
                <c:pt idx="12">
                  <c:v>1392/01/13</c:v>
                </c:pt>
                <c:pt idx="13">
                  <c:v>1392/01/14</c:v>
                </c:pt>
                <c:pt idx="14">
                  <c:v>1392/01/15</c:v>
                </c:pt>
                <c:pt idx="15">
                  <c:v>1392/01/16</c:v>
                </c:pt>
                <c:pt idx="16">
                  <c:v>1392/01/17</c:v>
                </c:pt>
                <c:pt idx="17">
                  <c:v>1392/01/18</c:v>
                </c:pt>
                <c:pt idx="18">
                  <c:v>1392/01/19</c:v>
                </c:pt>
                <c:pt idx="19">
                  <c:v>1392/01/20</c:v>
                </c:pt>
                <c:pt idx="20">
                  <c:v>1392/01/21</c:v>
                </c:pt>
                <c:pt idx="21">
                  <c:v>1392/01/22</c:v>
                </c:pt>
                <c:pt idx="22">
                  <c:v>1392/01/23</c:v>
                </c:pt>
                <c:pt idx="23">
                  <c:v>1392/01/24</c:v>
                </c:pt>
                <c:pt idx="24">
                  <c:v>1392/01/25</c:v>
                </c:pt>
                <c:pt idx="25">
                  <c:v>1392/01/26</c:v>
                </c:pt>
                <c:pt idx="26">
                  <c:v>1392/01/27</c:v>
                </c:pt>
                <c:pt idx="27">
                  <c:v>1392/01/28</c:v>
                </c:pt>
                <c:pt idx="28">
                  <c:v>1392/01/29</c:v>
                </c:pt>
                <c:pt idx="29">
                  <c:v>1392/01/30</c:v>
                </c:pt>
                <c:pt idx="30">
                  <c:v>1392/01/31</c:v>
                </c:pt>
                <c:pt idx="31">
                  <c:v>1392/02/01</c:v>
                </c:pt>
                <c:pt idx="32">
                  <c:v>1392/02/02</c:v>
                </c:pt>
                <c:pt idx="33">
                  <c:v>1392/02/03</c:v>
                </c:pt>
                <c:pt idx="34">
                  <c:v>1392/02/04</c:v>
                </c:pt>
                <c:pt idx="35">
                  <c:v>1392/02/05</c:v>
                </c:pt>
                <c:pt idx="36">
                  <c:v>1392/02/06</c:v>
                </c:pt>
                <c:pt idx="37">
                  <c:v>1392/02/07</c:v>
                </c:pt>
                <c:pt idx="38">
                  <c:v>1392/02/08</c:v>
                </c:pt>
                <c:pt idx="39">
                  <c:v>1392/02/09</c:v>
                </c:pt>
                <c:pt idx="40">
                  <c:v>1392/02/10</c:v>
                </c:pt>
                <c:pt idx="41">
                  <c:v>1392/02/11</c:v>
                </c:pt>
                <c:pt idx="42">
                  <c:v>1392/02/12</c:v>
                </c:pt>
                <c:pt idx="43">
                  <c:v>1392/02/13</c:v>
                </c:pt>
                <c:pt idx="44">
                  <c:v>1392/02/14</c:v>
                </c:pt>
                <c:pt idx="45">
                  <c:v>1392/02/15</c:v>
                </c:pt>
                <c:pt idx="46">
                  <c:v>1392/02/16</c:v>
                </c:pt>
                <c:pt idx="47">
                  <c:v>1392/02/17</c:v>
                </c:pt>
                <c:pt idx="48">
                  <c:v>1392/02/18</c:v>
                </c:pt>
                <c:pt idx="49">
                  <c:v>1392/02/19</c:v>
                </c:pt>
                <c:pt idx="50">
                  <c:v>1392/02/20</c:v>
                </c:pt>
                <c:pt idx="51">
                  <c:v>1392/02/21</c:v>
                </c:pt>
                <c:pt idx="52">
                  <c:v>1392/02/22</c:v>
                </c:pt>
                <c:pt idx="53">
                  <c:v>1392/02/23</c:v>
                </c:pt>
                <c:pt idx="54">
                  <c:v>1392/02/24</c:v>
                </c:pt>
                <c:pt idx="55">
                  <c:v>1392/02/25</c:v>
                </c:pt>
                <c:pt idx="56">
                  <c:v>1392/02/26</c:v>
                </c:pt>
                <c:pt idx="57">
                  <c:v>1392/02/27</c:v>
                </c:pt>
                <c:pt idx="58">
                  <c:v>1392/02/28</c:v>
                </c:pt>
                <c:pt idx="59">
                  <c:v>1392/02/29</c:v>
                </c:pt>
                <c:pt idx="60">
                  <c:v>1392/02/30</c:v>
                </c:pt>
                <c:pt idx="61">
                  <c:v>1392/02/31</c:v>
                </c:pt>
                <c:pt idx="62">
                  <c:v>1392/03/01</c:v>
                </c:pt>
                <c:pt idx="63">
                  <c:v>1392/03/02</c:v>
                </c:pt>
                <c:pt idx="64">
                  <c:v>1392/03/03</c:v>
                </c:pt>
                <c:pt idx="65">
                  <c:v>1392/03/04</c:v>
                </c:pt>
                <c:pt idx="66">
                  <c:v>1392/03/05</c:v>
                </c:pt>
                <c:pt idx="67">
                  <c:v>1392/03/06</c:v>
                </c:pt>
                <c:pt idx="68">
                  <c:v>1392/03/07</c:v>
                </c:pt>
                <c:pt idx="69">
                  <c:v>1392/03/08</c:v>
                </c:pt>
                <c:pt idx="70">
                  <c:v>1392/03/09</c:v>
                </c:pt>
                <c:pt idx="71">
                  <c:v>1392/03/10</c:v>
                </c:pt>
                <c:pt idx="72">
                  <c:v>1392/03/11</c:v>
                </c:pt>
                <c:pt idx="73">
                  <c:v>1392/03/12</c:v>
                </c:pt>
                <c:pt idx="74">
                  <c:v>1392/03/13</c:v>
                </c:pt>
                <c:pt idx="75">
                  <c:v>1392/03/14</c:v>
                </c:pt>
                <c:pt idx="76">
                  <c:v>1392/03/15</c:v>
                </c:pt>
                <c:pt idx="77">
                  <c:v>1392/03/16</c:v>
                </c:pt>
                <c:pt idx="78">
                  <c:v>1392/03/17</c:v>
                </c:pt>
                <c:pt idx="79">
                  <c:v>1392/03/18</c:v>
                </c:pt>
                <c:pt idx="80">
                  <c:v>1392/03/19</c:v>
                </c:pt>
                <c:pt idx="81">
                  <c:v>1392/03/20</c:v>
                </c:pt>
                <c:pt idx="82">
                  <c:v>1392/03/21</c:v>
                </c:pt>
                <c:pt idx="83">
                  <c:v>1392/03/22</c:v>
                </c:pt>
                <c:pt idx="84">
                  <c:v>1392/03/23</c:v>
                </c:pt>
                <c:pt idx="85">
                  <c:v>1392/03/24</c:v>
                </c:pt>
                <c:pt idx="86">
                  <c:v>1392/03/25</c:v>
                </c:pt>
                <c:pt idx="87">
                  <c:v>1392/03/26</c:v>
                </c:pt>
                <c:pt idx="88">
                  <c:v>1392/03/27</c:v>
                </c:pt>
                <c:pt idx="89">
                  <c:v>1392/03/28</c:v>
                </c:pt>
                <c:pt idx="90">
                  <c:v>1392/03/29</c:v>
                </c:pt>
                <c:pt idx="91">
                  <c:v>1392/03/30</c:v>
                </c:pt>
                <c:pt idx="92">
                  <c:v>1392/03/31</c:v>
                </c:pt>
                <c:pt idx="93">
                  <c:v>1392/04/1</c:v>
                </c:pt>
                <c:pt idx="94">
                  <c:v>1392/04/2</c:v>
                </c:pt>
                <c:pt idx="95">
                  <c:v>1392/04/3</c:v>
                </c:pt>
                <c:pt idx="96">
                  <c:v>1392/04/4</c:v>
                </c:pt>
                <c:pt idx="97">
                  <c:v>1392/04/5</c:v>
                </c:pt>
                <c:pt idx="98">
                  <c:v>1392/04/6</c:v>
                </c:pt>
                <c:pt idx="99">
                  <c:v>1392/04/7</c:v>
                </c:pt>
                <c:pt idx="100">
                  <c:v>1392/04/8</c:v>
                </c:pt>
                <c:pt idx="101">
                  <c:v>1392/04/9</c:v>
                </c:pt>
                <c:pt idx="102">
                  <c:v>1392/04/10</c:v>
                </c:pt>
                <c:pt idx="103">
                  <c:v>1392/04/11</c:v>
                </c:pt>
                <c:pt idx="104">
                  <c:v>1392/04/12</c:v>
                </c:pt>
                <c:pt idx="105">
                  <c:v>1392/04/13</c:v>
                </c:pt>
                <c:pt idx="106">
                  <c:v>1392/04/14</c:v>
                </c:pt>
                <c:pt idx="107">
                  <c:v>1392/04/15</c:v>
                </c:pt>
                <c:pt idx="108">
                  <c:v>1392/04/16</c:v>
                </c:pt>
                <c:pt idx="109">
                  <c:v>1392/04/17</c:v>
                </c:pt>
                <c:pt idx="110">
                  <c:v>1392/04/18</c:v>
                </c:pt>
                <c:pt idx="111">
                  <c:v>1392/04/19</c:v>
                </c:pt>
                <c:pt idx="112">
                  <c:v>1392/04/20</c:v>
                </c:pt>
                <c:pt idx="113">
                  <c:v>1392/04/21</c:v>
                </c:pt>
                <c:pt idx="114">
                  <c:v>1392/04/22</c:v>
                </c:pt>
                <c:pt idx="115">
                  <c:v>1392/04/23</c:v>
                </c:pt>
                <c:pt idx="116">
                  <c:v>1392/04/24</c:v>
                </c:pt>
                <c:pt idx="117">
                  <c:v>1392/04/25</c:v>
                </c:pt>
                <c:pt idx="118">
                  <c:v>1392/04/26</c:v>
                </c:pt>
                <c:pt idx="119">
                  <c:v>1392/04/27</c:v>
                </c:pt>
                <c:pt idx="120">
                  <c:v>1392/04/28</c:v>
                </c:pt>
                <c:pt idx="121">
                  <c:v>1392/04/29</c:v>
                </c:pt>
                <c:pt idx="122">
                  <c:v>1392/04/30</c:v>
                </c:pt>
                <c:pt idx="123">
                  <c:v>1392/04/31</c:v>
                </c:pt>
                <c:pt idx="124">
                  <c:v>1392/05/01</c:v>
                </c:pt>
                <c:pt idx="125">
                  <c:v>1392/05/02</c:v>
                </c:pt>
                <c:pt idx="126">
                  <c:v>1392/05/03</c:v>
                </c:pt>
                <c:pt idx="127">
                  <c:v>1392/05/04</c:v>
                </c:pt>
                <c:pt idx="128">
                  <c:v>1392/05/05</c:v>
                </c:pt>
                <c:pt idx="129">
                  <c:v>1392/05/06</c:v>
                </c:pt>
                <c:pt idx="130">
                  <c:v>1392/05/07</c:v>
                </c:pt>
                <c:pt idx="131">
                  <c:v>1392/05/08</c:v>
                </c:pt>
                <c:pt idx="132">
                  <c:v>1392/05/09</c:v>
                </c:pt>
                <c:pt idx="133">
                  <c:v>1392/05/10</c:v>
                </c:pt>
                <c:pt idx="134">
                  <c:v>1392/05/11</c:v>
                </c:pt>
                <c:pt idx="135">
                  <c:v>1392/05/12</c:v>
                </c:pt>
                <c:pt idx="136">
                  <c:v>1392/05/13</c:v>
                </c:pt>
                <c:pt idx="137">
                  <c:v>1392/05/14</c:v>
                </c:pt>
                <c:pt idx="138">
                  <c:v>1392/05/15</c:v>
                </c:pt>
                <c:pt idx="139">
                  <c:v>1392/05/16</c:v>
                </c:pt>
                <c:pt idx="140">
                  <c:v>1392/05/17</c:v>
                </c:pt>
                <c:pt idx="141">
                  <c:v>1392/05/18</c:v>
                </c:pt>
                <c:pt idx="142">
                  <c:v>1392/05/19</c:v>
                </c:pt>
                <c:pt idx="143">
                  <c:v>1392/05/20</c:v>
                </c:pt>
                <c:pt idx="144">
                  <c:v>1392/05/21</c:v>
                </c:pt>
                <c:pt idx="145">
                  <c:v>1392/05/22</c:v>
                </c:pt>
                <c:pt idx="146">
                  <c:v>1392/05/23</c:v>
                </c:pt>
                <c:pt idx="147">
                  <c:v>1392/05/24</c:v>
                </c:pt>
                <c:pt idx="148">
                  <c:v>1392/05/25</c:v>
                </c:pt>
                <c:pt idx="149">
                  <c:v>1392/05/26</c:v>
                </c:pt>
                <c:pt idx="150">
                  <c:v>1392/05/27</c:v>
                </c:pt>
                <c:pt idx="151">
                  <c:v>1392/05/28</c:v>
                </c:pt>
                <c:pt idx="152">
                  <c:v>1392/05/29</c:v>
                </c:pt>
                <c:pt idx="153">
                  <c:v>1392/05/30</c:v>
                </c:pt>
                <c:pt idx="154">
                  <c:v>1392/05/31</c:v>
                </c:pt>
                <c:pt idx="155">
                  <c:v>1392/06/01</c:v>
                </c:pt>
                <c:pt idx="156">
                  <c:v>1392/06/02</c:v>
                </c:pt>
                <c:pt idx="157">
                  <c:v>1392/06/03</c:v>
                </c:pt>
                <c:pt idx="158">
                  <c:v>1392/06/04</c:v>
                </c:pt>
                <c:pt idx="159">
                  <c:v>1392/06/05</c:v>
                </c:pt>
                <c:pt idx="160">
                  <c:v>1392/06/06</c:v>
                </c:pt>
                <c:pt idx="161">
                  <c:v>1392/06/07</c:v>
                </c:pt>
                <c:pt idx="162">
                  <c:v>1392/06/08</c:v>
                </c:pt>
                <c:pt idx="163">
                  <c:v>1392/06/09</c:v>
                </c:pt>
                <c:pt idx="164">
                  <c:v>1392/06/10</c:v>
                </c:pt>
                <c:pt idx="165">
                  <c:v>1392/06/11</c:v>
                </c:pt>
                <c:pt idx="166">
                  <c:v>1392/06/12</c:v>
                </c:pt>
                <c:pt idx="167">
                  <c:v>1392/06/13</c:v>
                </c:pt>
                <c:pt idx="168">
                  <c:v>1392/06/14</c:v>
                </c:pt>
                <c:pt idx="169">
                  <c:v>1392/06/15</c:v>
                </c:pt>
                <c:pt idx="170">
                  <c:v>1392/06/16</c:v>
                </c:pt>
                <c:pt idx="171">
                  <c:v>1392/06/17</c:v>
                </c:pt>
                <c:pt idx="172">
                  <c:v>1392/06/18</c:v>
                </c:pt>
                <c:pt idx="173">
                  <c:v>1392/06/19</c:v>
                </c:pt>
                <c:pt idx="174">
                  <c:v>1392/06/20</c:v>
                </c:pt>
                <c:pt idx="175">
                  <c:v>1392/06/21</c:v>
                </c:pt>
                <c:pt idx="176">
                  <c:v>1392/06/22</c:v>
                </c:pt>
                <c:pt idx="177">
                  <c:v>1392/06/23</c:v>
                </c:pt>
                <c:pt idx="178">
                  <c:v>1392/06/24</c:v>
                </c:pt>
                <c:pt idx="179">
                  <c:v>1392/06/25</c:v>
                </c:pt>
                <c:pt idx="180">
                  <c:v>1392/06/26</c:v>
                </c:pt>
                <c:pt idx="181">
                  <c:v>1392/06/27</c:v>
                </c:pt>
                <c:pt idx="182">
                  <c:v>1392/06/28</c:v>
                </c:pt>
                <c:pt idx="183">
                  <c:v>1392/06/29</c:v>
                </c:pt>
                <c:pt idx="184">
                  <c:v>1392/06/30</c:v>
                </c:pt>
                <c:pt idx="185">
                  <c:v>1392/06/31</c:v>
                </c:pt>
                <c:pt idx="186">
                  <c:v>1392/07/01</c:v>
                </c:pt>
                <c:pt idx="187">
                  <c:v>1392/07/02</c:v>
                </c:pt>
                <c:pt idx="188">
                  <c:v>1392/07/03</c:v>
                </c:pt>
                <c:pt idx="189">
                  <c:v>1392/07/04</c:v>
                </c:pt>
                <c:pt idx="190">
                  <c:v>1392/07/05</c:v>
                </c:pt>
                <c:pt idx="191">
                  <c:v>1392/07/06</c:v>
                </c:pt>
                <c:pt idx="192">
                  <c:v>1392/07/07</c:v>
                </c:pt>
                <c:pt idx="193">
                  <c:v>1392/07/08</c:v>
                </c:pt>
                <c:pt idx="194">
                  <c:v>1392/07/09</c:v>
                </c:pt>
                <c:pt idx="195">
                  <c:v>1392/07/10</c:v>
                </c:pt>
                <c:pt idx="196">
                  <c:v>1392/07/11</c:v>
                </c:pt>
                <c:pt idx="197">
                  <c:v>1392/07/12</c:v>
                </c:pt>
                <c:pt idx="198">
                  <c:v>1392/07/13</c:v>
                </c:pt>
                <c:pt idx="199">
                  <c:v>1392/07/14</c:v>
                </c:pt>
                <c:pt idx="200">
                  <c:v>1392/07/15</c:v>
                </c:pt>
                <c:pt idx="201">
                  <c:v>1392/07/16</c:v>
                </c:pt>
                <c:pt idx="202">
                  <c:v>1392/07/17</c:v>
                </c:pt>
                <c:pt idx="203">
                  <c:v>1392/07/18</c:v>
                </c:pt>
                <c:pt idx="204">
                  <c:v>1392/07/19</c:v>
                </c:pt>
                <c:pt idx="205">
                  <c:v>1392/07/20</c:v>
                </c:pt>
                <c:pt idx="206">
                  <c:v>1392/07/21</c:v>
                </c:pt>
                <c:pt idx="207">
                  <c:v>1392/07/22</c:v>
                </c:pt>
                <c:pt idx="208">
                  <c:v>1392/07/23</c:v>
                </c:pt>
                <c:pt idx="209">
                  <c:v>1392/07/24</c:v>
                </c:pt>
                <c:pt idx="210">
                  <c:v>1392/07/25</c:v>
                </c:pt>
                <c:pt idx="211">
                  <c:v>1392/07/26</c:v>
                </c:pt>
                <c:pt idx="212">
                  <c:v>1392/07/27</c:v>
                </c:pt>
                <c:pt idx="213">
                  <c:v>1392/07/28</c:v>
                </c:pt>
                <c:pt idx="214">
                  <c:v>1392/07/29</c:v>
                </c:pt>
                <c:pt idx="215">
                  <c:v>1392/07/30</c:v>
                </c:pt>
                <c:pt idx="216">
                  <c:v>1392/08/01</c:v>
                </c:pt>
                <c:pt idx="217">
                  <c:v>1392/08/02</c:v>
                </c:pt>
                <c:pt idx="218">
                  <c:v>1392/08/03</c:v>
                </c:pt>
                <c:pt idx="219">
                  <c:v>1392/08/04</c:v>
                </c:pt>
                <c:pt idx="220">
                  <c:v>1392/08/05</c:v>
                </c:pt>
                <c:pt idx="221">
                  <c:v>1392/08/06</c:v>
                </c:pt>
                <c:pt idx="222">
                  <c:v>1392/08/07</c:v>
                </c:pt>
                <c:pt idx="223">
                  <c:v>1392/08/08</c:v>
                </c:pt>
                <c:pt idx="224">
                  <c:v>1392/08/09</c:v>
                </c:pt>
                <c:pt idx="225">
                  <c:v>1392/08/10</c:v>
                </c:pt>
                <c:pt idx="226">
                  <c:v>1392/08/11</c:v>
                </c:pt>
                <c:pt idx="227">
                  <c:v>1392/08/12</c:v>
                </c:pt>
                <c:pt idx="228">
                  <c:v>1392/08/13</c:v>
                </c:pt>
                <c:pt idx="229">
                  <c:v>1392/08/14</c:v>
                </c:pt>
                <c:pt idx="230">
                  <c:v>1392/08/15</c:v>
                </c:pt>
                <c:pt idx="231">
                  <c:v>1392/08/16</c:v>
                </c:pt>
                <c:pt idx="232">
                  <c:v>1392/08/17</c:v>
                </c:pt>
                <c:pt idx="233">
                  <c:v>1392/08/18</c:v>
                </c:pt>
                <c:pt idx="234">
                  <c:v>1392/08/19</c:v>
                </c:pt>
                <c:pt idx="235">
                  <c:v>1392/08/20</c:v>
                </c:pt>
                <c:pt idx="236">
                  <c:v>1392/08/21</c:v>
                </c:pt>
                <c:pt idx="237">
                  <c:v>1392/08/22</c:v>
                </c:pt>
                <c:pt idx="238">
                  <c:v>1392/08/23</c:v>
                </c:pt>
                <c:pt idx="239">
                  <c:v>1392/08/24</c:v>
                </c:pt>
                <c:pt idx="240">
                  <c:v>1392/08/25</c:v>
                </c:pt>
                <c:pt idx="241">
                  <c:v>1392/08/26</c:v>
                </c:pt>
                <c:pt idx="242">
                  <c:v>1392/08/27</c:v>
                </c:pt>
                <c:pt idx="243">
                  <c:v>1392/08/28</c:v>
                </c:pt>
                <c:pt idx="244">
                  <c:v>1392/08/29</c:v>
                </c:pt>
                <c:pt idx="245">
                  <c:v>1392/08/30</c:v>
                </c:pt>
                <c:pt idx="246">
                  <c:v>1392/09/01</c:v>
                </c:pt>
                <c:pt idx="247">
                  <c:v>1392/09/02</c:v>
                </c:pt>
                <c:pt idx="248">
                  <c:v>1392/09/03</c:v>
                </c:pt>
                <c:pt idx="249">
                  <c:v>1392/09/04</c:v>
                </c:pt>
                <c:pt idx="250">
                  <c:v>1392/09/05</c:v>
                </c:pt>
                <c:pt idx="251">
                  <c:v>1392/09/06</c:v>
                </c:pt>
                <c:pt idx="252">
                  <c:v>1392/09/07</c:v>
                </c:pt>
                <c:pt idx="253">
                  <c:v>1392/09/08</c:v>
                </c:pt>
                <c:pt idx="254">
                  <c:v>1392/09/09</c:v>
                </c:pt>
                <c:pt idx="255">
                  <c:v>1392/09/10</c:v>
                </c:pt>
                <c:pt idx="256">
                  <c:v>1392/09/11</c:v>
                </c:pt>
                <c:pt idx="257">
                  <c:v>1392/09/12</c:v>
                </c:pt>
                <c:pt idx="258">
                  <c:v>1392/09/13</c:v>
                </c:pt>
                <c:pt idx="259">
                  <c:v>1392/09/14</c:v>
                </c:pt>
                <c:pt idx="260">
                  <c:v>1392/09/15</c:v>
                </c:pt>
                <c:pt idx="261">
                  <c:v>1392/09/16</c:v>
                </c:pt>
                <c:pt idx="262">
                  <c:v>1392/09/17</c:v>
                </c:pt>
                <c:pt idx="263">
                  <c:v>1392/09/18</c:v>
                </c:pt>
                <c:pt idx="264">
                  <c:v>1392/09/19</c:v>
                </c:pt>
                <c:pt idx="265">
                  <c:v>1392/09/20</c:v>
                </c:pt>
                <c:pt idx="266">
                  <c:v>1392/09/21</c:v>
                </c:pt>
                <c:pt idx="267">
                  <c:v>1392/09/22</c:v>
                </c:pt>
                <c:pt idx="268">
                  <c:v>1392/09/23</c:v>
                </c:pt>
                <c:pt idx="269">
                  <c:v>1392/09/24</c:v>
                </c:pt>
                <c:pt idx="270">
                  <c:v>1392/09/25</c:v>
                </c:pt>
                <c:pt idx="271">
                  <c:v>1392/09/26</c:v>
                </c:pt>
                <c:pt idx="272">
                  <c:v>1392/09/27</c:v>
                </c:pt>
                <c:pt idx="273">
                  <c:v>1392/09/28</c:v>
                </c:pt>
                <c:pt idx="274">
                  <c:v>1392/09/29</c:v>
                </c:pt>
                <c:pt idx="275">
                  <c:v>1392/09/30</c:v>
                </c:pt>
                <c:pt idx="276">
                  <c:v>1392/10/01</c:v>
                </c:pt>
                <c:pt idx="277">
                  <c:v>1392/10/02</c:v>
                </c:pt>
                <c:pt idx="278">
                  <c:v>1392/10/03</c:v>
                </c:pt>
                <c:pt idx="279">
                  <c:v>1392/10/04</c:v>
                </c:pt>
                <c:pt idx="280">
                  <c:v>1392/10/05</c:v>
                </c:pt>
                <c:pt idx="281">
                  <c:v>1392/10/06</c:v>
                </c:pt>
                <c:pt idx="282">
                  <c:v>1392/10/07</c:v>
                </c:pt>
                <c:pt idx="283">
                  <c:v>1392/10/08</c:v>
                </c:pt>
                <c:pt idx="284">
                  <c:v>1392/10/09</c:v>
                </c:pt>
                <c:pt idx="285">
                  <c:v>1392/10/10</c:v>
                </c:pt>
                <c:pt idx="286">
                  <c:v>1392/10/11</c:v>
                </c:pt>
                <c:pt idx="287">
                  <c:v>1392/10/12</c:v>
                </c:pt>
                <c:pt idx="288">
                  <c:v>1392/10/13</c:v>
                </c:pt>
                <c:pt idx="289">
                  <c:v>1392/10/14</c:v>
                </c:pt>
                <c:pt idx="290">
                  <c:v>1392/10/15</c:v>
                </c:pt>
                <c:pt idx="291">
                  <c:v>1392/10/16</c:v>
                </c:pt>
                <c:pt idx="292">
                  <c:v>1392/10/17</c:v>
                </c:pt>
                <c:pt idx="293">
                  <c:v>1392/10/18</c:v>
                </c:pt>
                <c:pt idx="294">
                  <c:v>1392/10/19</c:v>
                </c:pt>
                <c:pt idx="295">
                  <c:v>1392/10/20</c:v>
                </c:pt>
                <c:pt idx="296">
                  <c:v>1392/10/21</c:v>
                </c:pt>
                <c:pt idx="297">
                  <c:v>1392/10/22</c:v>
                </c:pt>
                <c:pt idx="298">
                  <c:v>1392/10/23</c:v>
                </c:pt>
                <c:pt idx="299">
                  <c:v>1392/10/24</c:v>
                </c:pt>
                <c:pt idx="300">
                  <c:v>1392/10/25</c:v>
                </c:pt>
                <c:pt idx="301">
                  <c:v>1392/10/26</c:v>
                </c:pt>
                <c:pt idx="302">
                  <c:v>1392/10/27</c:v>
                </c:pt>
                <c:pt idx="303">
                  <c:v>1392/10/28</c:v>
                </c:pt>
                <c:pt idx="304">
                  <c:v>1392/10/29</c:v>
                </c:pt>
                <c:pt idx="305">
                  <c:v>1392/10/30</c:v>
                </c:pt>
                <c:pt idx="306">
                  <c:v>1392/11/01</c:v>
                </c:pt>
                <c:pt idx="307">
                  <c:v>1392/11/02</c:v>
                </c:pt>
                <c:pt idx="308">
                  <c:v>1392/11/03</c:v>
                </c:pt>
                <c:pt idx="309">
                  <c:v>1392/11/04</c:v>
                </c:pt>
                <c:pt idx="310">
                  <c:v>1392/11/05</c:v>
                </c:pt>
                <c:pt idx="311">
                  <c:v>1392/11/06</c:v>
                </c:pt>
                <c:pt idx="312">
                  <c:v>1392/11/07</c:v>
                </c:pt>
                <c:pt idx="313">
                  <c:v>1392/11/08</c:v>
                </c:pt>
                <c:pt idx="314">
                  <c:v>1392/11/09</c:v>
                </c:pt>
                <c:pt idx="315">
                  <c:v>1392/11/10</c:v>
                </c:pt>
                <c:pt idx="316">
                  <c:v>1392/11/11</c:v>
                </c:pt>
                <c:pt idx="317">
                  <c:v>1392/11/12</c:v>
                </c:pt>
                <c:pt idx="318">
                  <c:v>1392/11/13</c:v>
                </c:pt>
                <c:pt idx="319">
                  <c:v>1392/11/14</c:v>
                </c:pt>
                <c:pt idx="320">
                  <c:v>1392/11/15</c:v>
                </c:pt>
                <c:pt idx="321">
                  <c:v>1392/11/16</c:v>
                </c:pt>
                <c:pt idx="322">
                  <c:v>1392/11/17</c:v>
                </c:pt>
                <c:pt idx="323">
                  <c:v>1392/11/18</c:v>
                </c:pt>
                <c:pt idx="324">
                  <c:v>1392/11/19</c:v>
                </c:pt>
                <c:pt idx="325">
                  <c:v>1392/11/20</c:v>
                </c:pt>
                <c:pt idx="326">
                  <c:v>1392/11/21</c:v>
                </c:pt>
                <c:pt idx="327">
                  <c:v>1392/11/22</c:v>
                </c:pt>
                <c:pt idx="328">
                  <c:v>1392/11/23</c:v>
                </c:pt>
                <c:pt idx="329">
                  <c:v>1392/11/24</c:v>
                </c:pt>
                <c:pt idx="330">
                  <c:v>1392/11/25</c:v>
                </c:pt>
                <c:pt idx="331">
                  <c:v>1392/11/26</c:v>
                </c:pt>
                <c:pt idx="332">
                  <c:v>1392/11/27</c:v>
                </c:pt>
                <c:pt idx="333">
                  <c:v>1392/11/28</c:v>
                </c:pt>
                <c:pt idx="334">
                  <c:v>1392/11/29</c:v>
                </c:pt>
                <c:pt idx="335">
                  <c:v>1392/11/30</c:v>
                </c:pt>
                <c:pt idx="336">
                  <c:v>1392/12/01</c:v>
                </c:pt>
                <c:pt idx="337">
                  <c:v>1392/12/02</c:v>
                </c:pt>
                <c:pt idx="338">
                  <c:v>1392/12/03</c:v>
                </c:pt>
                <c:pt idx="339">
                  <c:v>1392/12/04</c:v>
                </c:pt>
                <c:pt idx="340">
                  <c:v>1392/12/05</c:v>
                </c:pt>
                <c:pt idx="341">
                  <c:v>1392/12/06</c:v>
                </c:pt>
                <c:pt idx="342">
                  <c:v>1392/12/07</c:v>
                </c:pt>
                <c:pt idx="343">
                  <c:v>1392/12/08</c:v>
                </c:pt>
                <c:pt idx="344">
                  <c:v>1392/12/09</c:v>
                </c:pt>
                <c:pt idx="345">
                  <c:v>1392/12/10</c:v>
                </c:pt>
                <c:pt idx="346">
                  <c:v>1392/12/11</c:v>
                </c:pt>
                <c:pt idx="347">
                  <c:v>1392/12/12</c:v>
                </c:pt>
                <c:pt idx="348">
                  <c:v>1392/12/13</c:v>
                </c:pt>
                <c:pt idx="349">
                  <c:v>1392/12/14</c:v>
                </c:pt>
                <c:pt idx="350">
                  <c:v>1392/12/15</c:v>
                </c:pt>
                <c:pt idx="351">
                  <c:v>1392/12/16</c:v>
                </c:pt>
                <c:pt idx="352">
                  <c:v>1392/12/17</c:v>
                </c:pt>
                <c:pt idx="353">
                  <c:v>1392/12/18</c:v>
                </c:pt>
                <c:pt idx="354">
                  <c:v>1392/12/19</c:v>
                </c:pt>
                <c:pt idx="355">
                  <c:v>1392/12/20</c:v>
                </c:pt>
                <c:pt idx="356">
                  <c:v>1392/12/21</c:v>
                </c:pt>
                <c:pt idx="357">
                  <c:v>1392/12/22</c:v>
                </c:pt>
                <c:pt idx="358">
                  <c:v>1392/12/23</c:v>
                </c:pt>
                <c:pt idx="359">
                  <c:v>1392/12/24</c:v>
                </c:pt>
                <c:pt idx="360">
                  <c:v>1392/12/25</c:v>
                </c:pt>
                <c:pt idx="361">
                  <c:v>1392/12/26</c:v>
                </c:pt>
                <c:pt idx="362">
                  <c:v>1392/12/27</c:v>
                </c:pt>
                <c:pt idx="363">
                  <c:v>1392/12/28</c:v>
                </c:pt>
                <c:pt idx="364">
                  <c:v>1392/12/29</c:v>
                </c:pt>
              </c:strCache>
            </c:strRef>
          </c:cat>
          <c:val>
            <c:numRef>
              <c:f>'توليد روزانه 92'!$I$2:$I$366</c:f>
              <c:numCache>
                <c:formatCode>General</c:formatCode>
                <c:ptCount val="365"/>
                <c:pt idx="29">
                  <c:v>665</c:v>
                </c:pt>
                <c:pt idx="30">
                  <c:v>6275</c:v>
                </c:pt>
                <c:pt idx="31">
                  <c:v>6225</c:v>
                </c:pt>
                <c:pt idx="32">
                  <c:v>3982</c:v>
                </c:pt>
                <c:pt idx="96">
                  <c:v>1753</c:v>
                </c:pt>
                <c:pt idx="97">
                  <c:v>19141</c:v>
                </c:pt>
                <c:pt idx="98">
                  <c:v>22032</c:v>
                </c:pt>
                <c:pt idx="99">
                  <c:v>22196</c:v>
                </c:pt>
                <c:pt idx="100">
                  <c:v>22152</c:v>
                </c:pt>
                <c:pt idx="101">
                  <c:v>17533</c:v>
                </c:pt>
                <c:pt idx="102">
                  <c:v>19781</c:v>
                </c:pt>
                <c:pt idx="103">
                  <c:v>21813</c:v>
                </c:pt>
                <c:pt idx="104">
                  <c:v>21883</c:v>
                </c:pt>
                <c:pt idx="105">
                  <c:v>21881</c:v>
                </c:pt>
                <c:pt idx="106">
                  <c:v>21972</c:v>
                </c:pt>
                <c:pt idx="107">
                  <c:v>21824</c:v>
                </c:pt>
                <c:pt idx="108">
                  <c:v>21429</c:v>
                </c:pt>
                <c:pt idx="109">
                  <c:v>21459</c:v>
                </c:pt>
                <c:pt idx="110">
                  <c:v>21504</c:v>
                </c:pt>
                <c:pt idx="111">
                  <c:v>14280</c:v>
                </c:pt>
                <c:pt idx="112">
                  <c:v>18016</c:v>
                </c:pt>
                <c:pt idx="113">
                  <c:v>21203</c:v>
                </c:pt>
                <c:pt idx="114">
                  <c:v>21307</c:v>
                </c:pt>
                <c:pt idx="115">
                  <c:v>21160</c:v>
                </c:pt>
                <c:pt idx="116">
                  <c:v>21224</c:v>
                </c:pt>
                <c:pt idx="117">
                  <c:v>21279</c:v>
                </c:pt>
                <c:pt idx="118">
                  <c:v>21042</c:v>
                </c:pt>
                <c:pt idx="119">
                  <c:v>21221</c:v>
                </c:pt>
                <c:pt idx="120">
                  <c:v>21197</c:v>
                </c:pt>
                <c:pt idx="121">
                  <c:v>21190</c:v>
                </c:pt>
                <c:pt idx="122">
                  <c:v>21248</c:v>
                </c:pt>
                <c:pt idx="123">
                  <c:v>21146</c:v>
                </c:pt>
                <c:pt idx="124">
                  <c:v>21331</c:v>
                </c:pt>
                <c:pt idx="125">
                  <c:v>21336</c:v>
                </c:pt>
                <c:pt idx="126">
                  <c:v>21296</c:v>
                </c:pt>
                <c:pt idx="127">
                  <c:v>19793</c:v>
                </c:pt>
                <c:pt idx="128">
                  <c:v>17205</c:v>
                </c:pt>
                <c:pt idx="135">
                  <c:v>15381</c:v>
                </c:pt>
                <c:pt idx="136">
                  <c:v>21731</c:v>
                </c:pt>
                <c:pt idx="137">
                  <c:v>21851</c:v>
                </c:pt>
                <c:pt idx="138">
                  <c:v>21662</c:v>
                </c:pt>
                <c:pt idx="139">
                  <c:v>21787</c:v>
                </c:pt>
                <c:pt idx="140">
                  <c:v>14746</c:v>
                </c:pt>
                <c:pt idx="141">
                  <c:v>19917</c:v>
                </c:pt>
                <c:pt idx="142">
                  <c:v>21588</c:v>
                </c:pt>
                <c:pt idx="143">
                  <c:v>16604</c:v>
                </c:pt>
                <c:pt idx="144">
                  <c:v>21012</c:v>
                </c:pt>
                <c:pt idx="145">
                  <c:v>15598</c:v>
                </c:pt>
                <c:pt idx="146">
                  <c:v>13658</c:v>
                </c:pt>
                <c:pt idx="147">
                  <c:v>10444</c:v>
                </c:pt>
                <c:pt idx="152">
                  <c:v>6681</c:v>
                </c:pt>
                <c:pt idx="153">
                  <c:v>21512</c:v>
                </c:pt>
                <c:pt idx="159">
                  <c:v>2470</c:v>
                </c:pt>
                <c:pt idx="160">
                  <c:v>13965</c:v>
                </c:pt>
                <c:pt idx="161">
                  <c:v>18633</c:v>
                </c:pt>
                <c:pt idx="162">
                  <c:v>21425</c:v>
                </c:pt>
                <c:pt idx="163">
                  <c:v>17539</c:v>
                </c:pt>
                <c:pt idx="164">
                  <c:v>20803</c:v>
                </c:pt>
                <c:pt idx="165">
                  <c:v>19545</c:v>
                </c:pt>
                <c:pt idx="166">
                  <c:v>21349</c:v>
                </c:pt>
                <c:pt idx="167">
                  <c:v>21313</c:v>
                </c:pt>
                <c:pt idx="168">
                  <c:v>12723</c:v>
                </c:pt>
                <c:pt idx="172">
                  <c:v>11325</c:v>
                </c:pt>
                <c:pt idx="173">
                  <c:v>21345</c:v>
                </c:pt>
                <c:pt idx="174">
                  <c:v>21550</c:v>
                </c:pt>
                <c:pt idx="175">
                  <c:v>21658</c:v>
                </c:pt>
                <c:pt idx="176">
                  <c:v>21581</c:v>
                </c:pt>
                <c:pt idx="177">
                  <c:v>21514</c:v>
                </c:pt>
                <c:pt idx="178">
                  <c:v>21571</c:v>
                </c:pt>
                <c:pt idx="179">
                  <c:v>20921</c:v>
                </c:pt>
                <c:pt idx="180">
                  <c:v>21609</c:v>
                </c:pt>
                <c:pt idx="181">
                  <c:v>21554</c:v>
                </c:pt>
                <c:pt idx="182">
                  <c:v>21639</c:v>
                </c:pt>
                <c:pt idx="183">
                  <c:v>21610</c:v>
                </c:pt>
                <c:pt idx="184">
                  <c:v>21535</c:v>
                </c:pt>
                <c:pt idx="185">
                  <c:v>21465</c:v>
                </c:pt>
                <c:pt idx="186">
                  <c:v>21086</c:v>
                </c:pt>
                <c:pt idx="187">
                  <c:v>12403</c:v>
                </c:pt>
                <c:pt idx="188">
                  <c:v>13716</c:v>
                </c:pt>
                <c:pt idx="189">
                  <c:v>22009</c:v>
                </c:pt>
                <c:pt idx="190">
                  <c:v>22071</c:v>
                </c:pt>
                <c:pt idx="191">
                  <c:v>22059</c:v>
                </c:pt>
                <c:pt idx="192">
                  <c:v>21913</c:v>
                </c:pt>
                <c:pt idx="193">
                  <c:v>21919</c:v>
                </c:pt>
                <c:pt idx="194">
                  <c:v>21852</c:v>
                </c:pt>
                <c:pt idx="195">
                  <c:v>21884</c:v>
                </c:pt>
                <c:pt idx="196">
                  <c:v>21958</c:v>
                </c:pt>
                <c:pt idx="197">
                  <c:v>21920</c:v>
                </c:pt>
                <c:pt idx="198">
                  <c:v>21875</c:v>
                </c:pt>
                <c:pt idx="199">
                  <c:v>21898</c:v>
                </c:pt>
                <c:pt idx="200">
                  <c:v>22004</c:v>
                </c:pt>
                <c:pt idx="201">
                  <c:v>22146</c:v>
                </c:pt>
                <c:pt idx="202">
                  <c:v>22185</c:v>
                </c:pt>
                <c:pt idx="203">
                  <c:v>22232</c:v>
                </c:pt>
                <c:pt idx="204">
                  <c:v>22121</c:v>
                </c:pt>
                <c:pt idx="205">
                  <c:v>22247</c:v>
                </c:pt>
                <c:pt idx="206">
                  <c:v>22245</c:v>
                </c:pt>
                <c:pt idx="207">
                  <c:v>22144</c:v>
                </c:pt>
                <c:pt idx="208">
                  <c:v>22082</c:v>
                </c:pt>
                <c:pt idx="209">
                  <c:v>22168</c:v>
                </c:pt>
                <c:pt idx="210">
                  <c:v>22037</c:v>
                </c:pt>
                <c:pt idx="211">
                  <c:v>22213</c:v>
                </c:pt>
                <c:pt idx="212">
                  <c:v>22063</c:v>
                </c:pt>
                <c:pt idx="213">
                  <c:v>22052</c:v>
                </c:pt>
                <c:pt idx="214">
                  <c:v>17192</c:v>
                </c:pt>
                <c:pt idx="215">
                  <c:v>16712</c:v>
                </c:pt>
                <c:pt idx="216">
                  <c:v>16680</c:v>
                </c:pt>
                <c:pt idx="217">
                  <c:v>20765</c:v>
                </c:pt>
                <c:pt idx="218">
                  <c:v>22360</c:v>
                </c:pt>
                <c:pt idx="219">
                  <c:v>22362</c:v>
                </c:pt>
                <c:pt idx="220">
                  <c:v>22262</c:v>
                </c:pt>
                <c:pt idx="221">
                  <c:v>22318</c:v>
                </c:pt>
                <c:pt idx="222">
                  <c:v>22392</c:v>
                </c:pt>
                <c:pt idx="223">
                  <c:v>22478</c:v>
                </c:pt>
                <c:pt idx="224">
                  <c:v>22317</c:v>
                </c:pt>
                <c:pt idx="225">
                  <c:v>22329</c:v>
                </c:pt>
                <c:pt idx="226">
                  <c:v>9316</c:v>
                </c:pt>
                <c:pt idx="227">
                  <c:v>11767</c:v>
                </c:pt>
                <c:pt idx="228">
                  <c:v>22487</c:v>
                </c:pt>
                <c:pt idx="229">
                  <c:v>22299</c:v>
                </c:pt>
                <c:pt idx="230">
                  <c:v>22303</c:v>
                </c:pt>
                <c:pt idx="231">
                  <c:v>22470</c:v>
                </c:pt>
                <c:pt idx="232">
                  <c:v>22555</c:v>
                </c:pt>
                <c:pt idx="233">
                  <c:v>22530</c:v>
                </c:pt>
                <c:pt idx="234">
                  <c:v>22436</c:v>
                </c:pt>
                <c:pt idx="235">
                  <c:v>22503</c:v>
                </c:pt>
                <c:pt idx="236">
                  <c:v>22542</c:v>
                </c:pt>
                <c:pt idx="237">
                  <c:v>22531</c:v>
                </c:pt>
                <c:pt idx="238">
                  <c:v>22479</c:v>
                </c:pt>
                <c:pt idx="239">
                  <c:v>22485</c:v>
                </c:pt>
                <c:pt idx="240">
                  <c:v>22464</c:v>
                </c:pt>
                <c:pt idx="241">
                  <c:v>22468</c:v>
                </c:pt>
                <c:pt idx="242">
                  <c:v>22546</c:v>
                </c:pt>
                <c:pt idx="243">
                  <c:v>22628</c:v>
                </c:pt>
                <c:pt idx="244">
                  <c:v>22714</c:v>
                </c:pt>
                <c:pt idx="245">
                  <c:v>22733</c:v>
                </c:pt>
                <c:pt idx="246">
                  <c:v>22681</c:v>
                </c:pt>
                <c:pt idx="247">
                  <c:v>22588</c:v>
                </c:pt>
                <c:pt idx="248">
                  <c:v>22522</c:v>
                </c:pt>
                <c:pt idx="249">
                  <c:v>22584</c:v>
                </c:pt>
                <c:pt idx="250">
                  <c:v>22653</c:v>
                </c:pt>
                <c:pt idx="251">
                  <c:v>22609</c:v>
                </c:pt>
                <c:pt idx="252">
                  <c:v>22567</c:v>
                </c:pt>
                <c:pt idx="253">
                  <c:v>22585</c:v>
                </c:pt>
                <c:pt idx="254">
                  <c:v>22580</c:v>
                </c:pt>
                <c:pt idx="255">
                  <c:v>22383</c:v>
                </c:pt>
                <c:pt idx="256">
                  <c:v>22545</c:v>
                </c:pt>
                <c:pt idx="257">
                  <c:v>22560</c:v>
                </c:pt>
                <c:pt idx="258">
                  <c:v>22626</c:v>
                </c:pt>
                <c:pt idx="259">
                  <c:v>22726</c:v>
                </c:pt>
                <c:pt idx="260">
                  <c:v>22655</c:v>
                </c:pt>
                <c:pt idx="261">
                  <c:v>22629</c:v>
                </c:pt>
                <c:pt idx="262">
                  <c:v>17410</c:v>
                </c:pt>
                <c:pt idx="263">
                  <c:v>17247</c:v>
                </c:pt>
                <c:pt idx="264">
                  <c:v>7250</c:v>
                </c:pt>
                <c:pt idx="267">
                  <c:v>4840</c:v>
                </c:pt>
                <c:pt idx="268">
                  <c:v>20997</c:v>
                </c:pt>
                <c:pt idx="269">
                  <c:v>22477</c:v>
                </c:pt>
                <c:pt idx="270">
                  <c:v>21184</c:v>
                </c:pt>
                <c:pt idx="271">
                  <c:v>22856</c:v>
                </c:pt>
                <c:pt idx="272">
                  <c:v>22661</c:v>
                </c:pt>
                <c:pt idx="273">
                  <c:v>22408</c:v>
                </c:pt>
                <c:pt idx="274">
                  <c:v>22397</c:v>
                </c:pt>
                <c:pt idx="275">
                  <c:v>22416</c:v>
                </c:pt>
                <c:pt idx="276">
                  <c:v>22380</c:v>
                </c:pt>
                <c:pt idx="277">
                  <c:v>22319</c:v>
                </c:pt>
                <c:pt idx="278">
                  <c:v>22387</c:v>
                </c:pt>
                <c:pt idx="279">
                  <c:v>22323</c:v>
                </c:pt>
                <c:pt idx="280">
                  <c:v>22422</c:v>
                </c:pt>
                <c:pt idx="281">
                  <c:v>22503</c:v>
                </c:pt>
                <c:pt idx="282">
                  <c:v>22533</c:v>
                </c:pt>
                <c:pt idx="283">
                  <c:v>22571</c:v>
                </c:pt>
                <c:pt idx="284">
                  <c:v>22593</c:v>
                </c:pt>
                <c:pt idx="285">
                  <c:v>22663</c:v>
                </c:pt>
                <c:pt idx="286">
                  <c:v>17230</c:v>
                </c:pt>
                <c:pt idx="287">
                  <c:v>18057</c:v>
                </c:pt>
                <c:pt idx="288">
                  <c:v>21933</c:v>
                </c:pt>
                <c:pt idx="289">
                  <c:v>22582</c:v>
                </c:pt>
                <c:pt idx="290">
                  <c:v>12641</c:v>
                </c:pt>
                <c:pt idx="291">
                  <c:v>21840</c:v>
                </c:pt>
                <c:pt idx="292">
                  <c:v>22143</c:v>
                </c:pt>
                <c:pt idx="293">
                  <c:v>10025</c:v>
                </c:pt>
                <c:pt idx="294">
                  <c:v>16867</c:v>
                </c:pt>
                <c:pt idx="295">
                  <c:v>22442</c:v>
                </c:pt>
                <c:pt idx="296">
                  <c:v>22772</c:v>
                </c:pt>
                <c:pt idx="297">
                  <c:v>22722</c:v>
                </c:pt>
                <c:pt idx="298">
                  <c:v>22741</c:v>
                </c:pt>
                <c:pt idx="299">
                  <c:v>22728</c:v>
                </c:pt>
                <c:pt idx="300">
                  <c:v>22681</c:v>
                </c:pt>
                <c:pt idx="301">
                  <c:v>22681</c:v>
                </c:pt>
                <c:pt idx="302">
                  <c:v>20725</c:v>
                </c:pt>
                <c:pt idx="303">
                  <c:v>19050</c:v>
                </c:pt>
                <c:pt idx="304">
                  <c:v>18537</c:v>
                </c:pt>
                <c:pt idx="305">
                  <c:v>18571</c:v>
                </c:pt>
                <c:pt idx="306">
                  <c:v>18665</c:v>
                </c:pt>
                <c:pt idx="307">
                  <c:v>18896</c:v>
                </c:pt>
                <c:pt idx="308">
                  <c:v>18923</c:v>
                </c:pt>
                <c:pt idx="309">
                  <c:v>18946</c:v>
                </c:pt>
                <c:pt idx="310">
                  <c:v>19008</c:v>
                </c:pt>
                <c:pt idx="311">
                  <c:v>18870</c:v>
                </c:pt>
                <c:pt idx="312">
                  <c:v>18798</c:v>
                </c:pt>
                <c:pt idx="313">
                  <c:v>19013</c:v>
                </c:pt>
                <c:pt idx="314">
                  <c:v>19117</c:v>
                </c:pt>
                <c:pt idx="315">
                  <c:v>14143</c:v>
                </c:pt>
                <c:pt idx="316">
                  <c:v>14966</c:v>
                </c:pt>
                <c:pt idx="317">
                  <c:v>18604</c:v>
                </c:pt>
                <c:pt idx="318">
                  <c:v>17830</c:v>
                </c:pt>
                <c:pt idx="319">
                  <c:v>12630</c:v>
                </c:pt>
                <c:pt idx="320">
                  <c:v>8419</c:v>
                </c:pt>
              </c:numCache>
            </c:numRef>
          </c:val>
        </c:ser>
        <c:dLbls>
          <c:showLegendKey val="0"/>
          <c:showVal val="0"/>
          <c:showCatName val="0"/>
          <c:showSerName val="0"/>
          <c:showPercent val="0"/>
          <c:showBubbleSize val="0"/>
        </c:dLbls>
        <c:axId val="154065920"/>
        <c:axId val="157299456"/>
      </c:areaChart>
      <c:catAx>
        <c:axId val="154065920"/>
        <c:scaling>
          <c:orientation val="minMax"/>
        </c:scaling>
        <c:delete val="0"/>
        <c:axPos val="b"/>
        <c:majorTickMark val="out"/>
        <c:minorTickMark val="none"/>
        <c:tickLblPos val="nextTo"/>
        <c:txPr>
          <a:bodyPr rot="5400000" vert="horz"/>
          <a:lstStyle/>
          <a:p>
            <a:pPr>
              <a:defRPr sz="1400">
                <a:latin typeface="IPT.Zar" pitchFamily="2" charset="2"/>
              </a:defRPr>
            </a:pPr>
            <a:endParaRPr lang="en-US"/>
          </a:p>
        </c:txPr>
        <c:crossAx val="157299456"/>
        <c:crosses val="autoZero"/>
        <c:auto val="1"/>
        <c:lblAlgn val="ctr"/>
        <c:lblOffset val="100"/>
        <c:tickLblSkip val="30"/>
        <c:tickMarkSkip val="2"/>
        <c:noMultiLvlLbl val="0"/>
      </c:catAx>
      <c:valAx>
        <c:axId val="157299456"/>
        <c:scaling>
          <c:orientation val="minMax"/>
        </c:scaling>
        <c:delete val="0"/>
        <c:axPos val="l"/>
        <c:majorGridlines/>
        <c:numFmt formatCode="General" sourceLinked="1"/>
        <c:majorTickMark val="out"/>
        <c:minorTickMark val="none"/>
        <c:tickLblPos val="nextTo"/>
        <c:txPr>
          <a:bodyPr/>
          <a:lstStyle/>
          <a:p>
            <a:pPr>
              <a:defRPr sz="1600" b="1">
                <a:latin typeface="IPT.Nazanin" pitchFamily="2" charset="2"/>
              </a:defRPr>
            </a:pPr>
            <a:endParaRPr lang="en-US"/>
          </a:p>
        </c:txPr>
        <c:crossAx val="154065920"/>
        <c:crosses val="autoZero"/>
        <c:crossBetween val="midCat"/>
      </c:valAx>
    </c:plotArea>
    <c:legend>
      <c:legendPos val="l"/>
      <c:layout>
        <c:manualLayout>
          <c:xMode val="edge"/>
          <c:yMode val="edge"/>
          <c:x val="0.82699844737717643"/>
          <c:y val="0.10416598787220564"/>
          <c:w val="0.15170441879696545"/>
          <c:h val="0.19396687483030139"/>
        </c:manualLayout>
      </c:layout>
      <c:overlay val="0"/>
      <c:txPr>
        <a:bodyPr/>
        <a:lstStyle/>
        <a:p>
          <a:pPr>
            <a:defRPr sz="900">
              <a:cs typeface="B Zar" pitchFamily="2" charset="-78"/>
            </a:defRPr>
          </a:pPr>
          <a:endParaRPr lang="en-US"/>
        </a:p>
      </c:txPr>
    </c:legend>
    <c:plotVisOnly val="1"/>
    <c:dispBlanksAs val="zero"/>
    <c:showDLblsOverMax val="0"/>
  </c:chart>
  <c:spPr>
    <a:ln>
      <a:solidFill>
        <a:prstClr val="black"/>
      </a:solidFill>
    </a:ln>
  </c:sp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9994270082436873E-2"/>
          <c:y val="0.12396725994504738"/>
          <c:w val="0.74145806889630128"/>
          <c:h val="0.68077665482539829"/>
        </c:manualLayout>
      </c:layout>
      <c:areaChart>
        <c:grouping val="standard"/>
        <c:varyColors val="0"/>
        <c:ser>
          <c:idx val="0"/>
          <c:order val="0"/>
          <c:tx>
            <c:strRef>
              <c:f>'توليد روزانه 93'!$G$1</c:f>
              <c:strCache>
                <c:ptCount val="1"/>
                <c:pt idx="0">
                  <c:v>توليد كل
MW/h</c:v>
                </c:pt>
              </c:strCache>
            </c:strRef>
          </c:tx>
          <c:spPr>
            <a:solidFill>
              <a:srgbClr val="00B0F0"/>
            </a:solidFill>
          </c:spPr>
          <c:cat>
            <c:strRef>
              <c:f>'توليد روزانه 93'!$F$95:$F$277</c:f>
              <c:strCache>
                <c:ptCount val="183"/>
                <c:pt idx="0">
                  <c:v>1393/04/1</c:v>
                </c:pt>
                <c:pt idx="1">
                  <c:v>1393/04/2</c:v>
                </c:pt>
                <c:pt idx="2">
                  <c:v>1393/04/3</c:v>
                </c:pt>
                <c:pt idx="3">
                  <c:v>1393/04/4</c:v>
                </c:pt>
                <c:pt idx="4">
                  <c:v>1393/04/5</c:v>
                </c:pt>
                <c:pt idx="5">
                  <c:v>1393/04/6</c:v>
                </c:pt>
                <c:pt idx="6">
                  <c:v>1393/04/7</c:v>
                </c:pt>
                <c:pt idx="7">
                  <c:v>1393/04/8</c:v>
                </c:pt>
                <c:pt idx="8">
                  <c:v>1393/04/9</c:v>
                </c:pt>
                <c:pt idx="9">
                  <c:v>1393/04/10</c:v>
                </c:pt>
                <c:pt idx="10">
                  <c:v>1393/04/11</c:v>
                </c:pt>
                <c:pt idx="11">
                  <c:v>1393/04/12</c:v>
                </c:pt>
                <c:pt idx="12">
                  <c:v>1393/04/13</c:v>
                </c:pt>
                <c:pt idx="13">
                  <c:v>1393/04/14</c:v>
                </c:pt>
                <c:pt idx="14">
                  <c:v>1393/04/15</c:v>
                </c:pt>
                <c:pt idx="15">
                  <c:v>1393/04/16</c:v>
                </c:pt>
                <c:pt idx="16">
                  <c:v>1393/04/17</c:v>
                </c:pt>
                <c:pt idx="17">
                  <c:v>1393/04/18</c:v>
                </c:pt>
                <c:pt idx="18">
                  <c:v>1393/04/19</c:v>
                </c:pt>
                <c:pt idx="19">
                  <c:v>1393/04/20</c:v>
                </c:pt>
                <c:pt idx="20">
                  <c:v>1393/04/21</c:v>
                </c:pt>
                <c:pt idx="21">
                  <c:v>1393/04/22</c:v>
                </c:pt>
                <c:pt idx="22">
                  <c:v>1393/04/23</c:v>
                </c:pt>
                <c:pt idx="23">
                  <c:v>1393/04/24</c:v>
                </c:pt>
                <c:pt idx="24">
                  <c:v>1393/04/25</c:v>
                </c:pt>
                <c:pt idx="25">
                  <c:v>1393/04/26</c:v>
                </c:pt>
                <c:pt idx="26">
                  <c:v>1393/04/27</c:v>
                </c:pt>
                <c:pt idx="27">
                  <c:v>1393/04/28</c:v>
                </c:pt>
                <c:pt idx="28">
                  <c:v>1393/04/29</c:v>
                </c:pt>
                <c:pt idx="29">
                  <c:v>1393/04/30</c:v>
                </c:pt>
                <c:pt idx="30">
                  <c:v>1393/04/31</c:v>
                </c:pt>
                <c:pt idx="31">
                  <c:v>1393/05/01</c:v>
                </c:pt>
                <c:pt idx="32">
                  <c:v>1393/05/02</c:v>
                </c:pt>
                <c:pt idx="33">
                  <c:v>1393/05/03</c:v>
                </c:pt>
                <c:pt idx="34">
                  <c:v>1393/05/04</c:v>
                </c:pt>
                <c:pt idx="35">
                  <c:v>1393/05/05</c:v>
                </c:pt>
                <c:pt idx="36">
                  <c:v>1393/05/06</c:v>
                </c:pt>
                <c:pt idx="37">
                  <c:v>1393/05/07</c:v>
                </c:pt>
                <c:pt idx="38">
                  <c:v>1393/05/08</c:v>
                </c:pt>
                <c:pt idx="39">
                  <c:v>1393/05/09</c:v>
                </c:pt>
                <c:pt idx="40">
                  <c:v>1393/05/10</c:v>
                </c:pt>
                <c:pt idx="41">
                  <c:v>1393/05/11</c:v>
                </c:pt>
                <c:pt idx="42">
                  <c:v>1393/05/12</c:v>
                </c:pt>
                <c:pt idx="43">
                  <c:v>1393/05/13</c:v>
                </c:pt>
                <c:pt idx="44">
                  <c:v>1393/05/14</c:v>
                </c:pt>
                <c:pt idx="45">
                  <c:v>1393/05/15</c:v>
                </c:pt>
                <c:pt idx="46">
                  <c:v>1393/05/16</c:v>
                </c:pt>
                <c:pt idx="47">
                  <c:v>1393/05/17</c:v>
                </c:pt>
                <c:pt idx="48">
                  <c:v>1393/05/18</c:v>
                </c:pt>
                <c:pt idx="49">
                  <c:v>1393/05/19</c:v>
                </c:pt>
                <c:pt idx="50">
                  <c:v>1393/05/20</c:v>
                </c:pt>
                <c:pt idx="51">
                  <c:v>1393/05/21</c:v>
                </c:pt>
                <c:pt idx="52">
                  <c:v>1393/05/22</c:v>
                </c:pt>
                <c:pt idx="53">
                  <c:v>1393/05/23</c:v>
                </c:pt>
                <c:pt idx="54">
                  <c:v>1393/05/24</c:v>
                </c:pt>
                <c:pt idx="55">
                  <c:v>1393/05/25</c:v>
                </c:pt>
                <c:pt idx="56">
                  <c:v>1393/05/26</c:v>
                </c:pt>
                <c:pt idx="57">
                  <c:v>1393/05/27</c:v>
                </c:pt>
                <c:pt idx="58">
                  <c:v>1393/05/28</c:v>
                </c:pt>
                <c:pt idx="59">
                  <c:v>1393/05/29</c:v>
                </c:pt>
                <c:pt idx="60">
                  <c:v>1393/05/30</c:v>
                </c:pt>
                <c:pt idx="61">
                  <c:v>1393/05/31</c:v>
                </c:pt>
                <c:pt idx="62">
                  <c:v>1393/06/01</c:v>
                </c:pt>
                <c:pt idx="63">
                  <c:v>1393/06/02</c:v>
                </c:pt>
                <c:pt idx="64">
                  <c:v>1393/06/03</c:v>
                </c:pt>
                <c:pt idx="65">
                  <c:v>1393/06/04</c:v>
                </c:pt>
                <c:pt idx="66">
                  <c:v>1393/06/05</c:v>
                </c:pt>
                <c:pt idx="67">
                  <c:v>1393/06/06</c:v>
                </c:pt>
                <c:pt idx="68">
                  <c:v>1393/06/07</c:v>
                </c:pt>
                <c:pt idx="69">
                  <c:v>1393/06/08</c:v>
                </c:pt>
                <c:pt idx="70">
                  <c:v>1393/06/09</c:v>
                </c:pt>
                <c:pt idx="71">
                  <c:v>1393/06/10</c:v>
                </c:pt>
                <c:pt idx="72">
                  <c:v>1393/06/11</c:v>
                </c:pt>
                <c:pt idx="73">
                  <c:v>1393/06/12</c:v>
                </c:pt>
                <c:pt idx="74">
                  <c:v>1393/06/13</c:v>
                </c:pt>
                <c:pt idx="75">
                  <c:v>1393/06/14</c:v>
                </c:pt>
                <c:pt idx="76">
                  <c:v>1393/06/15</c:v>
                </c:pt>
                <c:pt idx="77">
                  <c:v>1393/06/16</c:v>
                </c:pt>
                <c:pt idx="78">
                  <c:v>1393/06/17</c:v>
                </c:pt>
                <c:pt idx="79">
                  <c:v>1393/06/18</c:v>
                </c:pt>
                <c:pt idx="80">
                  <c:v>1393/06/19</c:v>
                </c:pt>
                <c:pt idx="81">
                  <c:v>1393/06/20</c:v>
                </c:pt>
                <c:pt idx="82">
                  <c:v>1393/06/21</c:v>
                </c:pt>
                <c:pt idx="83">
                  <c:v>1393/06/22</c:v>
                </c:pt>
                <c:pt idx="84">
                  <c:v>1393/06/23</c:v>
                </c:pt>
                <c:pt idx="85">
                  <c:v>1393/06/24</c:v>
                </c:pt>
                <c:pt idx="86">
                  <c:v>1393/06/25</c:v>
                </c:pt>
                <c:pt idx="87">
                  <c:v>1393/06/26</c:v>
                </c:pt>
                <c:pt idx="88">
                  <c:v>1393/06/27</c:v>
                </c:pt>
                <c:pt idx="89">
                  <c:v>1393/06/28</c:v>
                </c:pt>
                <c:pt idx="90">
                  <c:v>1393/06/29</c:v>
                </c:pt>
                <c:pt idx="91">
                  <c:v>1393/06/30</c:v>
                </c:pt>
                <c:pt idx="92">
                  <c:v>1393/06/31</c:v>
                </c:pt>
                <c:pt idx="93">
                  <c:v>1393/07/01</c:v>
                </c:pt>
                <c:pt idx="94">
                  <c:v>1393/07/02</c:v>
                </c:pt>
                <c:pt idx="95">
                  <c:v>1393/07/03</c:v>
                </c:pt>
                <c:pt idx="96">
                  <c:v>1393/07/04</c:v>
                </c:pt>
                <c:pt idx="97">
                  <c:v>1393/07/05</c:v>
                </c:pt>
                <c:pt idx="98">
                  <c:v>1393/07/06</c:v>
                </c:pt>
                <c:pt idx="99">
                  <c:v>1393/07/07</c:v>
                </c:pt>
                <c:pt idx="100">
                  <c:v>1393/07/08</c:v>
                </c:pt>
                <c:pt idx="101">
                  <c:v>1393/07/09</c:v>
                </c:pt>
                <c:pt idx="102">
                  <c:v>1393/07/10</c:v>
                </c:pt>
                <c:pt idx="103">
                  <c:v>1393/07/11</c:v>
                </c:pt>
                <c:pt idx="104">
                  <c:v>1393/07/12</c:v>
                </c:pt>
                <c:pt idx="105">
                  <c:v>1393/07/13</c:v>
                </c:pt>
                <c:pt idx="106">
                  <c:v>1393/07/14</c:v>
                </c:pt>
                <c:pt idx="107">
                  <c:v>1393/07/15</c:v>
                </c:pt>
                <c:pt idx="108">
                  <c:v>1393/07/16</c:v>
                </c:pt>
                <c:pt idx="109">
                  <c:v>1393/07/17</c:v>
                </c:pt>
                <c:pt idx="110">
                  <c:v>1393/07/18</c:v>
                </c:pt>
                <c:pt idx="111">
                  <c:v>1393/07/19</c:v>
                </c:pt>
                <c:pt idx="112">
                  <c:v>1393/07/20</c:v>
                </c:pt>
                <c:pt idx="113">
                  <c:v>1393/07/21</c:v>
                </c:pt>
                <c:pt idx="114">
                  <c:v>1393/07/22</c:v>
                </c:pt>
                <c:pt idx="115">
                  <c:v>1393/07/23</c:v>
                </c:pt>
                <c:pt idx="116">
                  <c:v>1393/07/24</c:v>
                </c:pt>
                <c:pt idx="117">
                  <c:v>1393/07/25</c:v>
                </c:pt>
                <c:pt idx="118">
                  <c:v>1393/07/26</c:v>
                </c:pt>
                <c:pt idx="119">
                  <c:v>1393/07/27</c:v>
                </c:pt>
                <c:pt idx="120">
                  <c:v>1393/07/28</c:v>
                </c:pt>
                <c:pt idx="121">
                  <c:v>1393/07/29</c:v>
                </c:pt>
                <c:pt idx="122">
                  <c:v>1393/07/30</c:v>
                </c:pt>
                <c:pt idx="123">
                  <c:v>1393/08/01</c:v>
                </c:pt>
                <c:pt idx="124">
                  <c:v>1393/08/02</c:v>
                </c:pt>
                <c:pt idx="125">
                  <c:v>1393/08/03</c:v>
                </c:pt>
                <c:pt idx="126">
                  <c:v>1393/08/04</c:v>
                </c:pt>
                <c:pt idx="127">
                  <c:v>1393/08/05</c:v>
                </c:pt>
                <c:pt idx="128">
                  <c:v>1393/08/06</c:v>
                </c:pt>
                <c:pt idx="129">
                  <c:v>1393/08/07</c:v>
                </c:pt>
                <c:pt idx="130">
                  <c:v>1393/08/08</c:v>
                </c:pt>
                <c:pt idx="131">
                  <c:v>1393/08/09</c:v>
                </c:pt>
                <c:pt idx="132">
                  <c:v>1393/08/10</c:v>
                </c:pt>
                <c:pt idx="133">
                  <c:v>1393/08/11</c:v>
                </c:pt>
                <c:pt idx="134">
                  <c:v>1393/08/12</c:v>
                </c:pt>
                <c:pt idx="135">
                  <c:v>1393/08/13</c:v>
                </c:pt>
                <c:pt idx="136">
                  <c:v>1393/08/14</c:v>
                </c:pt>
                <c:pt idx="137">
                  <c:v>1393/08/15</c:v>
                </c:pt>
                <c:pt idx="138">
                  <c:v>1393/08/16</c:v>
                </c:pt>
                <c:pt idx="139">
                  <c:v>1393/08/17</c:v>
                </c:pt>
                <c:pt idx="140">
                  <c:v>1393/08/18</c:v>
                </c:pt>
                <c:pt idx="141">
                  <c:v>1393/08/19</c:v>
                </c:pt>
                <c:pt idx="142">
                  <c:v>1393/08/20</c:v>
                </c:pt>
                <c:pt idx="143">
                  <c:v>1393/08/21</c:v>
                </c:pt>
                <c:pt idx="144">
                  <c:v>1393/08/22</c:v>
                </c:pt>
                <c:pt idx="145">
                  <c:v>1393/08/23</c:v>
                </c:pt>
                <c:pt idx="146">
                  <c:v>1393/08/24</c:v>
                </c:pt>
                <c:pt idx="147">
                  <c:v>1393/08/25</c:v>
                </c:pt>
                <c:pt idx="148">
                  <c:v>1393/08/26</c:v>
                </c:pt>
                <c:pt idx="149">
                  <c:v>1393/08/27</c:v>
                </c:pt>
                <c:pt idx="150">
                  <c:v>1393/08/28</c:v>
                </c:pt>
                <c:pt idx="151">
                  <c:v>1393/08/29</c:v>
                </c:pt>
                <c:pt idx="152">
                  <c:v>1393/08/30</c:v>
                </c:pt>
                <c:pt idx="153">
                  <c:v>1393/09/01</c:v>
                </c:pt>
                <c:pt idx="154">
                  <c:v>1393/09/02</c:v>
                </c:pt>
                <c:pt idx="155">
                  <c:v>1393/09/03</c:v>
                </c:pt>
                <c:pt idx="156">
                  <c:v>1393/09/04</c:v>
                </c:pt>
                <c:pt idx="157">
                  <c:v>1393/09/05</c:v>
                </c:pt>
                <c:pt idx="158">
                  <c:v>1393/09/06</c:v>
                </c:pt>
                <c:pt idx="159">
                  <c:v>1393/09/07</c:v>
                </c:pt>
                <c:pt idx="160">
                  <c:v>1393/09/08</c:v>
                </c:pt>
                <c:pt idx="161">
                  <c:v>1393/09/09</c:v>
                </c:pt>
                <c:pt idx="162">
                  <c:v>1393/09/10</c:v>
                </c:pt>
                <c:pt idx="163">
                  <c:v>1393/09/11</c:v>
                </c:pt>
                <c:pt idx="164">
                  <c:v>1393/09/12</c:v>
                </c:pt>
                <c:pt idx="165">
                  <c:v>1393/09/13</c:v>
                </c:pt>
                <c:pt idx="166">
                  <c:v>1393/09/14</c:v>
                </c:pt>
                <c:pt idx="167">
                  <c:v>1393/09/15</c:v>
                </c:pt>
                <c:pt idx="168">
                  <c:v>1393/09/16</c:v>
                </c:pt>
                <c:pt idx="169">
                  <c:v>1393/09/17</c:v>
                </c:pt>
                <c:pt idx="170">
                  <c:v>1393/09/18</c:v>
                </c:pt>
                <c:pt idx="171">
                  <c:v>1393/09/19</c:v>
                </c:pt>
                <c:pt idx="172">
                  <c:v>1393/09/20</c:v>
                </c:pt>
                <c:pt idx="173">
                  <c:v>1393/09/21</c:v>
                </c:pt>
                <c:pt idx="174">
                  <c:v>1393/09/22</c:v>
                </c:pt>
                <c:pt idx="175">
                  <c:v>1393/09/23</c:v>
                </c:pt>
                <c:pt idx="176">
                  <c:v>1393/09/24</c:v>
                </c:pt>
                <c:pt idx="177">
                  <c:v>1393/09/25</c:v>
                </c:pt>
                <c:pt idx="178">
                  <c:v>1393/09/26</c:v>
                </c:pt>
                <c:pt idx="179">
                  <c:v>1393/09/27</c:v>
                </c:pt>
                <c:pt idx="180">
                  <c:v>1393/09/28</c:v>
                </c:pt>
                <c:pt idx="181">
                  <c:v>1393/09/29</c:v>
                </c:pt>
                <c:pt idx="182">
                  <c:v>1393/09/30</c:v>
                </c:pt>
              </c:strCache>
            </c:strRef>
          </c:cat>
          <c:val>
            <c:numRef>
              <c:f>'توليد روزانه 93'!$G$95:$G$277</c:f>
              <c:numCache>
                <c:formatCode>General</c:formatCode>
                <c:ptCount val="183"/>
                <c:pt idx="4">
                  <c:v>15922</c:v>
                </c:pt>
                <c:pt idx="5">
                  <c:v>17725</c:v>
                </c:pt>
                <c:pt idx="6">
                  <c:v>22501</c:v>
                </c:pt>
                <c:pt idx="7">
                  <c:v>23862</c:v>
                </c:pt>
                <c:pt idx="8">
                  <c:v>8951</c:v>
                </c:pt>
                <c:pt idx="9">
                  <c:v>0</c:v>
                </c:pt>
                <c:pt idx="10">
                  <c:v>15023</c:v>
                </c:pt>
                <c:pt idx="11">
                  <c:v>22667</c:v>
                </c:pt>
                <c:pt idx="12">
                  <c:v>24156</c:v>
                </c:pt>
                <c:pt idx="13">
                  <c:v>24182</c:v>
                </c:pt>
                <c:pt idx="14">
                  <c:v>24170</c:v>
                </c:pt>
                <c:pt idx="15">
                  <c:v>24216</c:v>
                </c:pt>
                <c:pt idx="16">
                  <c:v>24164</c:v>
                </c:pt>
                <c:pt idx="17">
                  <c:v>24127</c:v>
                </c:pt>
                <c:pt idx="18">
                  <c:v>24175</c:v>
                </c:pt>
                <c:pt idx="19">
                  <c:v>24213</c:v>
                </c:pt>
                <c:pt idx="20">
                  <c:v>24206</c:v>
                </c:pt>
                <c:pt idx="21">
                  <c:v>24215</c:v>
                </c:pt>
                <c:pt idx="22">
                  <c:v>24159</c:v>
                </c:pt>
                <c:pt idx="23">
                  <c:v>24260</c:v>
                </c:pt>
                <c:pt idx="24">
                  <c:v>24113</c:v>
                </c:pt>
                <c:pt idx="25">
                  <c:v>21445</c:v>
                </c:pt>
                <c:pt idx="26">
                  <c:v>18450</c:v>
                </c:pt>
                <c:pt idx="27">
                  <c:v>24247</c:v>
                </c:pt>
                <c:pt idx="28">
                  <c:v>24262</c:v>
                </c:pt>
                <c:pt idx="29">
                  <c:v>24221</c:v>
                </c:pt>
                <c:pt idx="30">
                  <c:v>24201</c:v>
                </c:pt>
                <c:pt idx="31">
                  <c:v>24305</c:v>
                </c:pt>
                <c:pt idx="32">
                  <c:v>24322</c:v>
                </c:pt>
                <c:pt idx="33">
                  <c:v>24252</c:v>
                </c:pt>
                <c:pt idx="34">
                  <c:v>24201</c:v>
                </c:pt>
                <c:pt idx="35">
                  <c:v>24253</c:v>
                </c:pt>
                <c:pt idx="36">
                  <c:v>24390</c:v>
                </c:pt>
                <c:pt idx="37">
                  <c:v>24370</c:v>
                </c:pt>
                <c:pt idx="38">
                  <c:v>24322</c:v>
                </c:pt>
                <c:pt idx="39">
                  <c:v>24290</c:v>
                </c:pt>
                <c:pt idx="40">
                  <c:v>24278</c:v>
                </c:pt>
                <c:pt idx="41">
                  <c:v>24233</c:v>
                </c:pt>
                <c:pt idx="42">
                  <c:v>24262</c:v>
                </c:pt>
                <c:pt idx="43">
                  <c:v>24211</c:v>
                </c:pt>
                <c:pt idx="44">
                  <c:v>17291</c:v>
                </c:pt>
                <c:pt idx="45">
                  <c:v>10381</c:v>
                </c:pt>
                <c:pt idx="46">
                  <c:v>24093</c:v>
                </c:pt>
                <c:pt idx="47">
                  <c:v>24160</c:v>
                </c:pt>
                <c:pt idx="48">
                  <c:v>24253</c:v>
                </c:pt>
                <c:pt idx="49">
                  <c:v>24217</c:v>
                </c:pt>
                <c:pt idx="50">
                  <c:v>24297</c:v>
                </c:pt>
                <c:pt idx="51">
                  <c:v>24372</c:v>
                </c:pt>
                <c:pt idx="52">
                  <c:v>24316</c:v>
                </c:pt>
                <c:pt idx="53">
                  <c:v>24249</c:v>
                </c:pt>
                <c:pt idx="54">
                  <c:v>24146</c:v>
                </c:pt>
                <c:pt idx="55">
                  <c:v>24194</c:v>
                </c:pt>
                <c:pt idx="56">
                  <c:v>24175</c:v>
                </c:pt>
                <c:pt idx="57">
                  <c:v>24143</c:v>
                </c:pt>
                <c:pt idx="58">
                  <c:v>24092</c:v>
                </c:pt>
                <c:pt idx="59">
                  <c:v>24078</c:v>
                </c:pt>
                <c:pt idx="60">
                  <c:v>23971</c:v>
                </c:pt>
                <c:pt idx="61">
                  <c:v>24106</c:v>
                </c:pt>
                <c:pt idx="62">
                  <c:v>17192</c:v>
                </c:pt>
                <c:pt idx="63">
                  <c:v>16648</c:v>
                </c:pt>
                <c:pt idx="64">
                  <c:v>16879</c:v>
                </c:pt>
                <c:pt idx="65">
                  <c:v>16947</c:v>
                </c:pt>
                <c:pt idx="66">
                  <c:v>17027</c:v>
                </c:pt>
                <c:pt idx="67">
                  <c:v>17103</c:v>
                </c:pt>
                <c:pt idx="68">
                  <c:v>16902</c:v>
                </c:pt>
                <c:pt idx="69">
                  <c:v>20964</c:v>
                </c:pt>
                <c:pt idx="70">
                  <c:v>23511</c:v>
                </c:pt>
                <c:pt idx="71">
                  <c:v>23557</c:v>
                </c:pt>
                <c:pt idx="72">
                  <c:v>21421</c:v>
                </c:pt>
                <c:pt idx="73">
                  <c:v>16880</c:v>
                </c:pt>
                <c:pt idx="74">
                  <c:v>3503</c:v>
                </c:pt>
                <c:pt idx="75">
                  <c:v>0</c:v>
                </c:pt>
                <c:pt idx="76">
                  <c:v>1634</c:v>
                </c:pt>
                <c:pt idx="77">
                  <c:v>9984</c:v>
                </c:pt>
                <c:pt idx="78">
                  <c:v>16801</c:v>
                </c:pt>
                <c:pt idx="79">
                  <c:v>16766</c:v>
                </c:pt>
                <c:pt idx="80">
                  <c:v>16613</c:v>
                </c:pt>
                <c:pt idx="81">
                  <c:v>16667</c:v>
                </c:pt>
                <c:pt idx="82">
                  <c:v>16783</c:v>
                </c:pt>
                <c:pt idx="83">
                  <c:v>16734</c:v>
                </c:pt>
                <c:pt idx="84">
                  <c:v>16664</c:v>
                </c:pt>
                <c:pt idx="85">
                  <c:v>16627</c:v>
                </c:pt>
                <c:pt idx="86">
                  <c:v>16807</c:v>
                </c:pt>
                <c:pt idx="87">
                  <c:v>16820</c:v>
                </c:pt>
                <c:pt idx="88">
                  <c:v>16844</c:v>
                </c:pt>
                <c:pt idx="89">
                  <c:v>16794</c:v>
                </c:pt>
                <c:pt idx="90">
                  <c:v>16821</c:v>
                </c:pt>
                <c:pt idx="91">
                  <c:v>17584</c:v>
                </c:pt>
                <c:pt idx="92">
                  <c:v>16879</c:v>
                </c:pt>
                <c:pt idx="93">
                  <c:v>16863</c:v>
                </c:pt>
                <c:pt idx="94">
                  <c:v>16869</c:v>
                </c:pt>
                <c:pt idx="95">
                  <c:v>16904</c:v>
                </c:pt>
                <c:pt idx="96">
                  <c:v>16891</c:v>
                </c:pt>
                <c:pt idx="97">
                  <c:v>16835</c:v>
                </c:pt>
                <c:pt idx="98">
                  <c:v>16895</c:v>
                </c:pt>
                <c:pt idx="99">
                  <c:v>16517</c:v>
                </c:pt>
                <c:pt idx="100">
                  <c:v>17436</c:v>
                </c:pt>
                <c:pt idx="101">
                  <c:v>22649</c:v>
                </c:pt>
                <c:pt idx="102">
                  <c:v>17238</c:v>
                </c:pt>
                <c:pt idx="103">
                  <c:v>17042</c:v>
                </c:pt>
                <c:pt idx="104">
                  <c:v>17264</c:v>
                </c:pt>
                <c:pt idx="105">
                  <c:v>16903</c:v>
                </c:pt>
                <c:pt idx="106">
                  <c:v>16925</c:v>
                </c:pt>
                <c:pt idx="107">
                  <c:v>17032</c:v>
                </c:pt>
                <c:pt idx="108">
                  <c:v>17121</c:v>
                </c:pt>
                <c:pt idx="109">
                  <c:v>16933</c:v>
                </c:pt>
                <c:pt idx="110">
                  <c:v>17025</c:v>
                </c:pt>
                <c:pt idx="111">
                  <c:v>17010</c:v>
                </c:pt>
                <c:pt idx="112">
                  <c:v>16735</c:v>
                </c:pt>
                <c:pt idx="113">
                  <c:v>16711</c:v>
                </c:pt>
                <c:pt idx="114">
                  <c:v>16782</c:v>
                </c:pt>
                <c:pt idx="115">
                  <c:v>16737</c:v>
                </c:pt>
                <c:pt idx="116">
                  <c:v>16685</c:v>
                </c:pt>
                <c:pt idx="117">
                  <c:v>16580</c:v>
                </c:pt>
                <c:pt idx="118">
                  <c:v>16606</c:v>
                </c:pt>
                <c:pt idx="119">
                  <c:v>16643</c:v>
                </c:pt>
                <c:pt idx="120">
                  <c:v>16554</c:v>
                </c:pt>
                <c:pt idx="121">
                  <c:v>16154</c:v>
                </c:pt>
                <c:pt idx="122">
                  <c:v>16639</c:v>
                </c:pt>
                <c:pt idx="123">
                  <c:v>16782</c:v>
                </c:pt>
                <c:pt idx="124">
                  <c:v>16878</c:v>
                </c:pt>
                <c:pt idx="125">
                  <c:v>8689</c:v>
                </c:pt>
                <c:pt idx="127">
                  <c:v>13128</c:v>
                </c:pt>
                <c:pt idx="128">
                  <c:v>16735</c:v>
                </c:pt>
                <c:pt idx="129">
                  <c:v>16857</c:v>
                </c:pt>
                <c:pt idx="130">
                  <c:v>16928</c:v>
                </c:pt>
                <c:pt idx="131">
                  <c:v>16989</c:v>
                </c:pt>
                <c:pt idx="132">
                  <c:v>16317</c:v>
                </c:pt>
                <c:pt idx="133">
                  <c:v>16104</c:v>
                </c:pt>
                <c:pt idx="134">
                  <c:v>16180</c:v>
                </c:pt>
                <c:pt idx="135">
                  <c:v>16172</c:v>
                </c:pt>
                <c:pt idx="136">
                  <c:v>16065</c:v>
                </c:pt>
                <c:pt idx="137">
                  <c:v>16094</c:v>
                </c:pt>
                <c:pt idx="138">
                  <c:v>16136</c:v>
                </c:pt>
                <c:pt idx="139">
                  <c:v>16109</c:v>
                </c:pt>
                <c:pt idx="140">
                  <c:v>16092</c:v>
                </c:pt>
                <c:pt idx="141">
                  <c:v>15995</c:v>
                </c:pt>
                <c:pt idx="142">
                  <c:v>16180</c:v>
                </c:pt>
                <c:pt idx="143">
                  <c:v>16225</c:v>
                </c:pt>
                <c:pt idx="144">
                  <c:v>16012</c:v>
                </c:pt>
                <c:pt idx="145">
                  <c:v>16016</c:v>
                </c:pt>
                <c:pt idx="146">
                  <c:v>16054</c:v>
                </c:pt>
                <c:pt idx="147">
                  <c:v>16108</c:v>
                </c:pt>
                <c:pt idx="148">
                  <c:v>16157</c:v>
                </c:pt>
                <c:pt idx="149">
                  <c:v>16485</c:v>
                </c:pt>
                <c:pt idx="150">
                  <c:v>16279</c:v>
                </c:pt>
                <c:pt idx="151">
                  <c:v>16577</c:v>
                </c:pt>
                <c:pt idx="152">
                  <c:v>16688</c:v>
                </c:pt>
                <c:pt idx="153">
                  <c:v>16704</c:v>
                </c:pt>
                <c:pt idx="154">
                  <c:v>16674</c:v>
                </c:pt>
                <c:pt idx="155">
                  <c:v>16520</c:v>
                </c:pt>
                <c:pt idx="156">
                  <c:v>16639</c:v>
                </c:pt>
                <c:pt idx="157">
                  <c:v>16617</c:v>
                </c:pt>
                <c:pt idx="158">
                  <c:v>16681</c:v>
                </c:pt>
                <c:pt idx="159">
                  <c:v>16673</c:v>
                </c:pt>
                <c:pt idx="160">
                  <c:v>16707</c:v>
                </c:pt>
                <c:pt idx="161">
                  <c:v>16849</c:v>
                </c:pt>
                <c:pt idx="162">
                  <c:v>16890</c:v>
                </c:pt>
                <c:pt idx="163">
                  <c:v>16705</c:v>
                </c:pt>
                <c:pt idx="164">
                  <c:v>16577</c:v>
                </c:pt>
                <c:pt idx="165">
                  <c:v>16728</c:v>
                </c:pt>
                <c:pt idx="166">
                  <c:v>16922</c:v>
                </c:pt>
                <c:pt idx="167">
                  <c:v>16867</c:v>
                </c:pt>
                <c:pt idx="168">
                  <c:v>16813</c:v>
                </c:pt>
                <c:pt idx="169">
                  <c:v>16721</c:v>
                </c:pt>
                <c:pt idx="170">
                  <c:v>16809</c:v>
                </c:pt>
                <c:pt idx="171">
                  <c:v>16745</c:v>
                </c:pt>
                <c:pt idx="172">
                  <c:v>16762</c:v>
                </c:pt>
                <c:pt idx="173">
                  <c:v>16864</c:v>
                </c:pt>
                <c:pt idx="174">
                  <c:v>16704</c:v>
                </c:pt>
                <c:pt idx="175">
                  <c:v>16846</c:v>
                </c:pt>
                <c:pt idx="176">
                  <c:v>16992</c:v>
                </c:pt>
                <c:pt idx="177">
                  <c:v>16932</c:v>
                </c:pt>
                <c:pt idx="178">
                  <c:v>16851</c:v>
                </c:pt>
                <c:pt idx="179">
                  <c:v>16762</c:v>
                </c:pt>
                <c:pt idx="180">
                  <c:v>16849</c:v>
                </c:pt>
                <c:pt idx="181">
                  <c:v>16891</c:v>
                </c:pt>
                <c:pt idx="182">
                  <c:v>16919</c:v>
                </c:pt>
              </c:numCache>
            </c:numRef>
          </c:val>
        </c:ser>
        <c:ser>
          <c:idx val="1"/>
          <c:order val="1"/>
          <c:tx>
            <c:strRef>
              <c:f>'توليد روزانه 93'!$I$1</c:f>
              <c:strCache>
                <c:ptCount val="1"/>
                <c:pt idx="0">
                  <c:v>فروش به شبكه برق</c:v>
                </c:pt>
              </c:strCache>
            </c:strRef>
          </c:tx>
          <c:spPr>
            <a:solidFill>
              <a:schemeClr val="accent1">
                <a:lumMod val="75000"/>
              </a:schemeClr>
            </a:solidFill>
          </c:spPr>
          <c:cat>
            <c:strRef>
              <c:f>'توليد روزانه 93'!$F$95:$F$277</c:f>
              <c:strCache>
                <c:ptCount val="183"/>
                <c:pt idx="0">
                  <c:v>1393/04/1</c:v>
                </c:pt>
                <c:pt idx="1">
                  <c:v>1393/04/2</c:v>
                </c:pt>
                <c:pt idx="2">
                  <c:v>1393/04/3</c:v>
                </c:pt>
                <c:pt idx="3">
                  <c:v>1393/04/4</c:v>
                </c:pt>
                <c:pt idx="4">
                  <c:v>1393/04/5</c:v>
                </c:pt>
                <c:pt idx="5">
                  <c:v>1393/04/6</c:v>
                </c:pt>
                <c:pt idx="6">
                  <c:v>1393/04/7</c:v>
                </c:pt>
                <c:pt idx="7">
                  <c:v>1393/04/8</c:v>
                </c:pt>
                <c:pt idx="8">
                  <c:v>1393/04/9</c:v>
                </c:pt>
                <c:pt idx="9">
                  <c:v>1393/04/10</c:v>
                </c:pt>
                <c:pt idx="10">
                  <c:v>1393/04/11</c:v>
                </c:pt>
                <c:pt idx="11">
                  <c:v>1393/04/12</c:v>
                </c:pt>
                <c:pt idx="12">
                  <c:v>1393/04/13</c:v>
                </c:pt>
                <c:pt idx="13">
                  <c:v>1393/04/14</c:v>
                </c:pt>
                <c:pt idx="14">
                  <c:v>1393/04/15</c:v>
                </c:pt>
                <c:pt idx="15">
                  <c:v>1393/04/16</c:v>
                </c:pt>
                <c:pt idx="16">
                  <c:v>1393/04/17</c:v>
                </c:pt>
                <c:pt idx="17">
                  <c:v>1393/04/18</c:v>
                </c:pt>
                <c:pt idx="18">
                  <c:v>1393/04/19</c:v>
                </c:pt>
                <c:pt idx="19">
                  <c:v>1393/04/20</c:v>
                </c:pt>
                <c:pt idx="20">
                  <c:v>1393/04/21</c:v>
                </c:pt>
                <c:pt idx="21">
                  <c:v>1393/04/22</c:v>
                </c:pt>
                <c:pt idx="22">
                  <c:v>1393/04/23</c:v>
                </c:pt>
                <c:pt idx="23">
                  <c:v>1393/04/24</c:v>
                </c:pt>
                <c:pt idx="24">
                  <c:v>1393/04/25</c:v>
                </c:pt>
                <c:pt idx="25">
                  <c:v>1393/04/26</c:v>
                </c:pt>
                <c:pt idx="26">
                  <c:v>1393/04/27</c:v>
                </c:pt>
                <c:pt idx="27">
                  <c:v>1393/04/28</c:v>
                </c:pt>
                <c:pt idx="28">
                  <c:v>1393/04/29</c:v>
                </c:pt>
                <c:pt idx="29">
                  <c:v>1393/04/30</c:v>
                </c:pt>
                <c:pt idx="30">
                  <c:v>1393/04/31</c:v>
                </c:pt>
                <c:pt idx="31">
                  <c:v>1393/05/01</c:v>
                </c:pt>
                <c:pt idx="32">
                  <c:v>1393/05/02</c:v>
                </c:pt>
                <c:pt idx="33">
                  <c:v>1393/05/03</c:v>
                </c:pt>
                <c:pt idx="34">
                  <c:v>1393/05/04</c:v>
                </c:pt>
                <c:pt idx="35">
                  <c:v>1393/05/05</c:v>
                </c:pt>
                <c:pt idx="36">
                  <c:v>1393/05/06</c:v>
                </c:pt>
                <c:pt idx="37">
                  <c:v>1393/05/07</c:v>
                </c:pt>
                <c:pt idx="38">
                  <c:v>1393/05/08</c:v>
                </c:pt>
                <c:pt idx="39">
                  <c:v>1393/05/09</c:v>
                </c:pt>
                <c:pt idx="40">
                  <c:v>1393/05/10</c:v>
                </c:pt>
                <c:pt idx="41">
                  <c:v>1393/05/11</c:v>
                </c:pt>
                <c:pt idx="42">
                  <c:v>1393/05/12</c:v>
                </c:pt>
                <c:pt idx="43">
                  <c:v>1393/05/13</c:v>
                </c:pt>
                <c:pt idx="44">
                  <c:v>1393/05/14</c:v>
                </c:pt>
                <c:pt idx="45">
                  <c:v>1393/05/15</c:v>
                </c:pt>
                <c:pt idx="46">
                  <c:v>1393/05/16</c:v>
                </c:pt>
                <c:pt idx="47">
                  <c:v>1393/05/17</c:v>
                </c:pt>
                <c:pt idx="48">
                  <c:v>1393/05/18</c:v>
                </c:pt>
                <c:pt idx="49">
                  <c:v>1393/05/19</c:v>
                </c:pt>
                <c:pt idx="50">
                  <c:v>1393/05/20</c:v>
                </c:pt>
                <c:pt idx="51">
                  <c:v>1393/05/21</c:v>
                </c:pt>
                <c:pt idx="52">
                  <c:v>1393/05/22</c:v>
                </c:pt>
                <c:pt idx="53">
                  <c:v>1393/05/23</c:v>
                </c:pt>
                <c:pt idx="54">
                  <c:v>1393/05/24</c:v>
                </c:pt>
                <c:pt idx="55">
                  <c:v>1393/05/25</c:v>
                </c:pt>
                <c:pt idx="56">
                  <c:v>1393/05/26</c:v>
                </c:pt>
                <c:pt idx="57">
                  <c:v>1393/05/27</c:v>
                </c:pt>
                <c:pt idx="58">
                  <c:v>1393/05/28</c:v>
                </c:pt>
                <c:pt idx="59">
                  <c:v>1393/05/29</c:v>
                </c:pt>
                <c:pt idx="60">
                  <c:v>1393/05/30</c:v>
                </c:pt>
                <c:pt idx="61">
                  <c:v>1393/05/31</c:v>
                </c:pt>
                <c:pt idx="62">
                  <c:v>1393/06/01</c:v>
                </c:pt>
                <c:pt idx="63">
                  <c:v>1393/06/02</c:v>
                </c:pt>
                <c:pt idx="64">
                  <c:v>1393/06/03</c:v>
                </c:pt>
                <c:pt idx="65">
                  <c:v>1393/06/04</c:v>
                </c:pt>
                <c:pt idx="66">
                  <c:v>1393/06/05</c:v>
                </c:pt>
                <c:pt idx="67">
                  <c:v>1393/06/06</c:v>
                </c:pt>
                <c:pt idx="68">
                  <c:v>1393/06/07</c:v>
                </c:pt>
                <c:pt idx="69">
                  <c:v>1393/06/08</c:v>
                </c:pt>
                <c:pt idx="70">
                  <c:v>1393/06/09</c:v>
                </c:pt>
                <c:pt idx="71">
                  <c:v>1393/06/10</c:v>
                </c:pt>
                <c:pt idx="72">
                  <c:v>1393/06/11</c:v>
                </c:pt>
                <c:pt idx="73">
                  <c:v>1393/06/12</c:v>
                </c:pt>
                <c:pt idx="74">
                  <c:v>1393/06/13</c:v>
                </c:pt>
                <c:pt idx="75">
                  <c:v>1393/06/14</c:v>
                </c:pt>
                <c:pt idx="76">
                  <c:v>1393/06/15</c:v>
                </c:pt>
                <c:pt idx="77">
                  <c:v>1393/06/16</c:v>
                </c:pt>
                <c:pt idx="78">
                  <c:v>1393/06/17</c:v>
                </c:pt>
                <c:pt idx="79">
                  <c:v>1393/06/18</c:v>
                </c:pt>
                <c:pt idx="80">
                  <c:v>1393/06/19</c:v>
                </c:pt>
                <c:pt idx="81">
                  <c:v>1393/06/20</c:v>
                </c:pt>
                <c:pt idx="82">
                  <c:v>1393/06/21</c:v>
                </c:pt>
                <c:pt idx="83">
                  <c:v>1393/06/22</c:v>
                </c:pt>
                <c:pt idx="84">
                  <c:v>1393/06/23</c:v>
                </c:pt>
                <c:pt idx="85">
                  <c:v>1393/06/24</c:v>
                </c:pt>
                <c:pt idx="86">
                  <c:v>1393/06/25</c:v>
                </c:pt>
                <c:pt idx="87">
                  <c:v>1393/06/26</c:v>
                </c:pt>
                <c:pt idx="88">
                  <c:v>1393/06/27</c:v>
                </c:pt>
                <c:pt idx="89">
                  <c:v>1393/06/28</c:v>
                </c:pt>
                <c:pt idx="90">
                  <c:v>1393/06/29</c:v>
                </c:pt>
                <c:pt idx="91">
                  <c:v>1393/06/30</c:v>
                </c:pt>
                <c:pt idx="92">
                  <c:v>1393/06/31</c:v>
                </c:pt>
                <c:pt idx="93">
                  <c:v>1393/07/01</c:v>
                </c:pt>
                <c:pt idx="94">
                  <c:v>1393/07/02</c:v>
                </c:pt>
                <c:pt idx="95">
                  <c:v>1393/07/03</c:v>
                </c:pt>
                <c:pt idx="96">
                  <c:v>1393/07/04</c:v>
                </c:pt>
                <c:pt idx="97">
                  <c:v>1393/07/05</c:v>
                </c:pt>
                <c:pt idx="98">
                  <c:v>1393/07/06</c:v>
                </c:pt>
                <c:pt idx="99">
                  <c:v>1393/07/07</c:v>
                </c:pt>
                <c:pt idx="100">
                  <c:v>1393/07/08</c:v>
                </c:pt>
                <c:pt idx="101">
                  <c:v>1393/07/09</c:v>
                </c:pt>
                <c:pt idx="102">
                  <c:v>1393/07/10</c:v>
                </c:pt>
                <c:pt idx="103">
                  <c:v>1393/07/11</c:v>
                </c:pt>
                <c:pt idx="104">
                  <c:v>1393/07/12</c:v>
                </c:pt>
                <c:pt idx="105">
                  <c:v>1393/07/13</c:v>
                </c:pt>
                <c:pt idx="106">
                  <c:v>1393/07/14</c:v>
                </c:pt>
                <c:pt idx="107">
                  <c:v>1393/07/15</c:v>
                </c:pt>
                <c:pt idx="108">
                  <c:v>1393/07/16</c:v>
                </c:pt>
                <c:pt idx="109">
                  <c:v>1393/07/17</c:v>
                </c:pt>
                <c:pt idx="110">
                  <c:v>1393/07/18</c:v>
                </c:pt>
                <c:pt idx="111">
                  <c:v>1393/07/19</c:v>
                </c:pt>
                <c:pt idx="112">
                  <c:v>1393/07/20</c:v>
                </c:pt>
                <c:pt idx="113">
                  <c:v>1393/07/21</c:v>
                </c:pt>
                <c:pt idx="114">
                  <c:v>1393/07/22</c:v>
                </c:pt>
                <c:pt idx="115">
                  <c:v>1393/07/23</c:v>
                </c:pt>
                <c:pt idx="116">
                  <c:v>1393/07/24</c:v>
                </c:pt>
                <c:pt idx="117">
                  <c:v>1393/07/25</c:v>
                </c:pt>
                <c:pt idx="118">
                  <c:v>1393/07/26</c:v>
                </c:pt>
                <c:pt idx="119">
                  <c:v>1393/07/27</c:v>
                </c:pt>
                <c:pt idx="120">
                  <c:v>1393/07/28</c:v>
                </c:pt>
                <c:pt idx="121">
                  <c:v>1393/07/29</c:v>
                </c:pt>
                <c:pt idx="122">
                  <c:v>1393/07/30</c:v>
                </c:pt>
                <c:pt idx="123">
                  <c:v>1393/08/01</c:v>
                </c:pt>
                <c:pt idx="124">
                  <c:v>1393/08/02</c:v>
                </c:pt>
                <c:pt idx="125">
                  <c:v>1393/08/03</c:v>
                </c:pt>
                <c:pt idx="126">
                  <c:v>1393/08/04</c:v>
                </c:pt>
                <c:pt idx="127">
                  <c:v>1393/08/05</c:v>
                </c:pt>
                <c:pt idx="128">
                  <c:v>1393/08/06</c:v>
                </c:pt>
                <c:pt idx="129">
                  <c:v>1393/08/07</c:v>
                </c:pt>
                <c:pt idx="130">
                  <c:v>1393/08/08</c:v>
                </c:pt>
                <c:pt idx="131">
                  <c:v>1393/08/09</c:v>
                </c:pt>
                <c:pt idx="132">
                  <c:v>1393/08/10</c:v>
                </c:pt>
                <c:pt idx="133">
                  <c:v>1393/08/11</c:v>
                </c:pt>
                <c:pt idx="134">
                  <c:v>1393/08/12</c:v>
                </c:pt>
                <c:pt idx="135">
                  <c:v>1393/08/13</c:v>
                </c:pt>
                <c:pt idx="136">
                  <c:v>1393/08/14</c:v>
                </c:pt>
                <c:pt idx="137">
                  <c:v>1393/08/15</c:v>
                </c:pt>
                <c:pt idx="138">
                  <c:v>1393/08/16</c:v>
                </c:pt>
                <c:pt idx="139">
                  <c:v>1393/08/17</c:v>
                </c:pt>
                <c:pt idx="140">
                  <c:v>1393/08/18</c:v>
                </c:pt>
                <c:pt idx="141">
                  <c:v>1393/08/19</c:v>
                </c:pt>
                <c:pt idx="142">
                  <c:v>1393/08/20</c:v>
                </c:pt>
                <c:pt idx="143">
                  <c:v>1393/08/21</c:v>
                </c:pt>
                <c:pt idx="144">
                  <c:v>1393/08/22</c:v>
                </c:pt>
                <c:pt idx="145">
                  <c:v>1393/08/23</c:v>
                </c:pt>
                <c:pt idx="146">
                  <c:v>1393/08/24</c:v>
                </c:pt>
                <c:pt idx="147">
                  <c:v>1393/08/25</c:v>
                </c:pt>
                <c:pt idx="148">
                  <c:v>1393/08/26</c:v>
                </c:pt>
                <c:pt idx="149">
                  <c:v>1393/08/27</c:v>
                </c:pt>
                <c:pt idx="150">
                  <c:v>1393/08/28</c:v>
                </c:pt>
                <c:pt idx="151">
                  <c:v>1393/08/29</c:v>
                </c:pt>
                <c:pt idx="152">
                  <c:v>1393/08/30</c:v>
                </c:pt>
                <c:pt idx="153">
                  <c:v>1393/09/01</c:v>
                </c:pt>
                <c:pt idx="154">
                  <c:v>1393/09/02</c:v>
                </c:pt>
                <c:pt idx="155">
                  <c:v>1393/09/03</c:v>
                </c:pt>
                <c:pt idx="156">
                  <c:v>1393/09/04</c:v>
                </c:pt>
                <c:pt idx="157">
                  <c:v>1393/09/05</c:v>
                </c:pt>
                <c:pt idx="158">
                  <c:v>1393/09/06</c:v>
                </c:pt>
                <c:pt idx="159">
                  <c:v>1393/09/07</c:v>
                </c:pt>
                <c:pt idx="160">
                  <c:v>1393/09/08</c:v>
                </c:pt>
                <c:pt idx="161">
                  <c:v>1393/09/09</c:v>
                </c:pt>
                <c:pt idx="162">
                  <c:v>1393/09/10</c:v>
                </c:pt>
                <c:pt idx="163">
                  <c:v>1393/09/11</c:v>
                </c:pt>
                <c:pt idx="164">
                  <c:v>1393/09/12</c:v>
                </c:pt>
                <c:pt idx="165">
                  <c:v>1393/09/13</c:v>
                </c:pt>
                <c:pt idx="166">
                  <c:v>1393/09/14</c:v>
                </c:pt>
                <c:pt idx="167">
                  <c:v>1393/09/15</c:v>
                </c:pt>
                <c:pt idx="168">
                  <c:v>1393/09/16</c:v>
                </c:pt>
                <c:pt idx="169">
                  <c:v>1393/09/17</c:v>
                </c:pt>
                <c:pt idx="170">
                  <c:v>1393/09/18</c:v>
                </c:pt>
                <c:pt idx="171">
                  <c:v>1393/09/19</c:v>
                </c:pt>
                <c:pt idx="172">
                  <c:v>1393/09/20</c:v>
                </c:pt>
                <c:pt idx="173">
                  <c:v>1393/09/21</c:v>
                </c:pt>
                <c:pt idx="174">
                  <c:v>1393/09/22</c:v>
                </c:pt>
                <c:pt idx="175">
                  <c:v>1393/09/23</c:v>
                </c:pt>
                <c:pt idx="176">
                  <c:v>1393/09/24</c:v>
                </c:pt>
                <c:pt idx="177">
                  <c:v>1393/09/25</c:v>
                </c:pt>
                <c:pt idx="178">
                  <c:v>1393/09/26</c:v>
                </c:pt>
                <c:pt idx="179">
                  <c:v>1393/09/27</c:v>
                </c:pt>
                <c:pt idx="180">
                  <c:v>1393/09/28</c:v>
                </c:pt>
                <c:pt idx="181">
                  <c:v>1393/09/29</c:v>
                </c:pt>
                <c:pt idx="182">
                  <c:v>1393/09/30</c:v>
                </c:pt>
              </c:strCache>
            </c:strRef>
          </c:cat>
          <c:val>
            <c:numRef>
              <c:f>'توليد روزانه 93'!$I$95:$I$277</c:f>
              <c:numCache>
                <c:formatCode>General</c:formatCode>
                <c:ptCount val="183"/>
                <c:pt idx="2">
                  <c:v>1017</c:v>
                </c:pt>
                <c:pt idx="4">
                  <c:v>13936</c:v>
                </c:pt>
                <c:pt idx="5">
                  <c:v>15889</c:v>
                </c:pt>
                <c:pt idx="6">
                  <c:v>20218</c:v>
                </c:pt>
                <c:pt idx="7">
                  <c:v>21669</c:v>
                </c:pt>
                <c:pt idx="8">
                  <c:v>8130</c:v>
                </c:pt>
                <c:pt idx="10">
                  <c:v>13418</c:v>
                </c:pt>
                <c:pt idx="11">
                  <c:v>21427</c:v>
                </c:pt>
                <c:pt idx="12">
                  <c:v>21876</c:v>
                </c:pt>
                <c:pt idx="13">
                  <c:v>21951</c:v>
                </c:pt>
                <c:pt idx="14">
                  <c:v>21865</c:v>
                </c:pt>
                <c:pt idx="15">
                  <c:v>21929</c:v>
                </c:pt>
                <c:pt idx="16">
                  <c:v>21942</c:v>
                </c:pt>
                <c:pt idx="17">
                  <c:v>21864</c:v>
                </c:pt>
                <c:pt idx="18">
                  <c:v>21964</c:v>
                </c:pt>
                <c:pt idx="19">
                  <c:v>22002</c:v>
                </c:pt>
                <c:pt idx="20">
                  <c:v>21998</c:v>
                </c:pt>
                <c:pt idx="21">
                  <c:v>21983</c:v>
                </c:pt>
                <c:pt idx="22">
                  <c:v>21944</c:v>
                </c:pt>
                <c:pt idx="23">
                  <c:v>22049</c:v>
                </c:pt>
                <c:pt idx="24">
                  <c:v>21891</c:v>
                </c:pt>
                <c:pt idx="25">
                  <c:v>19240</c:v>
                </c:pt>
                <c:pt idx="26">
                  <c:v>16324</c:v>
                </c:pt>
                <c:pt idx="27">
                  <c:v>22030</c:v>
                </c:pt>
                <c:pt idx="28">
                  <c:v>22087</c:v>
                </c:pt>
                <c:pt idx="29">
                  <c:v>22051</c:v>
                </c:pt>
                <c:pt idx="30">
                  <c:v>22019</c:v>
                </c:pt>
                <c:pt idx="31">
                  <c:v>22116</c:v>
                </c:pt>
                <c:pt idx="32">
                  <c:v>22107</c:v>
                </c:pt>
                <c:pt idx="33">
                  <c:v>22010</c:v>
                </c:pt>
                <c:pt idx="34">
                  <c:v>21968</c:v>
                </c:pt>
                <c:pt idx="35">
                  <c:v>22007</c:v>
                </c:pt>
                <c:pt idx="36">
                  <c:v>22112</c:v>
                </c:pt>
                <c:pt idx="37">
                  <c:v>22104</c:v>
                </c:pt>
                <c:pt idx="38">
                  <c:v>22020</c:v>
                </c:pt>
                <c:pt idx="39">
                  <c:v>21978</c:v>
                </c:pt>
                <c:pt idx="40">
                  <c:v>22058</c:v>
                </c:pt>
                <c:pt idx="41">
                  <c:v>21941</c:v>
                </c:pt>
                <c:pt idx="42">
                  <c:v>21966</c:v>
                </c:pt>
                <c:pt idx="43">
                  <c:v>21958</c:v>
                </c:pt>
                <c:pt idx="44">
                  <c:v>15710</c:v>
                </c:pt>
                <c:pt idx="45">
                  <c:v>8634</c:v>
                </c:pt>
                <c:pt idx="46">
                  <c:v>21876</c:v>
                </c:pt>
                <c:pt idx="47">
                  <c:v>21911</c:v>
                </c:pt>
                <c:pt idx="48">
                  <c:v>21990</c:v>
                </c:pt>
                <c:pt idx="49">
                  <c:v>21959</c:v>
                </c:pt>
                <c:pt idx="50">
                  <c:v>22047</c:v>
                </c:pt>
                <c:pt idx="51">
                  <c:v>22142</c:v>
                </c:pt>
                <c:pt idx="52">
                  <c:v>22040</c:v>
                </c:pt>
                <c:pt idx="53">
                  <c:v>21980</c:v>
                </c:pt>
                <c:pt idx="54">
                  <c:v>21882</c:v>
                </c:pt>
                <c:pt idx="55">
                  <c:v>21937</c:v>
                </c:pt>
                <c:pt idx="56">
                  <c:v>21906</c:v>
                </c:pt>
                <c:pt idx="57">
                  <c:v>21871</c:v>
                </c:pt>
                <c:pt idx="58">
                  <c:v>21821</c:v>
                </c:pt>
                <c:pt idx="59">
                  <c:v>21810</c:v>
                </c:pt>
                <c:pt idx="60">
                  <c:v>21701</c:v>
                </c:pt>
                <c:pt idx="61">
                  <c:v>21830</c:v>
                </c:pt>
                <c:pt idx="62">
                  <c:v>15017</c:v>
                </c:pt>
                <c:pt idx="63">
                  <c:v>14540</c:v>
                </c:pt>
                <c:pt idx="64">
                  <c:v>14709</c:v>
                </c:pt>
                <c:pt idx="65">
                  <c:v>14778</c:v>
                </c:pt>
                <c:pt idx="66">
                  <c:v>14854</c:v>
                </c:pt>
                <c:pt idx="67">
                  <c:v>14935</c:v>
                </c:pt>
                <c:pt idx="68">
                  <c:v>14767</c:v>
                </c:pt>
                <c:pt idx="69">
                  <c:v>18772</c:v>
                </c:pt>
                <c:pt idx="70">
                  <c:v>21280</c:v>
                </c:pt>
                <c:pt idx="71">
                  <c:v>21326</c:v>
                </c:pt>
                <c:pt idx="72">
                  <c:v>19189</c:v>
                </c:pt>
                <c:pt idx="73">
                  <c:v>14717</c:v>
                </c:pt>
                <c:pt idx="74">
                  <c:v>3053</c:v>
                </c:pt>
                <c:pt idx="75">
                  <c:v>0</c:v>
                </c:pt>
                <c:pt idx="76">
                  <c:v>1276</c:v>
                </c:pt>
                <c:pt idx="77">
                  <c:v>8312</c:v>
                </c:pt>
                <c:pt idx="78">
                  <c:v>14718</c:v>
                </c:pt>
                <c:pt idx="79">
                  <c:v>14637</c:v>
                </c:pt>
                <c:pt idx="80">
                  <c:v>14539</c:v>
                </c:pt>
                <c:pt idx="81">
                  <c:v>14544</c:v>
                </c:pt>
                <c:pt idx="82">
                  <c:v>14637</c:v>
                </c:pt>
                <c:pt idx="83">
                  <c:v>14585</c:v>
                </c:pt>
                <c:pt idx="84">
                  <c:v>14534</c:v>
                </c:pt>
                <c:pt idx="85">
                  <c:v>14463</c:v>
                </c:pt>
                <c:pt idx="86">
                  <c:v>14665</c:v>
                </c:pt>
                <c:pt idx="87">
                  <c:v>14670</c:v>
                </c:pt>
                <c:pt idx="88">
                  <c:v>14692</c:v>
                </c:pt>
                <c:pt idx="89">
                  <c:v>14635</c:v>
                </c:pt>
                <c:pt idx="90">
                  <c:v>14673</c:v>
                </c:pt>
                <c:pt idx="91">
                  <c:v>15336</c:v>
                </c:pt>
                <c:pt idx="92">
                  <c:v>14735</c:v>
                </c:pt>
                <c:pt idx="93">
                  <c:v>14701</c:v>
                </c:pt>
                <c:pt idx="94">
                  <c:v>14730</c:v>
                </c:pt>
                <c:pt idx="95">
                  <c:v>14769</c:v>
                </c:pt>
                <c:pt idx="96">
                  <c:v>14751</c:v>
                </c:pt>
                <c:pt idx="97">
                  <c:v>14693</c:v>
                </c:pt>
                <c:pt idx="98">
                  <c:v>14737</c:v>
                </c:pt>
                <c:pt idx="99">
                  <c:v>14400</c:v>
                </c:pt>
                <c:pt idx="100">
                  <c:v>15329</c:v>
                </c:pt>
                <c:pt idx="101">
                  <c:v>20415</c:v>
                </c:pt>
                <c:pt idx="102">
                  <c:v>15120</c:v>
                </c:pt>
                <c:pt idx="103">
                  <c:v>14926</c:v>
                </c:pt>
                <c:pt idx="104">
                  <c:v>15135</c:v>
                </c:pt>
                <c:pt idx="105">
                  <c:v>14788</c:v>
                </c:pt>
                <c:pt idx="106">
                  <c:v>14780</c:v>
                </c:pt>
                <c:pt idx="107">
                  <c:v>14879</c:v>
                </c:pt>
                <c:pt idx="108">
                  <c:v>15058</c:v>
                </c:pt>
                <c:pt idx="109">
                  <c:v>14899</c:v>
                </c:pt>
                <c:pt idx="110">
                  <c:v>14967</c:v>
                </c:pt>
                <c:pt idx="111">
                  <c:v>14943</c:v>
                </c:pt>
                <c:pt idx="112">
                  <c:v>14756</c:v>
                </c:pt>
                <c:pt idx="113">
                  <c:v>14770</c:v>
                </c:pt>
                <c:pt idx="114">
                  <c:v>14839</c:v>
                </c:pt>
                <c:pt idx="115">
                  <c:v>14789</c:v>
                </c:pt>
                <c:pt idx="116">
                  <c:v>14743</c:v>
                </c:pt>
                <c:pt idx="117">
                  <c:v>14654</c:v>
                </c:pt>
                <c:pt idx="118">
                  <c:v>14688</c:v>
                </c:pt>
                <c:pt idx="119">
                  <c:v>14753</c:v>
                </c:pt>
                <c:pt idx="120">
                  <c:v>14664</c:v>
                </c:pt>
                <c:pt idx="121">
                  <c:v>14246</c:v>
                </c:pt>
                <c:pt idx="122">
                  <c:v>14747</c:v>
                </c:pt>
                <c:pt idx="123">
                  <c:v>14884</c:v>
                </c:pt>
                <c:pt idx="124">
                  <c:v>14972</c:v>
                </c:pt>
                <c:pt idx="125">
                  <c:v>7710</c:v>
                </c:pt>
                <c:pt idx="127">
                  <c:v>11467</c:v>
                </c:pt>
                <c:pt idx="128">
                  <c:v>14921</c:v>
                </c:pt>
                <c:pt idx="129">
                  <c:v>15034</c:v>
                </c:pt>
                <c:pt idx="130">
                  <c:v>15063</c:v>
                </c:pt>
                <c:pt idx="131">
                  <c:v>15124</c:v>
                </c:pt>
                <c:pt idx="132">
                  <c:v>15041</c:v>
                </c:pt>
                <c:pt idx="133">
                  <c:v>14862</c:v>
                </c:pt>
                <c:pt idx="134">
                  <c:v>14942</c:v>
                </c:pt>
                <c:pt idx="135">
                  <c:v>14933</c:v>
                </c:pt>
                <c:pt idx="136">
                  <c:v>14826</c:v>
                </c:pt>
                <c:pt idx="137">
                  <c:v>14890</c:v>
                </c:pt>
                <c:pt idx="138">
                  <c:v>14941</c:v>
                </c:pt>
                <c:pt idx="139">
                  <c:v>14916</c:v>
                </c:pt>
                <c:pt idx="140">
                  <c:v>14897</c:v>
                </c:pt>
                <c:pt idx="141">
                  <c:v>14808</c:v>
                </c:pt>
                <c:pt idx="142">
                  <c:v>14994</c:v>
                </c:pt>
                <c:pt idx="143">
                  <c:v>15038</c:v>
                </c:pt>
                <c:pt idx="144">
                  <c:v>14823</c:v>
                </c:pt>
                <c:pt idx="145">
                  <c:v>14830</c:v>
                </c:pt>
                <c:pt idx="146">
                  <c:v>14759</c:v>
                </c:pt>
                <c:pt idx="147">
                  <c:v>14927</c:v>
                </c:pt>
                <c:pt idx="148">
                  <c:v>14802</c:v>
                </c:pt>
                <c:pt idx="149">
                  <c:v>14655</c:v>
                </c:pt>
                <c:pt idx="150">
                  <c:v>14499</c:v>
                </c:pt>
                <c:pt idx="151">
                  <c:v>14777</c:v>
                </c:pt>
                <c:pt idx="152">
                  <c:v>14861</c:v>
                </c:pt>
                <c:pt idx="153">
                  <c:v>14903</c:v>
                </c:pt>
                <c:pt idx="154">
                  <c:v>14899</c:v>
                </c:pt>
                <c:pt idx="155">
                  <c:v>14723</c:v>
                </c:pt>
                <c:pt idx="156">
                  <c:v>14848</c:v>
                </c:pt>
                <c:pt idx="157">
                  <c:v>14833</c:v>
                </c:pt>
                <c:pt idx="158">
                  <c:v>14882</c:v>
                </c:pt>
                <c:pt idx="159">
                  <c:v>14873</c:v>
                </c:pt>
                <c:pt idx="160">
                  <c:v>14912</c:v>
                </c:pt>
                <c:pt idx="161">
                  <c:v>15045</c:v>
                </c:pt>
                <c:pt idx="162">
                  <c:v>15104</c:v>
                </c:pt>
                <c:pt idx="163">
                  <c:v>14909</c:v>
                </c:pt>
                <c:pt idx="164">
                  <c:v>15053</c:v>
                </c:pt>
                <c:pt idx="165">
                  <c:v>14918</c:v>
                </c:pt>
                <c:pt idx="166">
                  <c:v>15109</c:v>
                </c:pt>
                <c:pt idx="167">
                  <c:v>15053</c:v>
                </c:pt>
                <c:pt idx="168">
                  <c:v>15005</c:v>
                </c:pt>
                <c:pt idx="169">
                  <c:v>14910</c:v>
                </c:pt>
                <c:pt idx="170">
                  <c:v>14994</c:v>
                </c:pt>
                <c:pt idx="171">
                  <c:v>14920</c:v>
                </c:pt>
                <c:pt idx="172">
                  <c:v>14934</c:v>
                </c:pt>
                <c:pt idx="173">
                  <c:v>15030</c:v>
                </c:pt>
                <c:pt idx="174">
                  <c:v>14884</c:v>
                </c:pt>
                <c:pt idx="175">
                  <c:v>15037</c:v>
                </c:pt>
                <c:pt idx="176">
                  <c:v>15170</c:v>
                </c:pt>
                <c:pt idx="177">
                  <c:v>15112</c:v>
                </c:pt>
                <c:pt idx="178">
                  <c:v>15044</c:v>
                </c:pt>
                <c:pt idx="179">
                  <c:v>14972</c:v>
                </c:pt>
                <c:pt idx="180">
                  <c:v>15059</c:v>
                </c:pt>
                <c:pt idx="181">
                  <c:v>15101</c:v>
                </c:pt>
                <c:pt idx="182">
                  <c:v>15130</c:v>
                </c:pt>
              </c:numCache>
            </c:numRef>
          </c:val>
        </c:ser>
        <c:dLbls>
          <c:showLegendKey val="0"/>
          <c:showVal val="0"/>
          <c:showCatName val="0"/>
          <c:showSerName val="0"/>
          <c:showPercent val="0"/>
          <c:showBubbleSize val="0"/>
        </c:dLbls>
        <c:axId val="147296640"/>
        <c:axId val="147298176"/>
      </c:areaChart>
      <c:catAx>
        <c:axId val="147296640"/>
        <c:scaling>
          <c:orientation val="minMax"/>
        </c:scaling>
        <c:delete val="0"/>
        <c:axPos val="b"/>
        <c:majorTickMark val="out"/>
        <c:minorTickMark val="none"/>
        <c:tickLblPos val="nextTo"/>
        <c:txPr>
          <a:bodyPr rot="5400000" vert="horz"/>
          <a:lstStyle/>
          <a:p>
            <a:pPr>
              <a:defRPr sz="1400" i="0">
                <a:latin typeface="IPT.Zar" pitchFamily="2" charset="2"/>
              </a:defRPr>
            </a:pPr>
            <a:endParaRPr lang="en-US"/>
          </a:p>
        </c:txPr>
        <c:crossAx val="147298176"/>
        <c:crosses val="autoZero"/>
        <c:auto val="1"/>
        <c:lblAlgn val="ctr"/>
        <c:lblOffset val="100"/>
        <c:tickLblSkip val="30"/>
        <c:tickMarkSkip val="2"/>
        <c:noMultiLvlLbl val="0"/>
      </c:catAx>
      <c:valAx>
        <c:axId val="147298176"/>
        <c:scaling>
          <c:orientation val="minMax"/>
        </c:scaling>
        <c:delete val="0"/>
        <c:axPos val="l"/>
        <c:majorGridlines/>
        <c:numFmt formatCode="General" sourceLinked="1"/>
        <c:majorTickMark val="out"/>
        <c:minorTickMark val="none"/>
        <c:tickLblPos val="nextTo"/>
        <c:txPr>
          <a:bodyPr/>
          <a:lstStyle/>
          <a:p>
            <a:pPr>
              <a:defRPr sz="1600" b="1">
                <a:latin typeface="IPT.Nazanin" pitchFamily="2" charset="2"/>
              </a:defRPr>
            </a:pPr>
            <a:endParaRPr lang="en-US"/>
          </a:p>
        </c:txPr>
        <c:crossAx val="147296640"/>
        <c:crosses val="autoZero"/>
        <c:crossBetween val="midCat"/>
      </c:valAx>
    </c:plotArea>
    <c:legend>
      <c:legendPos val="l"/>
      <c:layout>
        <c:manualLayout>
          <c:xMode val="edge"/>
          <c:yMode val="edge"/>
          <c:x val="0.83959901506430135"/>
          <c:y val="5.3853326223056608E-2"/>
          <c:w val="0.14333175901053813"/>
          <c:h val="0.22644351028044224"/>
        </c:manualLayout>
      </c:layout>
      <c:overlay val="0"/>
      <c:txPr>
        <a:bodyPr/>
        <a:lstStyle/>
        <a:p>
          <a:pPr>
            <a:defRPr sz="900">
              <a:cs typeface="B Zar" pitchFamily="2" charset="-78"/>
            </a:defRPr>
          </a:pPr>
          <a:endParaRPr lang="en-US"/>
        </a:p>
      </c:txPr>
    </c:legend>
    <c:plotVisOnly val="1"/>
    <c:dispBlanksAs val="zero"/>
    <c:showDLblsOverMax val="0"/>
  </c:chart>
  <c:spPr>
    <a:noFill/>
    <a:ln>
      <a:solidFill>
        <a:schemeClr val="tx1"/>
      </a:solidFill>
    </a:ln>
  </c:sp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0.43061</cdr:x>
      <cdr:y>0.03048</cdr:y>
    </cdr:from>
    <cdr:to>
      <cdr:x>0.6789</cdr:x>
      <cdr:y>0.13524</cdr:y>
    </cdr:to>
    <cdr:sp macro="" textlink="">
      <cdr:nvSpPr>
        <cdr:cNvPr id="2" name="TextBox 1"/>
        <cdr:cNvSpPr txBox="1"/>
      </cdr:nvSpPr>
      <cdr:spPr>
        <a:xfrm xmlns:a="http://schemas.openxmlformats.org/drawingml/2006/main">
          <a:off x="3001736" y="130628"/>
          <a:ext cx="1730830" cy="449036"/>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0.49307</cdr:x>
      <cdr:y>0.03048</cdr:y>
    </cdr:from>
    <cdr:to>
      <cdr:x>0.62424</cdr:x>
      <cdr:y>0.10667</cdr:y>
    </cdr:to>
    <cdr:sp macro="" textlink="">
      <cdr:nvSpPr>
        <cdr:cNvPr id="3" name="TextBox 2"/>
        <cdr:cNvSpPr txBox="1"/>
      </cdr:nvSpPr>
      <cdr:spPr>
        <a:xfrm xmlns:a="http://schemas.openxmlformats.org/drawingml/2006/main">
          <a:off x="3437164" y="130627"/>
          <a:ext cx="914400" cy="326571"/>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0.09098</cdr:x>
      <cdr:y>2.38088E-7</cdr:y>
    </cdr:from>
    <cdr:to>
      <cdr:x>0.86434</cdr:x>
      <cdr:y>0.10287</cdr:y>
    </cdr:to>
    <cdr:sp macro="" textlink="">
      <cdr:nvSpPr>
        <cdr:cNvPr id="4" name="TextBox 3"/>
        <cdr:cNvSpPr txBox="1"/>
      </cdr:nvSpPr>
      <cdr:spPr>
        <a:xfrm xmlns:a="http://schemas.openxmlformats.org/drawingml/2006/main">
          <a:off x="720080" y="1"/>
          <a:ext cx="6120680" cy="432047"/>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pPr algn="ctr"/>
          <a:r>
            <a:rPr lang="fa-IR" sz="1400" dirty="0">
              <a:cs typeface="B Titr" pitchFamily="2" charset="-78"/>
            </a:rPr>
            <a:t>توليد</a:t>
          </a:r>
          <a:r>
            <a:rPr lang="fa-IR" sz="1400" baseline="0" dirty="0">
              <a:cs typeface="B Titr" pitchFamily="2" charset="-78"/>
            </a:rPr>
            <a:t> روزانه برق نيروگاه بوشهر در سال </a:t>
          </a:r>
          <a:r>
            <a:rPr lang="fa-IR" sz="1400" baseline="0" dirty="0" smtClean="0">
              <a:cs typeface="B Titr" pitchFamily="2" charset="-78"/>
            </a:rPr>
            <a:t>139</a:t>
          </a:r>
          <a:r>
            <a:rPr lang="fa-IR" sz="1400" dirty="0" smtClean="0">
              <a:cs typeface="B Titr" pitchFamily="2" charset="-78"/>
            </a:rPr>
            <a:t>2 – برحسب مگاوات ساعت</a:t>
          </a:r>
          <a:endParaRPr lang="en-US" sz="1400" dirty="0">
            <a:cs typeface="B Titr" pitchFamily="2" charset="-78"/>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0.19484</cdr:x>
      <cdr:y>0.02717</cdr:y>
    </cdr:from>
    <cdr:to>
      <cdr:x>0.74395</cdr:x>
      <cdr:y>0.14446</cdr:y>
    </cdr:to>
    <cdr:sp macro="" textlink="">
      <cdr:nvSpPr>
        <cdr:cNvPr id="2" name="TextBox 1"/>
        <cdr:cNvSpPr txBox="1"/>
      </cdr:nvSpPr>
      <cdr:spPr>
        <a:xfrm xmlns:a="http://schemas.openxmlformats.org/drawingml/2006/main">
          <a:off x="1584176" y="108357"/>
          <a:ext cx="4464496" cy="467822"/>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algn="ctr"/>
          <a:r>
            <a:rPr lang="fa-IR" sz="1400" dirty="0">
              <a:cs typeface="B Titr" pitchFamily="2" charset="-78"/>
            </a:rPr>
            <a:t>توليد</a:t>
          </a:r>
          <a:r>
            <a:rPr lang="fa-IR" sz="1400" baseline="0" dirty="0">
              <a:cs typeface="B Titr" pitchFamily="2" charset="-78"/>
            </a:rPr>
            <a:t> روزانه برق نيروگاه بوشهر در </a:t>
          </a:r>
          <a:r>
            <a:rPr lang="fa-IR" sz="1400" baseline="0" dirty="0" smtClean="0">
              <a:cs typeface="B Titr" pitchFamily="2" charset="-78"/>
            </a:rPr>
            <a:t>سال 1393  </a:t>
          </a:r>
          <a:r>
            <a:rPr lang="fa-IR" sz="1400" dirty="0">
              <a:cs typeface="B Titr" pitchFamily="2" charset="-78"/>
            </a:rPr>
            <a:t>– برحسب مگاوات </a:t>
          </a:r>
          <a:r>
            <a:rPr lang="fa-IR" sz="1400" dirty="0" smtClean="0">
              <a:cs typeface="B Titr" pitchFamily="2" charset="-78"/>
            </a:rPr>
            <a:t>ساعت</a:t>
          </a:r>
          <a:endParaRPr lang="en-US" sz="1400" dirty="0">
            <a:cs typeface="B Titr" pitchFamily="2" charset="-78"/>
          </a:endParaRP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0690E93-5467-4F83-8C10-5D211B16EBFC}" type="datetimeFigureOut">
              <a:rPr lang="en-US" smtClean="0"/>
              <a:t>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97E0F6-3301-4891-A9FF-280726E24F6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690E93-5467-4F83-8C10-5D211B16EBFC}" type="datetimeFigureOut">
              <a:rPr lang="en-US" smtClean="0"/>
              <a:t>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97E0F6-3301-4891-A9FF-280726E24F6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690E93-5467-4F83-8C10-5D211B16EBFC}" type="datetimeFigureOut">
              <a:rPr lang="en-US" smtClean="0"/>
              <a:t>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97E0F6-3301-4891-A9FF-280726E24F6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690E93-5467-4F83-8C10-5D211B16EBFC}" type="datetimeFigureOut">
              <a:rPr lang="en-US" smtClean="0"/>
              <a:t>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97E0F6-3301-4891-A9FF-280726E24F6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690E93-5467-4F83-8C10-5D211B16EBFC}" type="datetimeFigureOut">
              <a:rPr lang="en-US" smtClean="0"/>
              <a:t>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97E0F6-3301-4891-A9FF-280726E24F6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0690E93-5467-4F83-8C10-5D211B16EBFC}" type="datetimeFigureOut">
              <a:rPr lang="en-US" smtClean="0"/>
              <a:t>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97E0F6-3301-4891-A9FF-280726E24F6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0690E93-5467-4F83-8C10-5D211B16EBFC}" type="datetimeFigureOut">
              <a:rPr lang="en-US" smtClean="0"/>
              <a:t>1/6/2015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97E0F6-3301-4891-A9FF-280726E24F6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0690E93-5467-4F83-8C10-5D211B16EBFC}" type="datetimeFigureOut">
              <a:rPr lang="en-US" smtClean="0"/>
              <a:t>1/6/2015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97E0F6-3301-4891-A9FF-280726E24F6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690E93-5467-4F83-8C10-5D211B16EBFC}" type="datetimeFigureOut">
              <a:rPr lang="en-US" smtClean="0"/>
              <a:t>1/6/2015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97E0F6-3301-4891-A9FF-280726E24F6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690E93-5467-4F83-8C10-5D211B16EBFC}" type="datetimeFigureOut">
              <a:rPr lang="en-US" smtClean="0"/>
              <a:t>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97E0F6-3301-4891-A9FF-280726E24F6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690E93-5467-4F83-8C10-5D211B16EBFC}" type="datetimeFigureOut">
              <a:rPr lang="en-US" smtClean="0"/>
              <a:t>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97E0F6-3301-4891-A9FF-280726E24F6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690E93-5467-4F83-8C10-5D211B16EBFC}" type="datetimeFigureOut">
              <a:rPr lang="en-US" smtClean="0"/>
              <a:t>1/6/2015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97E0F6-3301-4891-A9FF-280726E24F6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357158" y="548680"/>
            <a:ext cx="8361370" cy="2071702"/>
          </a:xfrm>
          <a:prstGeom prst="rect">
            <a:avLst/>
          </a:prstGeom>
          <a:noFill/>
          <a:ln w="9525" algn="ctr">
            <a:noFill/>
            <a:miter lim="800000"/>
            <a:headEnd/>
            <a:tailEnd/>
          </a:ln>
        </p:spPr>
        <p:txBody>
          <a:bodyPr/>
          <a:lstStyle/>
          <a:p>
            <a:pPr marL="342900" indent="-342900" algn="ctr" rtl="1">
              <a:buClr>
                <a:schemeClr val="accent1"/>
              </a:buClr>
              <a:buSzPct val="85000"/>
            </a:pPr>
            <a:r>
              <a:rPr lang="fa-IR" sz="2400" b="1" dirty="0" smtClean="0">
                <a:latin typeface="Calibri" pitchFamily="34" charset="0"/>
                <a:ea typeface="Calibri" pitchFamily="34" charset="0"/>
                <a:cs typeface="B Mitra" pitchFamily="2" charset="-78"/>
              </a:rPr>
              <a:t>نقش انرژی </a:t>
            </a:r>
            <a:r>
              <a:rPr lang="fa-IR" sz="2400" b="1" dirty="0">
                <a:latin typeface="Calibri" pitchFamily="34" charset="0"/>
                <a:ea typeface="Calibri" pitchFamily="34" charset="0"/>
                <a:cs typeface="B Mitra" pitchFamily="2" charset="-78"/>
              </a:rPr>
              <a:t>هسته‏ای </a:t>
            </a:r>
            <a:r>
              <a:rPr lang="fa-IR" sz="2400" b="1" dirty="0" smtClean="0">
                <a:latin typeface="Calibri" pitchFamily="34" charset="0"/>
                <a:ea typeface="Calibri" pitchFamily="34" charset="0"/>
                <a:cs typeface="B Mitra" pitchFamily="2" charset="-78"/>
              </a:rPr>
              <a:t>در تأمین </a:t>
            </a:r>
            <a:r>
              <a:rPr lang="fa-IR" sz="2400" b="1" dirty="0">
                <a:latin typeface="Calibri" pitchFamily="34" charset="0"/>
                <a:ea typeface="Calibri" pitchFamily="34" charset="0"/>
                <a:cs typeface="B Mitra" pitchFamily="2" charset="-78"/>
              </a:rPr>
              <a:t>انرژی </a:t>
            </a:r>
            <a:r>
              <a:rPr lang="fa-IR" sz="2400" b="1" dirty="0" smtClean="0">
                <a:latin typeface="Calibri" pitchFamily="34" charset="0"/>
                <a:ea typeface="Calibri" pitchFamily="34" charset="0"/>
                <a:cs typeface="B Mitra" pitchFamily="2" charset="-78"/>
              </a:rPr>
              <a:t>الکتریکی</a:t>
            </a:r>
          </a:p>
          <a:p>
            <a:pPr marL="342900" indent="-342900" algn="ctr" rtl="1">
              <a:buClr>
                <a:schemeClr val="accent1"/>
              </a:buClr>
              <a:buSzPct val="85000"/>
            </a:pPr>
            <a:endParaRPr lang="fa-IR" b="1" dirty="0" smtClean="0">
              <a:solidFill>
                <a:schemeClr val="tx2"/>
              </a:solidFill>
              <a:cs typeface="B Zar" pitchFamily="2" charset="-78"/>
            </a:endParaRPr>
          </a:p>
          <a:p>
            <a:pPr marL="342900" indent="-342900" algn="just" rtl="1">
              <a:buClr>
                <a:schemeClr val="accent1"/>
              </a:buClr>
              <a:buSzPct val="85000"/>
              <a:buFont typeface="Wingdings" pitchFamily="2" charset="2"/>
              <a:buChar char="o"/>
            </a:pPr>
            <a:r>
              <a:rPr lang="fa-IR" b="1" dirty="0" smtClean="0">
                <a:solidFill>
                  <a:schemeClr val="tx2"/>
                </a:solidFill>
                <a:cs typeface="B Zar" pitchFamily="2" charset="-78"/>
              </a:rPr>
              <a:t>در </a:t>
            </a:r>
            <a:r>
              <a:rPr lang="fa-IR" b="1" dirty="0">
                <a:solidFill>
                  <a:schemeClr val="tx2"/>
                </a:solidFill>
                <a:cs typeface="B Zar" pitchFamily="2" charset="-78"/>
              </a:rPr>
              <a:t>حال حاضر سوختهاي فسيلي عمده‏ترين منبع تأمين انرژي جهاني هستند</a:t>
            </a:r>
            <a:r>
              <a:rPr lang="fa-IR" b="1" dirty="0" smtClean="0">
                <a:solidFill>
                  <a:schemeClr val="tx2"/>
                </a:solidFill>
                <a:cs typeface="B Zar" pitchFamily="2" charset="-78"/>
              </a:rPr>
              <a:t>. </a:t>
            </a:r>
            <a:endParaRPr lang="en-US" b="1" dirty="0" smtClean="0">
              <a:solidFill>
                <a:schemeClr val="tx2"/>
              </a:solidFill>
              <a:cs typeface="B Zar" pitchFamily="2" charset="-78"/>
            </a:endParaRPr>
          </a:p>
          <a:p>
            <a:pPr marL="342900" indent="-342900" algn="just" rtl="1">
              <a:buClr>
                <a:schemeClr val="accent1"/>
              </a:buClr>
              <a:buSzPct val="85000"/>
              <a:buFont typeface="Wingdings" pitchFamily="2" charset="2"/>
              <a:buChar char="o"/>
            </a:pPr>
            <a:r>
              <a:rPr lang="fa-IR" b="1" dirty="0" smtClean="0">
                <a:solidFill>
                  <a:schemeClr val="tx2"/>
                </a:solidFill>
                <a:cs typeface="B Zar" pitchFamily="2" charset="-78"/>
              </a:rPr>
              <a:t>ذخائر </a:t>
            </a:r>
            <a:r>
              <a:rPr lang="fa-IR" b="1" dirty="0">
                <a:solidFill>
                  <a:schemeClr val="tx2"/>
                </a:solidFill>
                <a:cs typeface="B Zar" pitchFamily="2" charset="-78"/>
              </a:rPr>
              <a:t>سوختهاي فسيلي محدود بوده، كاربرد آنها براي توليد انر</a:t>
            </a:r>
            <a:r>
              <a:rPr lang="fa-IR" b="1" dirty="0">
                <a:solidFill>
                  <a:schemeClr val="tx2"/>
                </a:solidFill>
              </a:rPr>
              <a:t>‍</a:t>
            </a:r>
            <a:r>
              <a:rPr lang="fa-IR" b="1" dirty="0">
                <a:solidFill>
                  <a:schemeClr val="tx2"/>
                </a:solidFill>
                <a:cs typeface="B Zar" pitchFamily="2" charset="-78"/>
              </a:rPr>
              <a:t>ژي آلاينده‏</a:t>
            </a:r>
            <a:r>
              <a:rPr lang="fa-IR" b="1" dirty="0">
                <a:solidFill>
                  <a:schemeClr val="tx2"/>
                </a:solidFill>
              </a:rPr>
              <a:t>‌</a:t>
            </a:r>
            <a:r>
              <a:rPr lang="fa-IR" b="1" dirty="0">
                <a:solidFill>
                  <a:schemeClr val="tx2"/>
                </a:solidFill>
                <a:cs typeface="B Zar" pitchFamily="2" charset="-78"/>
              </a:rPr>
              <a:t>زا و </a:t>
            </a:r>
            <a:r>
              <a:rPr lang="fa-IR" b="1" dirty="0" smtClean="0">
                <a:solidFill>
                  <a:schemeClr val="tx2"/>
                </a:solidFill>
                <a:cs typeface="B Zar" pitchFamily="2" charset="-78"/>
              </a:rPr>
              <a:t>نوسان قيمت شديدي </a:t>
            </a:r>
            <a:r>
              <a:rPr lang="fa-IR" b="1" dirty="0">
                <a:solidFill>
                  <a:schemeClr val="tx2"/>
                </a:solidFill>
                <a:cs typeface="B Zar" pitchFamily="2" charset="-78"/>
              </a:rPr>
              <a:t>دارند. </a:t>
            </a:r>
            <a:endParaRPr lang="en-US" b="1" dirty="0" smtClean="0">
              <a:solidFill>
                <a:schemeClr val="tx2"/>
              </a:solidFill>
              <a:cs typeface="B Zar" pitchFamily="2" charset="-78"/>
            </a:endParaRPr>
          </a:p>
          <a:p>
            <a:pPr marL="342900" indent="-342900" algn="just" rtl="1">
              <a:buClr>
                <a:schemeClr val="accent1"/>
              </a:buClr>
              <a:buSzPct val="85000"/>
              <a:buFont typeface="Wingdings" pitchFamily="2" charset="2"/>
              <a:buChar char="o"/>
            </a:pPr>
            <a:r>
              <a:rPr lang="fa-IR" b="1" dirty="0" smtClean="0">
                <a:solidFill>
                  <a:schemeClr val="tx2"/>
                </a:solidFill>
                <a:cs typeface="B Zar" pitchFamily="2" charset="-78"/>
              </a:rPr>
              <a:t>از </a:t>
            </a:r>
            <a:r>
              <a:rPr lang="fa-IR" b="1" dirty="0">
                <a:solidFill>
                  <a:schemeClr val="tx2"/>
                </a:solidFill>
                <a:cs typeface="B Zar" pitchFamily="2" charset="-78"/>
              </a:rPr>
              <a:t>مجموع منابع انرژي جايگزين، انرژي هسته‏اي </a:t>
            </a:r>
            <a:r>
              <a:rPr lang="fa-IR" b="1" dirty="0" smtClean="0">
                <a:solidFill>
                  <a:schemeClr val="tx2"/>
                </a:solidFill>
                <a:cs typeface="B Zar" pitchFamily="2" charset="-78"/>
              </a:rPr>
              <a:t>يكي از مناسب</a:t>
            </a:r>
            <a:r>
              <a:rPr lang="fa-IR" b="1" dirty="0" smtClean="0">
                <a:solidFill>
                  <a:schemeClr val="tx2"/>
                </a:solidFill>
              </a:rPr>
              <a:t>‌</a:t>
            </a:r>
            <a:r>
              <a:rPr lang="fa-IR" b="1" dirty="0" smtClean="0">
                <a:solidFill>
                  <a:schemeClr val="tx2"/>
                </a:solidFill>
                <a:cs typeface="B Zar" pitchFamily="2" charset="-78"/>
              </a:rPr>
              <a:t>ترين روشهاي تأمين نيازها است</a:t>
            </a:r>
            <a:r>
              <a:rPr lang="fa-IR" sz="2200" b="1" dirty="0">
                <a:solidFill>
                  <a:schemeClr val="tx2"/>
                </a:solidFill>
                <a:cs typeface="B Zar" pitchFamily="2" charset="-78"/>
              </a:rPr>
              <a:t>. </a:t>
            </a:r>
            <a:endParaRPr lang="en-US" sz="2200" b="1" dirty="0">
              <a:solidFill>
                <a:schemeClr val="tx2"/>
              </a:solidFill>
              <a:cs typeface="B Zar" pitchFamily="2" charset="-78"/>
            </a:endParaRPr>
          </a:p>
        </p:txBody>
      </p:sp>
      <p:sp>
        <p:nvSpPr>
          <p:cNvPr id="5" name="Rectangle 1"/>
          <p:cNvSpPr>
            <a:spLocks noChangeArrowheads="1"/>
          </p:cNvSpPr>
          <p:nvPr/>
        </p:nvSpPr>
        <p:spPr bwMode="auto">
          <a:xfrm>
            <a:off x="357158" y="2780928"/>
            <a:ext cx="8358246"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20000"/>
              </a:lnSpc>
              <a:spcBef>
                <a:spcPct val="0"/>
              </a:spcBef>
              <a:spcAft>
                <a:spcPct val="0"/>
              </a:spcAft>
              <a:buClrTx/>
              <a:buSzTx/>
              <a:buFontTx/>
              <a:buNone/>
              <a:tabLst>
                <a:tab pos="457200" algn="l"/>
              </a:tabLst>
            </a:pPr>
            <a:r>
              <a:rPr kumimoji="0" lang="fa-IR" b="1" i="0" u="none" strike="noStrike" cap="none" normalizeH="0" baseline="0" dirty="0" smtClean="0">
                <a:ln>
                  <a:noFill/>
                </a:ln>
                <a:solidFill>
                  <a:schemeClr val="tx1"/>
                </a:solidFill>
                <a:effectLst/>
                <a:latin typeface="Calibri" pitchFamily="34" charset="0"/>
                <a:ea typeface="Calibri" pitchFamily="34" charset="0"/>
                <a:cs typeface="B Mitra" pitchFamily="2" charset="-78"/>
              </a:rPr>
              <a:t>براساس مطالب ‏گفته شده،  به دلایل زیر انتظار از انرژی هسته‏ای برای تأمین انرژی الکتریکی در آينده افزایش یافته است</a:t>
            </a:r>
            <a:r>
              <a:rPr kumimoji="0" lang="en-US" b="1" i="0" u="none" strike="noStrike" cap="none" normalizeH="0" baseline="0" dirty="0" smtClean="0">
                <a:ln>
                  <a:noFill/>
                </a:ln>
                <a:solidFill>
                  <a:schemeClr val="tx1"/>
                </a:solidFill>
                <a:effectLst/>
                <a:latin typeface="Calibri" pitchFamily="34" charset="0"/>
                <a:ea typeface="Calibri" pitchFamily="34" charset="0"/>
                <a:cs typeface="B Mitra" pitchFamily="2" charset="-78"/>
              </a:rPr>
              <a:t> </a:t>
            </a:r>
            <a:r>
              <a:rPr lang="fa-IR" b="1" dirty="0" smtClean="0">
                <a:latin typeface="Calibri" pitchFamily="34" charset="0"/>
                <a:ea typeface="Calibri" pitchFamily="34" charset="0"/>
                <a:cs typeface="B Mitra" pitchFamily="2" charset="-78"/>
              </a:rPr>
              <a:t>:</a:t>
            </a:r>
          </a:p>
          <a:p>
            <a:pPr marL="0" marR="0" lvl="0" indent="0" algn="r" defTabSz="914400" rtl="1" eaLnBrk="1" fontAlgn="base" latinLnBrk="0" hangingPunct="1">
              <a:lnSpc>
                <a:spcPct val="120000"/>
              </a:lnSpc>
              <a:spcBef>
                <a:spcPct val="0"/>
              </a:spcBef>
              <a:spcAft>
                <a:spcPct val="0"/>
              </a:spcAft>
              <a:buClrTx/>
              <a:buSzTx/>
              <a:buFontTx/>
              <a:buNone/>
              <a:tabLst>
                <a:tab pos="457200" algn="l"/>
              </a:tabLst>
            </a:pPr>
            <a:endParaRPr kumimoji="0" lang="en-US" b="1" i="0" u="none" strike="noStrike" cap="none" normalizeH="0" baseline="0" dirty="0" smtClean="0">
              <a:ln>
                <a:noFill/>
              </a:ln>
              <a:solidFill>
                <a:schemeClr val="tx1"/>
              </a:solidFill>
              <a:effectLst/>
              <a:latin typeface="Arial" pitchFamily="34" charset="0"/>
              <a:cs typeface="B Mitra" pitchFamily="2" charset="-78"/>
            </a:endParaRPr>
          </a:p>
          <a:p>
            <a:pPr marL="0" marR="0" lvl="0" indent="0" algn="r" defTabSz="914400" rtl="1" eaLnBrk="0" fontAlgn="base" latinLnBrk="0" hangingPunct="0">
              <a:lnSpc>
                <a:spcPct val="120000"/>
              </a:lnSpc>
              <a:spcBef>
                <a:spcPct val="0"/>
              </a:spcBef>
              <a:spcAft>
                <a:spcPct val="0"/>
              </a:spcAft>
              <a:buClrTx/>
              <a:buSzTx/>
              <a:buFontTx/>
              <a:buChar char="•"/>
              <a:tabLst>
                <a:tab pos="457200" algn="l"/>
              </a:tabLst>
            </a:pPr>
            <a:r>
              <a:rPr kumimoji="0" lang="fa-IR" b="1" i="0" u="none" strike="noStrike" cap="none" normalizeH="0" baseline="0" dirty="0" smtClean="0">
                <a:ln>
                  <a:noFill/>
                </a:ln>
                <a:solidFill>
                  <a:schemeClr val="tx1"/>
                </a:solidFill>
                <a:effectLst/>
                <a:latin typeface="Calibri" pitchFamily="34" charset="0"/>
                <a:ea typeface="Calibri" pitchFamily="34" charset="0"/>
                <a:cs typeface="B Mitra" pitchFamily="2" charset="-78"/>
              </a:rPr>
              <a:t>  سابقه عملکردی خوب، در شرایط فعلی دنیا تاكنون حدود 15700راکتور- سال تجربه بهره‏برداری مناسب از این نوع انرژی را دارد. </a:t>
            </a:r>
            <a:endParaRPr kumimoji="0" lang="en-US" b="1" i="0" u="none" strike="noStrike" cap="none" normalizeH="0" baseline="0" dirty="0" smtClean="0">
              <a:ln>
                <a:noFill/>
              </a:ln>
              <a:solidFill>
                <a:schemeClr val="tx1"/>
              </a:solidFill>
              <a:effectLst/>
              <a:latin typeface="Arial" pitchFamily="34" charset="0"/>
              <a:cs typeface="B Mitra" pitchFamily="2" charset="-78"/>
            </a:endParaRPr>
          </a:p>
          <a:p>
            <a:pPr marL="0" marR="0" lvl="0" indent="0" algn="r" defTabSz="914400" rtl="1" eaLnBrk="0" fontAlgn="base" latinLnBrk="0" hangingPunct="0">
              <a:lnSpc>
                <a:spcPct val="120000"/>
              </a:lnSpc>
              <a:spcBef>
                <a:spcPct val="0"/>
              </a:spcBef>
              <a:spcAft>
                <a:spcPct val="0"/>
              </a:spcAft>
              <a:buClrTx/>
              <a:buSzTx/>
              <a:buFontTx/>
              <a:buChar char="•"/>
              <a:tabLst>
                <a:tab pos="457200" algn="l"/>
              </a:tabLst>
            </a:pPr>
            <a:r>
              <a:rPr kumimoji="0" lang="fa-IR" b="1" i="0" u="none" strike="noStrike" cap="none" normalizeH="0" baseline="0" dirty="0" smtClean="0">
                <a:ln>
                  <a:noFill/>
                </a:ln>
                <a:solidFill>
                  <a:schemeClr val="tx1"/>
                </a:solidFill>
                <a:effectLst/>
                <a:latin typeface="Calibri" pitchFamily="34" charset="0"/>
                <a:ea typeface="Calibri" pitchFamily="34" charset="0"/>
                <a:cs typeface="B Mitra" pitchFamily="2" charset="-78"/>
              </a:rPr>
              <a:t>  توجه به امنیت و تنوع منابع تأمین انرژی. </a:t>
            </a:r>
            <a:endParaRPr kumimoji="0" lang="en-US" b="1" i="0" u="none" strike="noStrike" cap="none" normalizeH="0" baseline="0" dirty="0" smtClean="0">
              <a:ln>
                <a:noFill/>
              </a:ln>
              <a:solidFill>
                <a:schemeClr val="tx1"/>
              </a:solidFill>
              <a:effectLst/>
              <a:latin typeface="Arial" pitchFamily="34" charset="0"/>
              <a:cs typeface="B Mitra" pitchFamily="2" charset="-78"/>
            </a:endParaRPr>
          </a:p>
          <a:p>
            <a:pPr marL="0" marR="0" lvl="0" indent="0" algn="r" defTabSz="914400" rtl="1" eaLnBrk="0" fontAlgn="base" latinLnBrk="0" hangingPunct="0">
              <a:lnSpc>
                <a:spcPct val="120000"/>
              </a:lnSpc>
              <a:spcBef>
                <a:spcPct val="0"/>
              </a:spcBef>
              <a:spcAft>
                <a:spcPct val="0"/>
              </a:spcAft>
              <a:buClrTx/>
              <a:buSzTx/>
              <a:buFontTx/>
              <a:buChar char="•"/>
              <a:tabLst>
                <a:tab pos="457200" algn="l"/>
              </a:tabLst>
            </a:pPr>
            <a:r>
              <a:rPr kumimoji="0" lang="fa-IR" b="1" i="0" u="none" strike="noStrike" cap="none" normalizeH="0" baseline="0" dirty="0" smtClean="0">
                <a:ln>
                  <a:noFill/>
                </a:ln>
                <a:solidFill>
                  <a:schemeClr val="tx1"/>
                </a:solidFill>
                <a:effectLst/>
                <a:latin typeface="Calibri" pitchFamily="34" charset="0"/>
                <a:ea typeface="Calibri" pitchFamily="34" charset="0"/>
                <a:cs typeface="B Mitra" pitchFamily="2" charset="-78"/>
              </a:rPr>
              <a:t>  برنامه توسعه کشورها، نشانه فشار زیادی به تقاضای جهانی انرژی است. </a:t>
            </a:r>
            <a:endParaRPr kumimoji="0" lang="en-US" b="1" i="0" u="none" strike="noStrike" cap="none" normalizeH="0" baseline="0" dirty="0" smtClean="0">
              <a:ln>
                <a:noFill/>
              </a:ln>
              <a:solidFill>
                <a:schemeClr val="tx1"/>
              </a:solidFill>
              <a:effectLst/>
              <a:latin typeface="Arial" pitchFamily="34" charset="0"/>
              <a:cs typeface="B Mitra" pitchFamily="2" charset="-78"/>
            </a:endParaRPr>
          </a:p>
          <a:p>
            <a:pPr marL="0" marR="0" lvl="0" indent="0" algn="r" defTabSz="914400" rtl="1" eaLnBrk="0" fontAlgn="base" latinLnBrk="0" hangingPunct="0">
              <a:lnSpc>
                <a:spcPct val="120000"/>
              </a:lnSpc>
              <a:spcBef>
                <a:spcPct val="0"/>
              </a:spcBef>
              <a:spcAft>
                <a:spcPct val="0"/>
              </a:spcAft>
              <a:buClrTx/>
              <a:buSzTx/>
              <a:buFontTx/>
              <a:buChar char="•"/>
              <a:tabLst>
                <a:tab pos="457200" algn="l"/>
              </a:tabLst>
            </a:pPr>
            <a:r>
              <a:rPr kumimoji="0" lang="fa-IR" b="1" i="0" u="none" strike="noStrike" cap="none" normalizeH="0" baseline="0" dirty="0" smtClean="0">
                <a:ln>
                  <a:noFill/>
                </a:ln>
                <a:solidFill>
                  <a:schemeClr val="tx1"/>
                </a:solidFill>
                <a:effectLst/>
                <a:latin typeface="Calibri" pitchFamily="34" charset="0"/>
                <a:ea typeface="Calibri" pitchFamily="34" charset="0"/>
                <a:cs typeface="B Mitra" pitchFamily="2" charset="-78"/>
              </a:rPr>
              <a:t>  افزایش رقابت‏پذیری اقتصادی انرژی هسته‏ای، با توجه به </a:t>
            </a:r>
            <a:r>
              <a:rPr kumimoji="0" lang="fa-IR" b="1" i="0" u="none" strike="noStrike" cap="none" normalizeH="0" baseline="0" dirty="0" smtClean="0">
                <a:ln>
                  <a:noFill/>
                </a:ln>
                <a:solidFill>
                  <a:schemeClr val="tx1"/>
                </a:solidFill>
                <a:effectLst/>
                <a:latin typeface="Calibri" pitchFamily="34" charset="0"/>
                <a:ea typeface="Calibri" pitchFamily="34" charset="0"/>
                <a:cs typeface="B Mitra" pitchFamily="2" charset="-78"/>
              </a:rPr>
              <a:t>تغييرات قیمت </a:t>
            </a:r>
            <a:r>
              <a:rPr kumimoji="0" lang="fa-IR" b="1" i="0" u="none" strike="noStrike" cap="none" normalizeH="0" baseline="0" dirty="0" smtClean="0">
                <a:ln>
                  <a:noFill/>
                </a:ln>
                <a:solidFill>
                  <a:schemeClr val="tx1"/>
                </a:solidFill>
                <a:effectLst/>
                <a:latin typeface="Calibri" pitchFamily="34" charset="0"/>
                <a:ea typeface="Calibri" pitchFamily="34" charset="0"/>
                <a:cs typeface="B Mitra" pitchFamily="2" charset="-78"/>
              </a:rPr>
              <a:t>و کاهش منابع سوختهای</a:t>
            </a:r>
            <a:r>
              <a:rPr lang="fa-IR" b="1" dirty="0" smtClean="0">
                <a:latin typeface="Arial" pitchFamily="34" charset="0"/>
                <a:ea typeface="Calibri" pitchFamily="34" charset="0"/>
                <a:cs typeface="B Mitra" pitchFamily="2" charset="-78"/>
              </a:rPr>
              <a:t> </a:t>
            </a:r>
            <a:r>
              <a:rPr kumimoji="0" lang="fa-IR" b="1" i="0" u="none" strike="noStrike" cap="none" normalizeH="0" baseline="0" dirty="0" smtClean="0">
                <a:ln>
                  <a:noFill/>
                </a:ln>
                <a:solidFill>
                  <a:schemeClr val="tx1"/>
                </a:solidFill>
                <a:effectLst/>
                <a:latin typeface="Calibri" pitchFamily="34" charset="0"/>
                <a:ea typeface="Calibri" pitchFamily="34" charset="0"/>
                <a:cs typeface="B Mitra" pitchFamily="2" charset="-78"/>
              </a:rPr>
              <a:t>فسیلی در دنیا. </a:t>
            </a:r>
            <a:endParaRPr kumimoji="0" lang="en-US" b="1" i="0" u="none" strike="noStrike" cap="none" normalizeH="0" baseline="0" dirty="0" smtClean="0">
              <a:ln>
                <a:noFill/>
              </a:ln>
              <a:solidFill>
                <a:schemeClr val="tx1"/>
              </a:solidFill>
              <a:effectLst/>
              <a:latin typeface="Arial" pitchFamily="34" charset="0"/>
              <a:cs typeface="B Mitra" pitchFamily="2" charset="-78"/>
            </a:endParaRPr>
          </a:p>
          <a:p>
            <a:pPr marL="0" marR="0" lvl="0" indent="0" algn="r" defTabSz="914400" rtl="1" eaLnBrk="0" fontAlgn="base" latinLnBrk="0" hangingPunct="0">
              <a:lnSpc>
                <a:spcPct val="120000"/>
              </a:lnSpc>
              <a:spcBef>
                <a:spcPct val="0"/>
              </a:spcBef>
              <a:spcAft>
                <a:spcPct val="0"/>
              </a:spcAft>
              <a:buClrTx/>
              <a:buSzTx/>
              <a:buFontTx/>
              <a:buChar char="•"/>
              <a:tabLst>
                <a:tab pos="457200" algn="l"/>
              </a:tabLst>
            </a:pPr>
            <a:r>
              <a:rPr kumimoji="0" lang="fa-IR" b="1" i="0" u="none" strike="noStrike" cap="none" normalizeH="0" baseline="0" dirty="0" smtClean="0">
                <a:ln>
                  <a:noFill/>
                </a:ln>
                <a:solidFill>
                  <a:schemeClr val="tx1"/>
                </a:solidFill>
                <a:effectLst/>
                <a:latin typeface="Calibri" pitchFamily="34" charset="0"/>
                <a:ea typeface="Calibri" pitchFamily="34" charset="0"/>
                <a:cs typeface="B Mitra" pitchFamily="2" charset="-78"/>
              </a:rPr>
              <a:t> گسترش محدودیت‌ها و الزامات محیط زیست در سطح بین‏المللی، مانند پروتکل کیوتو.</a:t>
            </a:r>
            <a:endParaRPr kumimoji="0" lang="fa-IR" b="1" i="0" u="none" strike="noStrike" cap="none" normalizeH="0" baseline="0" dirty="0" smtClean="0">
              <a:ln>
                <a:noFill/>
              </a:ln>
              <a:solidFill>
                <a:schemeClr val="tx1"/>
              </a:solidFill>
              <a:effectLst/>
              <a:latin typeface="Arial" pitchFamily="34" charset="0"/>
              <a:cs typeface="B Mitra" pitchFamily="2" charset="-78"/>
            </a:endParaRPr>
          </a:p>
        </p:txBody>
      </p:sp>
    </p:spTree>
    <p:extLst>
      <p:ext uri="{BB962C8B-B14F-4D97-AF65-F5344CB8AC3E}">
        <p14:creationId xmlns:p14="http://schemas.microsoft.com/office/powerpoint/2010/main" val="29295743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2987824" y="404664"/>
            <a:ext cx="5472608" cy="57606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Low" rtl="1"/>
            <a:r>
              <a:rPr lang="ar-SA" sz="2000" b="1" dirty="0">
                <a:cs typeface="Mitra" pitchFamily="2" charset="-78"/>
              </a:rPr>
              <a:t>ضرورت‌ها و دلايل </a:t>
            </a:r>
            <a:r>
              <a:rPr lang="ar-SA" sz="2000" b="1" dirty="0" smtClean="0">
                <a:cs typeface="Mitra" pitchFamily="2" charset="-78"/>
              </a:rPr>
              <a:t>توجيهي</a:t>
            </a:r>
            <a:r>
              <a:rPr lang="fa-IR" sz="2000" b="1" dirty="0" smtClean="0">
                <a:cs typeface="Mitra" pitchFamily="2" charset="-78"/>
              </a:rPr>
              <a:t> توسعه نيروگاه‌هاي هسته‌اي</a:t>
            </a:r>
            <a:endParaRPr lang="en-US" sz="2000" b="1" dirty="0">
              <a:cs typeface="Mitra" pitchFamily="2" charset="-78"/>
            </a:endParaRPr>
          </a:p>
        </p:txBody>
      </p:sp>
      <p:sp>
        <p:nvSpPr>
          <p:cNvPr id="4" name="Rounded Rectangle 3"/>
          <p:cNvSpPr/>
          <p:nvPr/>
        </p:nvSpPr>
        <p:spPr>
          <a:xfrm>
            <a:off x="4788024" y="1484784"/>
            <a:ext cx="3384376" cy="576064"/>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ar-SA" dirty="0">
                <a:cs typeface="Mitra" pitchFamily="2" charset="-78"/>
              </a:rPr>
              <a:t>نياز برنامه‌هاي توسعه کشور به انرژي</a:t>
            </a:r>
            <a:endParaRPr lang="en-US" dirty="0">
              <a:cs typeface="Mitra" pitchFamily="2" charset="-78"/>
            </a:endParaRPr>
          </a:p>
        </p:txBody>
      </p:sp>
      <p:sp>
        <p:nvSpPr>
          <p:cNvPr id="5" name="Rounded Rectangle 4"/>
          <p:cNvSpPr/>
          <p:nvPr/>
        </p:nvSpPr>
        <p:spPr>
          <a:xfrm>
            <a:off x="4788024" y="2204864"/>
            <a:ext cx="3384376" cy="576064"/>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ar-SA" dirty="0">
                <a:cs typeface="Mitra" pitchFamily="2" charset="-78"/>
              </a:rPr>
              <a:t>كسب فناوري‌هاي برتر</a:t>
            </a:r>
            <a:endParaRPr lang="en-US" dirty="0">
              <a:cs typeface="Mitra" pitchFamily="2" charset="-78"/>
            </a:endParaRPr>
          </a:p>
        </p:txBody>
      </p:sp>
      <p:sp>
        <p:nvSpPr>
          <p:cNvPr id="6" name="Rounded Rectangle 5"/>
          <p:cNvSpPr/>
          <p:nvPr/>
        </p:nvSpPr>
        <p:spPr>
          <a:xfrm>
            <a:off x="4788024" y="2924944"/>
            <a:ext cx="3384376" cy="576064"/>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ar-SA" dirty="0">
                <a:cs typeface="Mitra" pitchFamily="2" charset="-78"/>
              </a:rPr>
              <a:t>ايجاد تنوع و تأمين امنيت انرژی</a:t>
            </a:r>
            <a:endParaRPr lang="en-US" dirty="0">
              <a:cs typeface="Mitra" pitchFamily="2" charset="-78"/>
            </a:endParaRPr>
          </a:p>
        </p:txBody>
      </p:sp>
      <p:sp>
        <p:nvSpPr>
          <p:cNvPr id="7" name="Rounded Rectangle 6"/>
          <p:cNvSpPr/>
          <p:nvPr/>
        </p:nvSpPr>
        <p:spPr>
          <a:xfrm>
            <a:off x="4788024" y="3645024"/>
            <a:ext cx="3384376" cy="576064"/>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ar-SA" dirty="0">
                <a:cs typeface="Mitra" pitchFamily="2" charset="-78"/>
              </a:rPr>
              <a:t>ملاحظات زيست‌محيطي</a:t>
            </a:r>
            <a:endParaRPr lang="en-US" dirty="0">
              <a:cs typeface="Mitra" pitchFamily="2" charset="-78"/>
            </a:endParaRPr>
          </a:p>
        </p:txBody>
      </p:sp>
      <p:sp>
        <p:nvSpPr>
          <p:cNvPr id="8" name="Rectangular Callout 7"/>
          <p:cNvSpPr/>
          <p:nvPr/>
        </p:nvSpPr>
        <p:spPr>
          <a:xfrm>
            <a:off x="611560" y="1844824"/>
            <a:ext cx="3456384" cy="2520280"/>
          </a:xfrm>
          <a:prstGeom prst="wedgeRectCallout">
            <a:avLst>
              <a:gd name="adj1" fmla="val 66641"/>
              <a:gd name="adj2" fmla="val -23643"/>
            </a:avLst>
          </a:prstGeom>
        </p:spPr>
        <p:style>
          <a:lnRef idx="2">
            <a:schemeClr val="accent6"/>
          </a:lnRef>
          <a:fillRef idx="1">
            <a:schemeClr val="lt1"/>
          </a:fillRef>
          <a:effectRef idx="0">
            <a:schemeClr val="accent6"/>
          </a:effectRef>
          <a:fontRef idx="minor">
            <a:schemeClr val="dk1"/>
          </a:fontRef>
        </p:style>
        <p:txBody>
          <a:bodyPr rtlCol="0" anchor="ctr"/>
          <a:lstStyle/>
          <a:p>
            <a:pPr algn="justLow" rtl="1">
              <a:lnSpc>
                <a:spcPct val="120000"/>
              </a:lnSpc>
            </a:pPr>
            <a:r>
              <a:rPr lang="ar-SA" sz="2000" dirty="0">
                <a:solidFill>
                  <a:schemeClr val="dk1"/>
                </a:solidFill>
                <a:cs typeface="Mitra" pitchFamily="2" charset="-78"/>
              </a:rPr>
              <a:t>دستيابي به فناوري هسته‌اي به ويژه ساخت و توسعه نيروگاه‌هاي هسته‌اي، باعث ارتقاي كيفيت توليد و استانداردهاي مربوطه، سيستم‌هاي آموزشي و نيز فرهنگ ايمني كار در بخش‌هاي مختلف صنعت‌ شده و ارتقا و تعميق كمي و كيفي صنايع مرتبط را به همراه خواهد داشت.</a:t>
            </a:r>
            <a:endParaRPr lang="en-US" sz="2000" dirty="0">
              <a:solidFill>
                <a:schemeClr val="dk1"/>
              </a:solidFill>
              <a:cs typeface="Mitra" pitchFamily="2" charset="-78"/>
            </a:endParaRPr>
          </a:p>
        </p:txBody>
      </p:sp>
      <p:sp>
        <p:nvSpPr>
          <p:cNvPr id="9" name="Rectangular Callout 8"/>
          <p:cNvSpPr/>
          <p:nvPr/>
        </p:nvSpPr>
        <p:spPr>
          <a:xfrm>
            <a:off x="611560" y="1268760"/>
            <a:ext cx="3456384" cy="2016224"/>
          </a:xfrm>
          <a:prstGeom prst="wedgeRectCallout">
            <a:avLst>
              <a:gd name="adj1" fmla="val 66641"/>
              <a:gd name="adj2" fmla="val -23643"/>
            </a:avLst>
          </a:prstGeom>
        </p:spPr>
        <p:style>
          <a:lnRef idx="2">
            <a:schemeClr val="accent6"/>
          </a:lnRef>
          <a:fillRef idx="1">
            <a:schemeClr val="lt1"/>
          </a:fillRef>
          <a:effectRef idx="0">
            <a:schemeClr val="accent6"/>
          </a:effectRef>
          <a:fontRef idx="minor">
            <a:schemeClr val="dk1"/>
          </a:fontRef>
        </p:style>
        <p:txBody>
          <a:bodyPr rtlCol="0" anchor="ctr"/>
          <a:lstStyle/>
          <a:p>
            <a:pPr algn="justLow" rtl="1">
              <a:lnSpc>
                <a:spcPct val="120000"/>
              </a:lnSpc>
            </a:pPr>
            <a:r>
              <a:rPr lang="fa-IR" sz="2000" dirty="0" smtClean="0">
                <a:cs typeface="Mitra" pitchFamily="2" charset="-78"/>
              </a:rPr>
              <a:t>به‌منظور تأمين انرژي مورد نياز در افق چشم‌انداز كشور و </a:t>
            </a:r>
            <a:r>
              <a:rPr lang="ar-SA" sz="2000" dirty="0" smtClean="0">
                <a:cs typeface="Mitra" pitchFamily="2" charset="-78"/>
              </a:rPr>
              <a:t>با </a:t>
            </a:r>
            <a:r>
              <a:rPr lang="ar-SA" sz="2000" dirty="0">
                <a:cs typeface="Mitra" pitchFamily="2" charset="-78"/>
              </a:rPr>
              <a:t>توجه به محدوديت منابع فسيلی كشور  استفاده از ساير روش‌های تأمين انرژی از جمله نيروگاه‌هاي هسته‌اي ضروري </a:t>
            </a:r>
            <a:r>
              <a:rPr lang="fa-IR" sz="2000" dirty="0" smtClean="0">
                <a:cs typeface="Mitra" pitchFamily="2" charset="-78"/>
              </a:rPr>
              <a:t>است</a:t>
            </a:r>
            <a:r>
              <a:rPr lang="ar-SA" sz="2000" dirty="0" smtClean="0">
                <a:cs typeface="Mitra" pitchFamily="2" charset="-78"/>
              </a:rPr>
              <a:t>.</a:t>
            </a:r>
            <a:r>
              <a:rPr lang="fa-IR" sz="2000" dirty="0" smtClean="0">
                <a:cs typeface="Mitra" pitchFamily="2" charset="-78"/>
              </a:rPr>
              <a:t> </a:t>
            </a:r>
            <a:endParaRPr lang="en-US" sz="2000" dirty="0">
              <a:cs typeface="Mitra" pitchFamily="2" charset="-78"/>
            </a:endParaRPr>
          </a:p>
        </p:txBody>
      </p:sp>
      <p:sp>
        <p:nvSpPr>
          <p:cNvPr id="10" name="Rectangular Callout 9"/>
          <p:cNvSpPr/>
          <p:nvPr/>
        </p:nvSpPr>
        <p:spPr>
          <a:xfrm>
            <a:off x="611560" y="2564904"/>
            <a:ext cx="3456384" cy="2520280"/>
          </a:xfrm>
          <a:prstGeom prst="wedgeRectCallout">
            <a:avLst>
              <a:gd name="adj1" fmla="val 66641"/>
              <a:gd name="adj2" fmla="val -23643"/>
            </a:avLst>
          </a:prstGeom>
        </p:spPr>
        <p:style>
          <a:lnRef idx="2">
            <a:schemeClr val="accent6"/>
          </a:lnRef>
          <a:fillRef idx="1">
            <a:schemeClr val="lt1"/>
          </a:fillRef>
          <a:effectRef idx="0">
            <a:schemeClr val="accent6"/>
          </a:effectRef>
          <a:fontRef idx="minor">
            <a:schemeClr val="dk1"/>
          </a:fontRef>
        </p:style>
        <p:txBody>
          <a:bodyPr rtlCol="0" anchor="ctr"/>
          <a:lstStyle/>
          <a:p>
            <a:pPr algn="justLow" rtl="1">
              <a:lnSpc>
                <a:spcPct val="120000"/>
              </a:lnSpc>
            </a:pPr>
            <a:r>
              <a:rPr lang="ar-SA" sz="2000" dirty="0">
                <a:cs typeface="Mitra" pitchFamily="2" charset="-78"/>
              </a:rPr>
              <a:t>به لحاظ راهبردي تأمين انرژي مورد نياز يك كشور تنها از يك منبع اوليه حتي اگر به فراواني نيز وجود داشته باشد، منطقي نيست. </a:t>
            </a:r>
            <a:r>
              <a:rPr lang="ar-SA" sz="2000" dirty="0" smtClean="0">
                <a:cs typeface="Mitra" pitchFamily="2" charset="-78"/>
              </a:rPr>
              <a:t>بنابراين</a:t>
            </a:r>
            <a:r>
              <a:rPr lang="ar-SA" sz="2000" dirty="0">
                <a:cs typeface="Mitra" pitchFamily="2" charset="-78"/>
              </a:rPr>
              <a:t>، به منظور افزايش سطح امنيت انرژي كشور، ايجاد و توسعه نيروگاه‌هاي هسته‌اي به عنوان يكي از منابع مطمئن توليد انرژي الكتريكي از اهميت بالايي برخوردار است.</a:t>
            </a:r>
            <a:endParaRPr lang="en-US" sz="2000" dirty="0">
              <a:cs typeface="Mitra" pitchFamily="2" charset="-78"/>
            </a:endParaRPr>
          </a:p>
        </p:txBody>
      </p:sp>
      <p:sp>
        <p:nvSpPr>
          <p:cNvPr id="11" name="Rectangular Callout 10"/>
          <p:cNvSpPr/>
          <p:nvPr/>
        </p:nvSpPr>
        <p:spPr>
          <a:xfrm>
            <a:off x="611560" y="3212976"/>
            <a:ext cx="3456384" cy="2664296"/>
          </a:xfrm>
          <a:prstGeom prst="wedgeRectCallout">
            <a:avLst>
              <a:gd name="adj1" fmla="val 66641"/>
              <a:gd name="adj2" fmla="val -23643"/>
            </a:avLst>
          </a:prstGeom>
        </p:spPr>
        <p:style>
          <a:lnRef idx="2">
            <a:schemeClr val="accent6"/>
          </a:lnRef>
          <a:fillRef idx="1">
            <a:schemeClr val="lt1"/>
          </a:fillRef>
          <a:effectRef idx="0">
            <a:schemeClr val="accent6"/>
          </a:effectRef>
          <a:fontRef idx="minor">
            <a:schemeClr val="dk1"/>
          </a:fontRef>
        </p:style>
        <p:txBody>
          <a:bodyPr rtlCol="0" anchor="ctr"/>
          <a:lstStyle/>
          <a:p>
            <a:pPr algn="justLow" rtl="1">
              <a:lnSpc>
                <a:spcPct val="120000"/>
              </a:lnSpc>
            </a:pPr>
            <a:r>
              <a:rPr lang="ar-SA" dirty="0">
                <a:cs typeface="Mitra" pitchFamily="2" charset="-78"/>
              </a:rPr>
              <a:t>از آنجا که منابع فسيلی مورد استفاده براي توليد برق نقش عمده‌ای در ايجاد آلودگي‌های زيست‌محيطي دارند، نيروگاه‌هاي هسته‌اي با نداشتن اثرات گلخانه‌اي (شامل تغييرات آب و هوايي و گرم‌شدن زمين) و باران‌های اسيدی، کنترل آلاينده‌های مخرب، حجم کم پسمان نهايی و امکان بازفراوری آن، نسبت به نيروگاه‌های فسيلی از نظر ملاحظات زيست محيطی مزاياي انكار ناپذيري دارند.</a:t>
            </a:r>
            <a:endParaRPr lang="en-US" dirty="0">
              <a:cs typeface="Mitra" pitchFamily="2" charset="-78"/>
            </a:endParaRPr>
          </a:p>
        </p:txBody>
      </p:sp>
      <p:sp>
        <p:nvSpPr>
          <p:cNvPr id="12" name="Rounded Rectangle 11"/>
          <p:cNvSpPr/>
          <p:nvPr/>
        </p:nvSpPr>
        <p:spPr>
          <a:xfrm>
            <a:off x="4788024" y="4365104"/>
            <a:ext cx="3384376" cy="576064"/>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ar-SA" dirty="0">
                <a:cs typeface="Mitra" pitchFamily="2" charset="-78"/>
              </a:rPr>
              <a:t>مزاياي فني و اقتصادي</a:t>
            </a:r>
            <a:endParaRPr lang="en-US" dirty="0">
              <a:cs typeface="Mitra" pitchFamily="2" charset="-78"/>
            </a:endParaRPr>
          </a:p>
        </p:txBody>
      </p:sp>
      <p:sp>
        <p:nvSpPr>
          <p:cNvPr id="13" name="Rectangular Callout 12"/>
          <p:cNvSpPr/>
          <p:nvPr/>
        </p:nvSpPr>
        <p:spPr>
          <a:xfrm>
            <a:off x="611560" y="4005064"/>
            <a:ext cx="3456384" cy="2304256"/>
          </a:xfrm>
          <a:prstGeom prst="wedgeRectCallout">
            <a:avLst>
              <a:gd name="adj1" fmla="val 66641"/>
              <a:gd name="adj2" fmla="val -23643"/>
            </a:avLst>
          </a:prstGeom>
        </p:spPr>
        <p:style>
          <a:lnRef idx="2">
            <a:schemeClr val="accent6"/>
          </a:lnRef>
          <a:fillRef idx="1">
            <a:schemeClr val="lt1"/>
          </a:fillRef>
          <a:effectRef idx="0">
            <a:schemeClr val="accent6"/>
          </a:effectRef>
          <a:fontRef idx="minor">
            <a:schemeClr val="dk1"/>
          </a:fontRef>
        </p:style>
        <p:txBody>
          <a:bodyPr rtlCol="0" anchor="ctr"/>
          <a:lstStyle/>
          <a:p>
            <a:pPr algn="justLow" rtl="1">
              <a:lnSpc>
                <a:spcPct val="120000"/>
              </a:lnSpc>
            </a:pPr>
            <a:r>
              <a:rPr lang="ar-SA" dirty="0">
                <a:cs typeface="Mitra" pitchFamily="2" charset="-78"/>
              </a:rPr>
              <a:t>هزينه‌های پايين سوخت ، هزينه‌هاي اجتماعي کمتر، طول عمر بيشتر، تأمين بار پايه شبكه‌هاي برق و كاربردهاي جانبي از قبيل توليد هيدروژن و شيرين كردن آب‌ها- با توجه به مشكل جهاني كم آبي- از جمله مزاياي نيروگاه‌هاي هسته‌اي در مقايسه با ساير گزينه‌هاي توليد انرژي از جمله نيروگاه‌هاي با سوخت فسيلي ‌است.</a:t>
            </a:r>
            <a:endParaRPr lang="en-US" dirty="0">
              <a:cs typeface="Mitra"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0" presetClass="exit" presetSubtype="0" fill="hold" grpId="1" nodeType="clickEffect">
                                  <p:stCondLst>
                                    <p:cond delay="0"/>
                                  </p:stCondLst>
                                  <p:childTnLst>
                                    <p:animEffect transition="out" filter="fade">
                                      <p:cBhvr>
                                        <p:cTn id="34" dur="500"/>
                                        <p:tgtEl>
                                          <p:spTgt spid="9"/>
                                        </p:tgtEl>
                                      </p:cBhvr>
                                    </p:animEffect>
                                    <p:set>
                                      <p:cBhvr>
                                        <p:cTn id="35" dur="1" fill="hold">
                                          <p:stCondLst>
                                            <p:cond delay="499"/>
                                          </p:stCondLst>
                                        </p:cTn>
                                        <p:tgtEl>
                                          <p:spTgt spid="9"/>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8"/>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0" presetClass="exit" presetSubtype="0" fill="hold" grpId="1" nodeType="clickEffect">
                                  <p:stCondLst>
                                    <p:cond delay="0"/>
                                  </p:stCondLst>
                                  <p:childTnLst>
                                    <p:animEffect transition="out" filter="fade">
                                      <p:cBhvr>
                                        <p:cTn id="43" dur="500"/>
                                        <p:tgtEl>
                                          <p:spTgt spid="8"/>
                                        </p:tgtEl>
                                      </p:cBhvr>
                                    </p:animEffect>
                                    <p:set>
                                      <p:cBhvr>
                                        <p:cTn id="44" dur="1" fill="hold">
                                          <p:stCondLst>
                                            <p:cond delay="499"/>
                                          </p:stCondLst>
                                        </p:cTn>
                                        <p:tgtEl>
                                          <p:spTgt spid="8"/>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0" presetClass="exit" presetSubtype="0" fill="hold" grpId="1" nodeType="clickEffect">
                                  <p:stCondLst>
                                    <p:cond delay="0"/>
                                  </p:stCondLst>
                                  <p:childTnLst>
                                    <p:animEffect transition="out" filter="fade">
                                      <p:cBhvr>
                                        <p:cTn id="52" dur="500"/>
                                        <p:tgtEl>
                                          <p:spTgt spid="10"/>
                                        </p:tgtEl>
                                      </p:cBhvr>
                                    </p:animEffect>
                                    <p:set>
                                      <p:cBhvr>
                                        <p:cTn id="53" dur="1" fill="hold">
                                          <p:stCondLst>
                                            <p:cond delay="499"/>
                                          </p:stCondLst>
                                        </p:cTn>
                                        <p:tgtEl>
                                          <p:spTgt spid="10"/>
                                        </p:tgtEl>
                                        <p:attrNameLst>
                                          <p:attrName>style.visibility</p:attrName>
                                        </p:attrNameLst>
                                      </p:cBhvr>
                                      <p:to>
                                        <p:strVal val="hidden"/>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11"/>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grpId="1" nodeType="clickEffect">
                                  <p:stCondLst>
                                    <p:cond delay="0"/>
                                  </p:stCondLst>
                                  <p:childTnLst>
                                    <p:animEffect transition="out" filter="fade">
                                      <p:cBhvr>
                                        <p:cTn id="61" dur="500"/>
                                        <p:tgtEl>
                                          <p:spTgt spid="11"/>
                                        </p:tgtEl>
                                      </p:cBhvr>
                                    </p:animEffect>
                                    <p:set>
                                      <p:cBhvr>
                                        <p:cTn id="62" dur="1" fill="hold">
                                          <p:stCondLst>
                                            <p:cond delay="499"/>
                                          </p:stCondLst>
                                        </p:cTn>
                                        <p:tgtEl>
                                          <p:spTgt spid="11"/>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3"/>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0" presetClass="exit" presetSubtype="0" fill="hold" grpId="1" nodeType="clickEffect">
                                  <p:stCondLst>
                                    <p:cond delay="0"/>
                                  </p:stCondLst>
                                  <p:childTnLst>
                                    <p:animEffect transition="out" filter="fade">
                                      <p:cBhvr>
                                        <p:cTn id="70" dur="500"/>
                                        <p:tgtEl>
                                          <p:spTgt spid="13"/>
                                        </p:tgtEl>
                                      </p:cBhvr>
                                    </p:animEffect>
                                    <p:set>
                                      <p:cBhvr>
                                        <p:cTn id="71" dur="1" fill="hold">
                                          <p:stCondLst>
                                            <p:cond delay="49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P spid="6" grpId="0" animBg="1"/>
      <p:bldP spid="7" grpId="0" animBg="1"/>
      <p:bldP spid="8" grpId="0" animBg="1"/>
      <p:bldP spid="8" grpId="1" animBg="1"/>
      <p:bldP spid="9" grpId="0" animBg="1"/>
      <p:bldP spid="9" grpId="1" animBg="1"/>
      <p:bldP spid="10" grpId="0" animBg="1"/>
      <p:bldP spid="10" grpId="1" animBg="1"/>
      <p:bldP spid="11" grpId="0" animBg="1"/>
      <p:bldP spid="11" grpId="1" animBg="1"/>
      <p:bldP spid="12" grpId="0" animBg="1"/>
      <p:bldP spid="13" grpId="0" animBg="1"/>
      <p:bldP spid="13"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14356"/>
            <a:ext cx="8229600" cy="4226812"/>
          </a:xfrm>
        </p:spPr>
        <p:txBody>
          <a:bodyPr>
            <a:normAutofit/>
          </a:bodyPr>
          <a:lstStyle/>
          <a:p>
            <a:pPr algn="ctr">
              <a:buNone/>
            </a:pPr>
            <a:r>
              <a:rPr lang="fa-IR" sz="2400" b="1" dirty="0" smtClean="0">
                <a:effectLst>
                  <a:outerShdw blurRad="38100" dist="38100" dir="2700000" algn="tl">
                    <a:srgbClr val="000000">
                      <a:alpha val="43137"/>
                    </a:srgbClr>
                  </a:outerShdw>
                </a:effectLst>
                <a:cs typeface="B Homa" pitchFamily="2" charset="-78"/>
              </a:rPr>
              <a:t>مزاياي نيروگاه هسته‌اي</a:t>
            </a:r>
            <a:endParaRPr lang="fa-IR" sz="2400" dirty="0">
              <a:cs typeface="B Titr" pitchFamily="2" charset="-78"/>
            </a:endParaRPr>
          </a:p>
          <a:p>
            <a:pPr algn="ctr">
              <a:buNone/>
            </a:pPr>
            <a:endParaRPr lang="fa-IR" sz="2400" b="1" dirty="0" smtClean="0">
              <a:effectLst>
                <a:outerShdw blurRad="38100" dist="38100" dir="2700000" algn="tl">
                  <a:srgbClr val="000000">
                    <a:alpha val="43137"/>
                  </a:srgbClr>
                </a:outerShdw>
              </a:effectLst>
              <a:cs typeface="B Homa" pitchFamily="2" charset="-78"/>
            </a:endParaRPr>
          </a:p>
          <a:p>
            <a:pPr algn="r">
              <a:buNone/>
            </a:pPr>
            <a:endParaRPr lang="fa-IR" sz="2400" dirty="0" smtClean="0">
              <a:cs typeface="B Titr" pitchFamily="2" charset="-78"/>
            </a:endParaRPr>
          </a:p>
          <a:p>
            <a:pPr algn="r" rtl="1"/>
            <a:r>
              <a:rPr lang="fa-IR" sz="2400" dirty="0" smtClean="0">
                <a:cs typeface="B Mitra" pitchFamily="2" charset="-78"/>
              </a:rPr>
              <a:t>آلاينده زيست‌محيطي توليد نمي‌كند</a:t>
            </a:r>
          </a:p>
          <a:p>
            <a:pPr algn="r" rtl="1"/>
            <a:r>
              <a:rPr lang="fa-IR" sz="2400" dirty="0" smtClean="0">
                <a:cs typeface="B Mitra" pitchFamily="2" charset="-78"/>
              </a:rPr>
              <a:t>توليد مقدار زيادي برق از مقدار كمي سوخت</a:t>
            </a:r>
          </a:p>
          <a:p>
            <a:pPr algn="r" rtl="1"/>
            <a:r>
              <a:rPr lang="fa-IR" sz="2400" dirty="0" smtClean="0">
                <a:cs typeface="B Mitra" pitchFamily="2" charset="-78"/>
              </a:rPr>
              <a:t>توان توليد قابل اطمينان و پايدار برق براي مدت زمان طولاني بدون وقفه</a:t>
            </a:r>
          </a:p>
          <a:p>
            <a:pPr algn="r" rtl="1"/>
            <a:r>
              <a:rPr lang="fa-IR" sz="2400" dirty="0" smtClean="0">
                <a:cs typeface="B Mitra" pitchFamily="2" charset="-78"/>
              </a:rPr>
              <a:t>مصرف مقدار كمي سوخت و در نتيجه هزينه سوخت بسيار پايين</a:t>
            </a:r>
          </a:p>
          <a:p>
            <a:pPr algn="r" rtl="1"/>
            <a:r>
              <a:rPr lang="fa-IR" sz="2400" dirty="0" smtClean="0">
                <a:cs typeface="B Mitra" pitchFamily="2" charset="-78"/>
              </a:rPr>
              <a:t>توليد مقادير كمي پسماند</a:t>
            </a:r>
          </a:p>
          <a:p>
            <a:pPr algn="r" rtl="1"/>
            <a:r>
              <a:rPr lang="fa-IR" sz="2400" dirty="0" smtClean="0">
                <a:cs typeface="B Mitra" pitchFamily="2" charset="-78"/>
              </a:rPr>
              <a:t>طول عمر بالاي نيروگاه براي توليد برق (60 سال)</a:t>
            </a:r>
          </a:p>
          <a:p>
            <a:pPr algn="r" rtl="1"/>
            <a:endParaRPr lang="en-US" sz="2400" dirty="0">
              <a:cs typeface="B Mitra" pitchFamily="2" charset="-78"/>
            </a:endParaRPr>
          </a:p>
        </p:txBody>
      </p:sp>
      <p:pic>
        <p:nvPicPr>
          <p:cNvPr id="5" name="Picture 10" descr="MMj02827970000[1]"/>
          <p:cNvPicPr>
            <a:picLocks noChangeAspect="1" noChangeArrowheads="1" noCrop="1"/>
          </p:cNvPicPr>
          <p:nvPr/>
        </p:nvPicPr>
        <p:blipFill>
          <a:blip r:embed="rId2" cstate="print"/>
          <a:srcRect/>
          <a:stretch>
            <a:fillRect/>
          </a:stretch>
        </p:blipFill>
        <p:spPr bwMode="auto">
          <a:xfrm>
            <a:off x="428596" y="785794"/>
            <a:ext cx="2681482" cy="207167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blinds(horizontal)">
                                      <p:cBhvr>
                                        <p:cTn id="12" dur="5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blinds(horizontal)">
                                      <p:cBhvr>
                                        <p:cTn id="17" dur="5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linds(horizontal)">
                                      <p:cBhvr>
                                        <p:cTn id="22" dur="500"/>
                                        <p:tgtEl>
                                          <p:spTgt spid="2">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Effect transition="in" filter="blinds(horizontal)">
                                      <p:cBhvr>
                                        <p:cTn id="27" dur="500"/>
                                        <p:tgtEl>
                                          <p:spTgt spid="2">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
                                            <p:txEl>
                                              <p:pRg st="7" end="7"/>
                                            </p:txEl>
                                          </p:spTgt>
                                        </p:tgtEl>
                                        <p:attrNameLst>
                                          <p:attrName>style.visibility</p:attrName>
                                        </p:attrNameLst>
                                      </p:cBhvr>
                                      <p:to>
                                        <p:strVal val="visible"/>
                                      </p:to>
                                    </p:set>
                                    <p:animEffect transition="in" filter="blinds(horizontal)">
                                      <p:cBhvr>
                                        <p:cTn id="32" dur="500"/>
                                        <p:tgtEl>
                                          <p:spTgt spid="2">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2">
                                            <p:txEl>
                                              <p:pRg st="8" end="8"/>
                                            </p:txEl>
                                          </p:spTgt>
                                        </p:tgtEl>
                                        <p:attrNameLst>
                                          <p:attrName>style.visibility</p:attrName>
                                        </p:attrNameLst>
                                      </p:cBhvr>
                                      <p:to>
                                        <p:strVal val="visible"/>
                                      </p:to>
                                    </p:set>
                                    <p:animEffect transition="in" filter="blinds(horizontal)">
                                      <p:cBhvr>
                                        <p:cTn id="37" dur="500"/>
                                        <p:tgtEl>
                                          <p:spTgt spid="2">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nodeType="click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checkerboard(across)">
                                      <p:cBhvr>
                                        <p:cTn id="4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51520" y="476672"/>
            <a:ext cx="8712968" cy="785818"/>
          </a:xfrm>
        </p:spPr>
        <p:txBody>
          <a:bodyPr>
            <a:noAutofit/>
          </a:bodyPr>
          <a:lstStyle/>
          <a:p>
            <a:pPr algn="ctr" rtl="1"/>
            <a:r>
              <a:rPr lang="fa-IR" sz="1800" b="1" dirty="0" smtClean="0">
                <a:cs typeface="B Zar" pitchFamily="2" charset="-78"/>
              </a:rPr>
              <a:t>توسعه برق هسته‌اي تنها به معني توليد مقادير زيادي برق نيست، بلكه مزيتهاي افزون ديگري هم دارد</a:t>
            </a:r>
            <a:endParaRPr lang="en-US" sz="1800" b="1" dirty="0">
              <a:cs typeface="B Zar" pitchFamily="2" charset="-78"/>
            </a:endParaRPr>
          </a:p>
        </p:txBody>
      </p:sp>
      <p:pic>
        <p:nvPicPr>
          <p:cNvPr id="63491" name="Picture 3" descr="\\Srvweb\UsersNPPD\Gerami\My Documents\My Pictures\untitled.bmp"/>
          <p:cNvPicPr>
            <a:picLocks noGrp="1" noChangeAspect="1" noChangeArrowheads="1"/>
          </p:cNvPicPr>
          <p:nvPr>
            <p:ph idx="1"/>
          </p:nvPr>
        </p:nvPicPr>
        <p:blipFill>
          <a:blip r:embed="rId2"/>
          <a:srcRect/>
          <a:stretch>
            <a:fillRect/>
          </a:stretch>
        </p:blipFill>
        <p:spPr bwMode="auto">
          <a:xfrm>
            <a:off x="323528" y="1412776"/>
            <a:ext cx="8229600" cy="4523139"/>
          </a:xfrm>
          <a:prstGeom prst="rect">
            <a:avLst/>
          </a:prstGeom>
          <a:noFill/>
        </p:spPr>
      </p:pic>
      <p:sp>
        <p:nvSpPr>
          <p:cNvPr id="7" name="TextBox 6"/>
          <p:cNvSpPr txBox="1"/>
          <p:nvPr/>
        </p:nvSpPr>
        <p:spPr>
          <a:xfrm>
            <a:off x="714348" y="2357430"/>
            <a:ext cx="2000264" cy="369332"/>
          </a:xfrm>
          <a:prstGeom prst="rect">
            <a:avLst/>
          </a:prstGeom>
          <a:noFill/>
        </p:spPr>
        <p:txBody>
          <a:bodyPr wrap="square" rtlCol="0">
            <a:spAutoFit/>
          </a:bodyPr>
          <a:lstStyle/>
          <a:p>
            <a:pPr algn="ctr"/>
            <a:r>
              <a:rPr lang="fa-IR" dirty="0" smtClean="0">
                <a:cs typeface="B Titr" pitchFamily="2" charset="-78"/>
              </a:rPr>
              <a:t>توليد برق</a:t>
            </a:r>
            <a:endParaRPr lang="en-US" dirty="0">
              <a:cs typeface="B Titr" pitchFamily="2" charset="-78"/>
            </a:endParaRPr>
          </a:p>
        </p:txBody>
      </p:sp>
      <p:sp>
        <p:nvSpPr>
          <p:cNvPr id="8" name="TextBox 7"/>
          <p:cNvSpPr txBox="1"/>
          <p:nvPr/>
        </p:nvSpPr>
        <p:spPr>
          <a:xfrm>
            <a:off x="571472" y="4371811"/>
            <a:ext cx="2286016" cy="1200329"/>
          </a:xfrm>
          <a:prstGeom prst="rect">
            <a:avLst/>
          </a:prstGeom>
          <a:noFill/>
        </p:spPr>
        <p:txBody>
          <a:bodyPr wrap="square" rtlCol="0">
            <a:spAutoFit/>
          </a:bodyPr>
          <a:lstStyle/>
          <a:p>
            <a:pPr algn="ctr"/>
            <a:r>
              <a:rPr lang="fa-IR" sz="1600" dirty="0" smtClean="0">
                <a:cs typeface="B Titr" pitchFamily="2" charset="-78"/>
              </a:rPr>
              <a:t>پيشرفت علمي</a:t>
            </a:r>
          </a:p>
          <a:p>
            <a:pPr algn="ctr" rtl="1">
              <a:lnSpc>
                <a:spcPct val="150000"/>
              </a:lnSpc>
              <a:buFont typeface="Wingdings" pitchFamily="2" charset="2"/>
              <a:buChar char="§"/>
            </a:pPr>
            <a:r>
              <a:rPr lang="fa-IR" sz="1600" dirty="0" smtClean="0">
                <a:cs typeface="B Mitra" pitchFamily="2" charset="-78"/>
              </a:rPr>
              <a:t>تحقيق و توسعه (</a:t>
            </a:r>
            <a:r>
              <a:rPr lang="en-US" sz="1600" dirty="0" smtClean="0">
                <a:cs typeface="B Mitra" pitchFamily="2" charset="-78"/>
              </a:rPr>
              <a:t>R&amp;D</a:t>
            </a:r>
            <a:r>
              <a:rPr lang="fa-IR" sz="1600" dirty="0" smtClean="0">
                <a:cs typeface="B Mitra" pitchFamily="2" charset="-78"/>
              </a:rPr>
              <a:t>)</a:t>
            </a:r>
          </a:p>
          <a:p>
            <a:pPr algn="ctr" rtl="1">
              <a:buFont typeface="Wingdings" pitchFamily="2" charset="2"/>
              <a:buChar char="§"/>
            </a:pPr>
            <a:r>
              <a:rPr lang="fa-IR" sz="1600" dirty="0" smtClean="0">
                <a:cs typeface="B Mitra" pitchFamily="2" charset="-78"/>
              </a:rPr>
              <a:t>توسعه تكنولوژي‌هاي جديد</a:t>
            </a:r>
          </a:p>
          <a:p>
            <a:pPr algn="r">
              <a:buFont typeface="Wingdings" pitchFamily="2" charset="2"/>
              <a:buChar char="§"/>
            </a:pPr>
            <a:endParaRPr lang="en-US" sz="1600" dirty="0">
              <a:cs typeface="B Titr" pitchFamily="2" charset="-78"/>
            </a:endParaRPr>
          </a:p>
        </p:txBody>
      </p:sp>
      <p:sp>
        <p:nvSpPr>
          <p:cNvPr id="9" name="TextBox 8"/>
          <p:cNvSpPr txBox="1"/>
          <p:nvPr/>
        </p:nvSpPr>
        <p:spPr>
          <a:xfrm>
            <a:off x="6215074" y="2009981"/>
            <a:ext cx="2286016" cy="1061829"/>
          </a:xfrm>
          <a:prstGeom prst="rect">
            <a:avLst/>
          </a:prstGeom>
          <a:noFill/>
        </p:spPr>
        <p:txBody>
          <a:bodyPr wrap="square" rtlCol="0">
            <a:spAutoFit/>
          </a:bodyPr>
          <a:lstStyle/>
          <a:p>
            <a:pPr algn="ctr"/>
            <a:r>
              <a:rPr lang="fa-IR" sz="1600" dirty="0" smtClean="0">
                <a:cs typeface="B Titr" pitchFamily="2" charset="-78"/>
              </a:rPr>
              <a:t>توسعه و پيشرفت صنعت</a:t>
            </a:r>
          </a:p>
          <a:p>
            <a:pPr algn="r" rtl="1">
              <a:lnSpc>
                <a:spcPct val="150000"/>
              </a:lnSpc>
              <a:buFont typeface="Wingdings" pitchFamily="2" charset="2"/>
              <a:buChar char="§"/>
            </a:pPr>
            <a:r>
              <a:rPr lang="fa-IR" dirty="0" smtClean="0">
                <a:cs typeface="B Mitra" pitchFamily="2" charset="-78"/>
              </a:rPr>
              <a:t>اشتغال زايي</a:t>
            </a:r>
          </a:p>
          <a:p>
            <a:pPr algn="r" rtl="1">
              <a:buFont typeface="Wingdings" pitchFamily="2" charset="2"/>
              <a:buChar char="§"/>
            </a:pPr>
            <a:r>
              <a:rPr lang="fa-IR" dirty="0" smtClean="0">
                <a:cs typeface="B Mitra" pitchFamily="2" charset="-78"/>
              </a:rPr>
              <a:t>ايجااد توانايي و امكانات ساخت</a:t>
            </a:r>
            <a:endParaRPr lang="en-US" dirty="0">
              <a:cs typeface="B Mitra" pitchFamily="2" charset="-78"/>
            </a:endParaRPr>
          </a:p>
        </p:txBody>
      </p:sp>
      <p:sp>
        <p:nvSpPr>
          <p:cNvPr id="10" name="TextBox 9"/>
          <p:cNvSpPr txBox="1"/>
          <p:nvPr/>
        </p:nvSpPr>
        <p:spPr>
          <a:xfrm>
            <a:off x="6357950" y="4357694"/>
            <a:ext cx="1785950" cy="1323439"/>
          </a:xfrm>
          <a:prstGeom prst="rect">
            <a:avLst/>
          </a:prstGeom>
          <a:noFill/>
        </p:spPr>
        <p:txBody>
          <a:bodyPr wrap="square" rtlCol="0">
            <a:spAutoFit/>
          </a:bodyPr>
          <a:lstStyle/>
          <a:p>
            <a:pPr algn="ctr"/>
            <a:r>
              <a:rPr lang="fa-IR" sz="1600" dirty="0" smtClean="0">
                <a:cs typeface="B Titr" pitchFamily="2" charset="-78"/>
              </a:rPr>
              <a:t>استفاده‌هاي ديگر</a:t>
            </a:r>
          </a:p>
          <a:p>
            <a:pPr algn="r" rtl="1">
              <a:lnSpc>
                <a:spcPct val="150000"/>
              </a:lnSpc>
              <a:buFont typeface="Wingdings" pitchFamily="2" charset="2"/>
              <a:buChar char="§"/>
            </a:pPr>
            <a:r>
              <a:rPr lang="fa-IR" sz="1600" dirty="0" smtClean="0">
                <a:cs typeface="B Mitra" pitchFamily="2" charset="-78"/>
              </a:rPr>
              <a:t>شيرين‌سازي آب دريا</a:t>
            </a:r>
          </a:p>
          <a:p>
            <a:pPr algn="r" rtl="1">
              <a:buFont typeface="Wingdings" pitchFamily="2" charset="2"/>
              <a:buChar char="§"/>
            </a:pPr>
            <a:r>
              <a:rPr lang="fa-IR" sz="1600" dirty="0" smtClean="0">
                <a:cs typeface="B Mitra" pitchFamily="2" charset="-78"/>
              </a:rPr>
              <a:t>توليد انرژي گرمايي</a:t>
            </a:r>
          </a:p>
          <a:p>
            <a:pPr algn="r" rtl="1">
              <a:lnSpc>
                <a:spcPct val="150000"/>
              </a:lnSpc>
              <a:buFont typeface="Wingdings" pitchFamily="2" charset="2"/>
              <a:buChar char="§"/>
            </a:pPr>
            <a:endParaRPr lang="en-US" sz="1600" dirty="0">
              <a:cs typeface="B Mitra" pitchFamily="2" charset="-78"/>
            </a:endParaRPr>
          </a:p>
        </p:txBody>
      </p:sp>
    </p:spTree>
    <p:extLst>
      <p:ext uri="{BB962C8B-B14F-4D97-AF65-F5344CB8AC3E}">
        <p14:creationId xmlns:p14="http://schemas.microsoft.com/office/powerpoint/2010/main" val="12770369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1653836643"/>
              </p:ext>
            </p:extLst>
          </p:nvPr>
        </p:nvGraphicFramePr>
        <p:xfrm>
          <a:off x="827584" y="1052736"/>
          <a:ext cx="7842448" cy="4488160"/>
        </p:xfrm>
        <a:graphic>
          <a:graphicData uri="http://schemas.openxmlformats.org/drawingml/2006/chart">
            <c:chart xmlns:c="http://schemas.openxmlformats.org/drawingml/2006/chart" xmlns:r="http://schemas.openxmlformats.org/officeDocument/2006/relationships" r:id="rId2"/>
          </a:graphicData>
        </a:graphic>
      </p:graphicFrame>
      <p:sp>
        <p:nvSpPr>
          <p:cNvPr id="5" name="Rounded Rectangle 4"/>
          <p:cNvSpPr/>
          <p:nvPr/>
        </p:nvSpPr>
        <p:spPr>
          <a:xfrm>
            <a:off x="2987824" y="404664"/>
            <a:ext cx="5472608" cy="57606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Low" rtl="1"/>
            <a:r>
              <a:rPr lang="fa-IR" sz="2000" b="1" dirty="0" smtClean="0">
                <a:cs typeface="Mitra" pitchFamily="2" charset="-78"/>
              </a:rPr>
              <a:t>آمار توليد برق در واحد يكم نيروگاه اتمي بوشهرهسته‌اي</a:t>
            </a:r>
            <a:endParaRPr lang="en-US" sz="2000" b="1" dirty="0">
              <a:cs typeface="Mitra" pitchFamily="2" charset="-78"/>
            </a:endParaRPr>
          </a:p>
        </p:txBody>
      </p:sp>
    </p:spTree>
    <p:extLst>
      <p:ext uri="{BB962C8B-B14F-4D97-AF65-F5344CB8AC3E}">
        <p14:creationId xmlns:p14="http://schemas.microsoft.com/office/powerpoint/2010/main" val="33630458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2987824" y="404664"/>
            <a:ext cx="5472608" cy="57606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Low" rtl="1"/>
            <a:r>
              <a:rPr lang="fa-IR" sz="2000" b="1" dirty="0" smtClean="0">
                <a:cs typeface="Mitra" pitchFamily="2" charset="-78"/>
              </a:rPr>
              <a:t>آمار توليد برق در واحد يكم نيروگاه اتمي بوشهرهسته‌اي</a:t>
            </a:r>
            <a:endParaRPr lang="en-US" sz="2000" b="1" dirty="0">
              <a:cs typeface="Mitra" pitchFamily="2" charset="-78"/>
            </a:endParaRPr>
          </a:p>
        </p:txBody>
      </p:sp>
      <p:graphicFrame>
        <p:nvGraphicFramePr>
          <p:cNvPr id="6" name="Chart 5"/>
          <p:cNvGraphicFramePr>
            <a:graphicFrameLocks/>
          </p:cNvGraphicFramePr>
          <p:nvPr>
            <p:extLst>
              <p:ext uri="{D42A27DB-BD31-4B8C-83A1-F6EECF244321}">
                <p14:modId xmlns:p14="http://schemas.microsoft.com/office/powerpoint/2010/main" val="4052136993"/>
              </p:ext>
            </p:extLst>
          </p:nvPr>
        </p:nvGraphicFramePr>
        <p:xfrm>
          <a:off x="683568" y="1016387"/>
          <a:ext cx="8130480" cy="398859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611559" y="5157192"/>
            <a:ext cx="8213091" cy="1477328"/>
          </a:xfrm>
          <a:prstGeom prst="rect">
            <a:avLst/>
          </a:prstGeom>
          <a:noFill/>
        </p:spPr>
        <p:txBody>
          <a:bodyPr wrap="square" rtlCol="0">
            <a:spAutoFit/>
          </a:bodyPr>
          <a:lstStyle/>
          <a:p>
            <a:pPr algn="just" rtl="1"/>
            <a:r>
              <a:rPr lang="fa-IR" b="1" dirty="0">
                <a:cs typeface="B Mitra" pitchFamily="2" charset="-78"/>
              </a:rPr>
              <a:t>واحد يكم نيروگاه اتمي بوشهر از مهرماه سال 1392 تحويل شركت بهره‌بردار ايراني شده و از دو سال گذشته تا پايان آذر ماه 1393 ميزان توليد برق اين واحد بيش از 10000 ميليون كيلووات ساعت بوده است. بهره‌برداري از اين واحد باعث صرفه‌جويي در مصرف سوختهاي فسيلي مايع به ميزان </a:t>
            </a:r>
            <a:r>
              <a:rPr lang="fa-IR" b="1" dirty="0" smtClean="0">
                <a:cs typeface="B Mitra" pitchFamily="2" charset="-78"/>
              </a:rPr>
              <a:t>دو و نيم ميليارد </a:t>
            </a:r>
            <a:r>
              <a:rPr lang="fa-IR" b="1" dirty="0">
                <a:cs typeface="B Mitra" pitchFamily="2" charset="-78"/>
              </a:rPr>
              <a:t>ليتر و عدم انتشار آلاينده‌هاي </a:t>
            </a:r>
            <a:r>
              <a:rPr lang="fa-IR" b="1" dirty="0" smtClean="0">
                <a:cs typeface="B Mitra" pitchFamily="2" charset="-78"/>
              </a:rPr>
              <a:t>زيست‌محيطي </a:t>
            </a:r>
            <a:r>
              <a:rPr lang="fa-IR" b="1" dirty="0" smtClean="0">
                <a:cs typeface="B Mitra" pitchFamily="2" charset="-78"/>
              </a:rPr>
              <a:t>(</a:t>
            </a:r>
            <a:r>
              <a:rPr lang="fa-IR" sz="1400" b="1" dirty="0" smtClean="0">
                <a:cs typeface="B Mitra" pitchFamily="2" charset="-78"/>
              </a:rPr>
              <a:t>شامل</a:t>
            </a:r>
            <a:r>
              <a:rPr lang="fa-IR" b="1" dirty="0" smtClean="0">
                <a:cs typeface="B Mitra" pitchFamily="2" charset="-78"/>
              </a:rPr>
              <a:t> </a:t>
            </a:r>
            <a:r>
              <a:rPr lang="en-US" sz="1400" b="1" dirty="0" err="1" smtClean="0">
                <a:cs typeface="B Mitra" pitchFamily="2" charset="-78"/>
              </a:rPr>
              <a:t>NOx</a:t>
            </a:r>
            <a:r>
              <a:rPr lang="en-US" sz="1400" b="1" dirty="0">
                <a:cs typeface="B Mitra" pitchFamily="2" charset="-78"/>
              </a:rPr>
              <a:t>, SO2, SO3, CO, SPM, CO2, CH4, N2O, C</a:t>
            </a:r>
            <a:r>
              <a:rPr lang="fa-IR" sz="1400" b="1" dirty="0">
                <a:cs typeface="B Mitra" pitchFamily="2" charset="-78"/>
              </a:rPr>
              <a:t>)</a:t>
            </a:r>
            <a:r>
              <a:rPr lang="fa-IR" b="1" dirty="0">
                <a:cs typeface="B Mitra" pitchFamily="2" charset="-78"/>
              </a:rPr>
              <a:t> به ميزان بيش از 9 ميليون تن شده است</a:t>
            </a:r>
            <a:r>
              <a:rPr lang="fa-IR" b="1" dirty="0" smtClean="0">
                <a:cs typeface="B Mitra" pitchFamily="2" charset="-78"/>
              </a:rPr>
              <a:t>.</a:t>
            </a:r>
            <a:endParaRPr lang="en-US" sz="2400" b="1" dirty="0"/>
          </a:p>
        </p:txBody>
      </p:sp>
    </p:spTree>
    <p:extLst>
      <p:ext uri="{BB962C8B-B14F-4D97-AF65-F5344CB8AC3E}">
        <p14:creationId xmlns:p14="http://schemas.microsoft.com/office/powerpoint/2010/main" val="32060592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TotalTime>
  <Words>694</Words>
  <Application>Microsoft Office PowerPoint</Application>
  <PresentationFormat>On-screen Show (4:3)</PresentationFormat>
  <Paragraphs>48</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توسعه برق هسته‌اي تنها به معني توليد مقادير زيادي برق نيست، بلكه مزيتهاي افزون ديگري هم دارد</vt:lpstr>
      <vt:lpstr>PowerPoint Presentation</vt:lpstr>
      <vt:lpstr>PowerPoint Presentation</vt:lpstr>
    </vt:vector>
  </TitlesOfParts>
  <Company>nppd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Salimpour</dc:creator>
  <cp:lastModifiedBy>Fatourehchian , Saeed</cp:lastModifiedBy>
  <cp:revision>11</cp:revision>
  <dcterms:created xsi:type="dcterms:W3CDTF">2015-01-06T11:18:58Z</dcterms:created>
  <dcterms:modified xsi:type="dcterms:W3CDTF">2015-01-06T12:23:35Z</dcterms:modified>
</cp:coreProperties>
</file>