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handoutMaster+xml" PartName="/ppt/handoutMasters/handoutMaster1.xml"/>
  <Override ContentType="application/vnd.openxmlformats-officedocument.presentationml.viewProps+xml" PartName="/ppt/viewProps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presentationml.slide+xml" PartName="/ppt/slides/slide5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8"/>
  </p:notesMasterIdLst>
  <p:handoutMasterIdLst>
    <p:handoutMasterId r:id="rId19"/>
  </p:handoutMasterIdLst>
  <p:sldIdLst>
    <p:sldId id="867" r:id="rId2"/>
    <p:sldId id="633" r:id="rId3"/>
    <p:sldId id="876" r:id="rId4"/>
    <p:sldId id="875" r:id="rId5"/>
    <p:sldId id="877" r:id="rId6"/>
    <p:sldId id="874" r:id="rId7"/>
    <p:sldId id="878" r:id="rId8"/>
    <p:sldId id="879" r:id="rId9"/>
    <p:sldId id="880" r:id="rId10"/>
    <p:sldId id="881" r:id="rId11"/>
    <p:sldId id="882" r:id="rId12"/>
    <p:sldId id="883" r:id="rId13"/>
    <p:sldId id="884" r:id="rId14"/>
    <p:sldId id="871" r:id="rId15"/>
    <p:sldId id="872" r:id="rId16"/>
    <p:sldId id="700" r:id="rId17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327" autoAdjust="0"/>
    <p:restoredTop sz="92497" autoAdjust="0"/>
  </p:normalViewPr>
  <p:slideViewPr>
    <p:cSldViewPr>
      <p:cViewPr>
        <p:scale>
          <a:sx n="106" d="100"/>
          <a:sy n="106" d="100"/>
        </p:scale>
        <p:origin x="-2412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9/3/2014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10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11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12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14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15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16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2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5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6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7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8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9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85786" y="4214818"/>
            <a:ext cx="7534300" cy="21336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/ Job Title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24744"/>
            <a:ext cx="8607425" cy="576263"/>
          </a:xfrm>
        </p:spPr>
        <p:txBody>
          <a:bodyPr/>
          <a:lstStyle/>
          <a:p>
            <a:pPr marL="514350">
              <a:defRPr/>
            </a:pP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and Reliability Improvements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slide shows safety &amp; reliability improvements either  planned or in progress</a:t>
            </a:r>
            <a:r>
              <a:rPr lang="ru-RU" sz="24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post-Fukushima Commission recommendations</a:t>
            </a:r>
            <a:endParaRPr lang="ru-RU" sz="2400" dirty="0">
              <a:solidFill>
                <a:srgbClr val="0052B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48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and Reliability Improvements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 Assessment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88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96752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1772816"/>
            <a:ext cx="8263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52BA"/>
                </a:solidFill>
              </a:rPr>
              <a:t>All NPPs will host severe accident management and emergency preparedness</a:t>
            </a:r>
          </a:p>
          <a:p>
            <a:r>
              <a:rPr lang="en-US" dirty="0" smtClean="0">
                <a:solidFill>
                  <a:srgbClr val="0052BA"/>
                </a:solidFill>
              </a:rPr>
              <a:t>self-assessments by March 2015 excluding plants that will have hosted peer </a:t>
            </a:r>
          </a:p>
          <a:p>
            <a:r>
              <a:rPr lang="en-US" dirty="0" smtClean="0">
                <a:solidFill>
                  <a:srgbClr val="0052BA"/>
                </a:solidFill>
              </a:rPr>
              <a:t>reviews before that time. Self-assessments documentation has been forwarded</a:t>
            </a:r>
          </a:p>
          <a:p>
            <a:r>
              <a:rPr lang="en-US" dirty="0" smtClean="0">
                <a:solidFill>
                  <a:srgbClr val="0052BA"/>
                </a:solidFill>
              </a:rPr>
              <a:t> to NPPs. The </a:t>
            </a:r>
            <a:r>
              <a:rPr lang="en-US" dirty="0" smtClean="0">
                <a:solidFill>
                  <a:srgbClr val="0052BA"/>
                </a:solidFill>
              </a:rPr>
              <a:t>slide </a:t>
            </a:r>
            <a:r>
              <a:rPr lang="en-GB" dirty="0" smtClean="0">
                <a:solidFill>
                  <a:srgbClr val="0052BA"/>
                </a:solidFill>
              </a:rPr>
              <a:t>shows</a:t>
            </a:r>
            <a:r>
              <a:rPr lang="en-US" dirty="0" smtClean="0">
                <a:solidFill>
                  <a:srgbClr val="0052BA"/>
                </a:solidFill>
              </a:rPr>
              <a:t> a self-assessment </a:t>
            </a:r>
            <a:r>
              <a:rPr lang="en-US" dirty="0" smtClean="0">
                <a:solidFill>
                  <a:srgbClr val="0052BA"/>
                </a:solidFill>
              </a:rPr>
              <a:t>status.</a:t>
            </a:r>
            <a:endParaRPr lang="ru-RU" dirty="0">
              <a:solidFill>
                <a:srgbClr val="0052BA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and Reliability Improvements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32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412776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Areas of support including specific actions planned to provide WANO-MC support to member plants</a:t>
            </a:r>
            <a:endParaRPr lang="ru-RU" sz="2400" dirty="0" smtClean="0">
              <a:solidFill>
                <a:srgbClr val="0052BA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Proposals for changes in support level</a:t>
            </a:r>
            <a:endParaRPr lang="ru-RU" sz="2400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816" y="126876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Are there any WANO-MC/NPP interaction issues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Are there any proposals on how to change WANO-MC/NPP interaction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Are there any questions to be considered at the Directors' Meeting</a:t>
            </a:r>
            <a:r>
              <a:rPr lang="ru-RU" sz="2400" dirty="0" smtClean="0">
                <a:solidFill>
                  <a:srgbClr val="0052BA"/>
                </a:solidFill>
              </a:rPr>
              <a:t>?</a:t>
            </a:r>
          </a:p>
          <a:p>
            <a:pPr marL="0" indent="0" algn="just" eaLnBrk="1" hangingPunct="1">
              <a:defRPr/>
            </a:pPr>
            <a:endParaRPr lang="ru-RU" sz="3600" b="1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5862638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      </a:t>
            </a:r>
            <a:r>
              <a:rPr lang="ru-RU" sz="2800" dirty="0">
                <a:solidFill>
                  <a:srgbClr val="0052BA"/>
                </a:solidFill>
                <a:latin typeface="+mj-lt"/>
                <a:cs typeface="+mn-cs"/>
              </a:rPr>
              <a:t>Спасибо за внимание</a:t>
            </a:r>
            <a:endParaRPr lang="en-US" sz="2800" dirty="0">
              <a:solidFill>
                <a:srgbClr val="0052BA"/>
              </a:solidFill>
              <a:latin typeface="+mj-lt"/>
              <a:cs typeface="+mn-cs"/>
            </a:endParaRPr>
          </a:p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Safety and Reliability Improvements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Proposals Regarding WANO Business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501008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b="1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Safety and Reliability Improvements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Proposals Regarding WANO Business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43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NPP Information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1714488"/>
          <a:ext cx="7000925" cy="414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38"/>
                <a:gridCol w="1524000"/>
                <a:gridCol w="1295400"/>
                <a:gridCol w="1652602"/>
                <a:gridCol w="1400185"/>
              </a:tblGrid>
              <a:tr h="8064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</a:t>
                      </a:r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ru-RU" dirty="0" smtClean="0"/>
                        <a:t>/</a:t>
                      </a:r>
                      <a:r>
                        <a:rPr lang="en-US" dirty="0" smtClean="0"/>
                        <a:t>Design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Installed Capacity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Commissioning Date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 TerminationDate</a:t>
                      </a:r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812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Safety and Reliability Improvements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5. 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24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WANO Performance  Indicator Trends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2200" y="2844000"/>
            <a:ext cx="7848600" cy="452915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WANO performance indicator trends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: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Indicators showing an adverse trend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,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in the worst quartile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,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with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the long-term target not met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. </a:t>
            </a:r>
          </a:p>
          <a:p>
            <a:pPr marL="0" indent="0" eaLnBrk="1" hangingPunct="1">
              <a:buNone/>
              <a:defRPr/>
            </a:pPr>
            <a:endParaRPr lang="ru-RU" sz="2400" dirty="0" smtClean="0">
              <a:solidFill>
                <a:srgbClr val="0052BA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Causes and scheduled actions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.</a:t>
            </a: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Peer Reviews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7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2352106"/>
            <a:ext cx="7848600" cy="45291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Date of the last peer review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Peer Reviews planned for the current year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Peer Review results</a:t>
            </a:r>
            <a:r>
              <a:rPr lang="ru-RU" sz="2400" dirty="0" smtClean="0">
                <a:solidFill>
                  <a:srgbClr val="0052BA"/>
                </a:solidFill>
              </a:rPr>
              <a:t>: </a:t>
            </a:r>
            <a:r>
              <a:rPr sz="2400" smtClean="0">
                <a:solidFill>
                  <a:srgbClr val="0052BA"/>
                </a:solidFill>
              </a:rPr>
              <a:t>The number of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safety related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recurrent and continuous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AFI relation to PO&amp;C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AFI related corrective action implementation status</a:t>
            </a:r>
            <a:r>
              <a:rPr lang="ru-RU" sz="2400" dirty="0" smtClean="0">
                <a:solidFill>
                  <a:srgbClr val="0052BA"/>
                </a:solidFill>
              </a:rPr>
              <a:t>  </a:t>
            </a:r>
            <a:r>
              <a:rPr lang="ru-RU" sz="2400" dirty="0">
                <a:solidFill>
                  <a:srgbClr val="0052BA"/>
                </a:solidFill>
              </a:rPr>
              <a:t>(A,B,C,D)</a:t>
            </a:r>
          </a:p>
          <a:p>
            <a:pPr eaLnBrk="1" hangingPunct="1">
              <a:defRPr/>
            </a:pPr>
            <a:endParaRPr lang="ru-RU" sz="2400" dirty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77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Participation in WANO Activities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8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2352106"/>
            <a:ext cx="7848600" cy="45291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The number of WANO-MC activities  hosted by plants</a:t>
            </a:r>
            <a:r>
              <a:rPr lang="ru-RU" sz="2400" dirty="0" smtClean="0">
                <a:solidFill>
                  <a:srgbClr val="0052BA"/>
                </a:solidFill>
              </a:rPr>
              <a:t>: </a:t>
            </a:r>
            <a:r>
              <a:rPr sz="2400" smtClean="0">
                <a:solidFill>
                  <a:srgbClr val="0052BA"/>
                </a:solidFill>
              </a:rPr>
              <a:t>TSMs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benchmarking visits and workshops in the current year: Topics, focus on AFIs and other challenges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including planned activities, and schedule of changes in the number of activities over the past </a:t>
            </a:r>
            <a:r>
              <a:rPr lang="ru-RU" sz="2400" dirty="0" smtClean="0">
                <a:solidFill>
                  <a:srgbClr val="0052BA"/>
                </a:solidFill>
              </a:rPr>
              <a:t>10 </a:t>
            </a:r>
            <a:r>
              <a:rPr sz="2400" smtClean="0">
                <a:solidFill>
                  <a:srgbClr val="0052BA"/>
                </a:solidFill>
              </a:rPr>
              <a:t>years.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The number of plant personnel participating in off-site  WANO activities in the current year and from previous years</a:t>
            </a:r>
            <a:r>
              <a:rPr lang="ru-RU" sz="2400" dirty="0" smtClean="0">
                <a:solidFill>
                  <a:srgbClr val="0052BA"/>
                </a:solidFill>
              </a:rPr>
              <a:t>  (</a:t>
            </a:r>
            <a:r>
              <a:rPr sz="2400" smtClean="0">
                <a:solidFill>
                  <a:srgbClr val="0052BA"/>
                </a:solidFill>
              </a:rPr>
              <a:t>peer reviews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TSMs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workshops</a:t>
            </a:r>
            <a:r>
              <a:rPr lang="ru-RU" sz="2400" dirty="0" smtClean="0">
                <a:solidFill>
                  <a:srgbClr val="0052BA"/>
                </a:solidFill>
              </a:rPr>
              <a:t>)– </a:t>
            </a:r>
            <a:r>
              <a:rPr sz="2400" smtClean="0">
                <a:solidFill>
                  <a:srgbClr val="0052BA"/>
                </a:solidFill>
              </a:rPr>
              <a:t>trends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schedule</a:t>
            </a:r>
            <a:endParaRPr lang="ru-RU" sz="2400" dirty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1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and Reliability Improvements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Proposals Regarding WANO Business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9955</TotalTime>
  <Words>522</Words>
  <Application>Microsoft Office PowerPoint</Application>
  <PresentationFormat>Экран (4:3)</PresentationFormat>
  <Paragraphs>85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1_This is WANO</vt:lpstr>
      <vt:lpstr>Operating Company NPP Speaker Name / Job Title </vt:lpstr>
      <vt:lpstr> General Information  2. Current Status 3. Safety and Reliability Improvements 4. Severe Accident Management and Emergency Preparedness Self-Assessment 5. Proposals Regarding WANO Business  </vt:lpstr>
      <vt:lpstr> General Information  2. Current Status  3. Safety and Reliability Improvements  4. Severe Accident Management and Emergency Preparedness Self-Assessment  5. Proposals Regarding WANO Business   </vt:lpstr>
      <vt:lpstr>General NPP Information (Example)</vt:lpstr>
      <vt:lpstr> General Information  2. Current Status 3. Safety and Reliability Improvements  4. Severe Accident Management and Emergency Preparedness Self-Assessment   5. Proposals Regarding WANO Business     </vt:lpstr>
      <vt:lpstr>WANO Performance  Indicator Trends</vt:lpstr>
      <vt:lpstr>Peer Reviews</vt:lpstr>
      <vt:lpstr>Participation in WANO Activities</vt:lpstr>
      <vt:lpstr> General Information  2. Current Status 3. Safety and Reliability Improvements 4. Severe Accident Management and Emergency Preparedness Self-Assessment 5. Proposals Regarding WANO Business    </vt:lpstr>
      <vt:lpstr> Safety and Reliability Improvements   The slide shows safety &amp; reliability improvements either  planned or in progress, including post-Fukushima Commission recommendations</vt:lpstr>
      <vt:lpstr> General Information  2. Current Status 3. Safety and Reliability Improvements 4. Severe Accident Management and Emergency Preparedness Self Assessment 5.Proposals Regarding WANO Business    </vt:lpstr>
      <vt:lpstr>Severe Accident Management and Emergency Preparedness Self-Assessment   </vt:lpstr>
      <vt:lpstr> General Information  2. Current Status 3. Safety and Reliability Improvements 4. Severe Accident Management and Emergency Preparedness Self-Assessment  5.Proposals Regarding WANO Business    </vt:lpstr>
      <vt:lpstr>Proposals Regarding WANO Business  </vt:lpstr>
      <vt:lpstr>Proposals Regarding WANO Business </vt:lpstr>
      <vt:lpstr>Слайд 16</vt:lpstr>
    </vt:vector>
  </TitlesOfParts>
  <Company>INPO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tarykin</cp:lastModifiedBy>
  <cp:revision>600</cp:revision>
  <cp:lastPrinted>2014-04-01T14:44:41Z</cp:lastPrinted>
  <dcterms:created xsi:type="dcterms:W3CDTF">2005-09-23T13:48:19Z</dcterms:created>
  <dcterms:modified xsi:type="dcterms:W3CDTF">2014-09-03T07:33:38Z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258295</vt:lpwstr>
  </property>
  <property fmtid="{D5CDD505-2E9C-101B-9397-08002B2CF9AE}" name="NXPowerLiteSettings" pid="3">
    <vt:lpwstr>E6000400038000</vt:lpwstr>
  </property>
  <property fmtid="{D5CDD505-2E9C-101B-9397-08002B2CF9AE}" name="NXPowerLiteVersion" pid="4">
    <vt:lpwstr>D4.3.1</vt:lpwstr>
  </property>
</Properties>
</file>