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colors2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E854E90-AC74-4A2F-87B9-17590B20E6AF}" type="doc">
      <dgm:prSet loTypeId="urn:microsoft.com/office/officeart/2005/8/layout/radial1" loCatId="cycle" qsTypeId="urn:microsoft.com/office/officeart/2005/8/quickstyle/3d7" qsCatId="3D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B48C4D07-63E8-4770-AB14-EE467F9ECFF1}">
      <dgm:prSet phldrT="[Text]"/>
      <dgm:spPr/>
      <dgm:t>
        <a:bodyPr/>
        <a:lstStyle/>
        <a:p>
          <a:r>
            <a:rPr lang="fa-IR" b="1" dirty="0" smtClean="0">
              <a:cs typeface="B Lotus" pitchFamily="2" charset="-78"/>
            </a:rPr>
            <a:t>کمیته پژوهش</a:t>
          </a:r>
          <a:endParaRPr lang="en-US" b="1" dirty="0">
            <a:cs typeface="B Lotus" pitchFamily="2" charset="-78"/>
          </a:endParaRPr>
        </a:p>
      </dgm:t>
    </dgm:pt>
    <dgm:pt modelId="{658ACFE4-CE32-4B0A-AADC-544AA8417975}" type="parTrans" cxnId="{8976CE8F-05CD-4858-9733-63E958F87196}">
      <dgm:prSet/>
      <dgm:spPr/>
      <dgm:t>
        <a:bodyPr/>
        <a:lstStyle/>
        <a:p>
          <a:endParaRPr lang="en-US"/>
        </a:p>
      </dgm:t>
    </dgm:pt>
    <dgm:pt modelId="{8ACABCA1-60B3-4166-8262-07353A37D5EA}" type="sibTrans" cxnId="{8976CE8F-05CD-4858-9733-63E958F87196}">
      <dgm:prSet/>
      <dgm:spPr/>
      <dgm:t>
        <a:bodyPr/>
        <a:lstStyle/>
        <a:p>
          <a:endParaRPr lang="en-US"/>
        </a:p>
      </dgm:t>
    </dgm:pt>
    <dgm:pt modelId="{82F8F183-A49F-4122-AD1E-6B8A26EA17F2}">
      <dgm:prSet phldrT="[Text]"/>
      <dgm:spPr/>
      <dgm:t>
        <a:bodyPr/>
        <a:lstStyle/>
        <a:p>
          <a:r>
            <a:rPr lang="fa-IR" dirty="0" smtClean="0">
              <a:cs typeface="B Lotus" pitchFamily="2" charset="-78"/>
            </a:rPr>
            <a:t>تولید و توسعه </a:t>
          </a:r>
          <a:endParaRPr lang="en-US" dirty="0">
            <a:cs typeface="B Lotus" pitchFamily="2" charset="-78"/>
          </a:endParaRPr>
        </a:p>
      </dgm:t>
    </dgm:pt>
    <dgm:pt modelId="{3D67B358-A122-452D-A245-0ABBB78B7494}" type="parTrans" cxnId="{C0E82C54-6156-4A9E-A09C-5090BDCD06AC}">
      <dgm:prSet/>
      <dgm:spPr/>
      <dgm:t>
        <a:bodyPr/>
        <a:lstStyle/>
        <a:p>
          <a:endParaRPr lang="en-US"/>
        </a:p>
      </dgm:t>
    </dgm:pt>
    <dgm:pt modelId="{713B6334-F723-494D-BDD8-22942784F6C8}" type="sibTrans" cxnId="{C0E82C54-6156-4A9E-A09C-5090BDCD06AC}">
      <dgm:prSet/>
      <dgm:spPr/>
      <dgm:t>
        <a:bodyPr/>
        <a:lstStyle/>
        <a:p>
          <a:endParaRPr lang="en-US"/>
        </a:p>
      </dgm:t>
    </dgm:pt>
    <dgm:pt modelId="{812DAB51-8823-45D2-86F3-9801509A1018}">
      <dgm:prSet phldrT="[Text]"/>
      <dgm:spPr/>
      <dgm:t>
        <a:bodyPr/>
        <a:lstStyle/>
        <a:p>
          <a:r>
            <a:rPr lang="fa-IR" dirty="0" smtClean="0">
              <a:cs typeface="B Lotus" pitchFamily="2" charset="-78"/>
            </a:rPr>
            <a:t>نیروگاه</a:t>
          </a:r>
          <a:endParaRPr lang="en-US" dirty="0" smtClean="0">
            <a:cs typeface="B Lotus" pitchFamily="2" charset="-78"/>
          </a:endParaRPr>
        </a:p>
      </dgm:t>
    </dgm:pt>
    <dgm:pt modelId="{83A81A51-9AD4-4266-8C22-EC989D144027}" type="parTrans" cxnId="{7E43B994-7253-4376-BD1E-B43FA1B5AB6C}">
      <dgm:prSet/>
      <dgm:spPr/>
      <dgm:t>
        <a:bodyPr/>
        <a:lstStyle/>
        <a:p>
          <a:endParaRPr lang="en-US"/>
        </a:p>
      </dgm:t>
    </dgm:pt>
    <dgm:pt modelId="{D9C79263-CA8A-47B2-8497-9CA217C78693}" type="sibTrans" cxnId="{7E43B994-7253-4376-BD1E-B43FA1B5AB6C}">
      <dgm:prSet/>
      <dgm:spPr/>
      <dgm:t>
        <a:bodyPr/>
        <a:lstStyle/>
        <a:p>
          <a:endParaRPr lang="en-US"/>
        </a:p>
      </dgm:t>
    </dgm:pt>
    <dgm:pt modelId="{785932F4-C36C-4A59-A934-A198CD9D3D76}">
      <dgm:prSet phldrT="[Text]"/>
      <dgm:spPr/>
      <dgm:t>
        <a:bodyPr/>
        <a:lstStyle/>
        <a:p>
          <a:r>
            <a:rPr lang="fa-IR" dirty="0" smtClean="0">
              <a:cs typeface="B Lotus" pitchFamily="2" charset="-78"/>
            </a:rPr>
            <a:t>مشاورین </a:t>
          </a:r>
          <a:endParaRPr lang="en-US" dirty="0">
            <a:cs typeface="B Lotus" pitchFamily="2" charset="-78"/>
          </a:endParaRPr>
        </a:p>
      </dgm:t>
    </dgm:pt>
    <dgm:pt modelId="{03AE6C98-A38E-4F53-A821-6DD81868F740}" type="parTrans" cxnId="{E0ADFB83-7E29-4FD5-9285-4F9EEAA746D8}">
      <dgm:prSet/>
      <dgm:spPr/>
      <dgm:t>
        <a:bodyPr/>
        <a:lstStyle/>
        <a:p>
          <a:endParaRPr lang="en-US"/>
        </a:p>
      </dgm:t>
    </dgm:pt>
    <dgm:pt modelId="{666C5897-A2DD-4BF1-B881-1245AF7F71DF}" type="sibTrans" cxnId="{E0ADFB83-7E29-4FD5-9285-4F9EEAA746D8}">
      <dgm:prSet/>
      <dgm:spPr/>
      <dgm:t>
        <a:bodyPr/>
        <a:lstStyle/>
        <a:p>
          <a:endParaRPr lang="en-US"/>
        </a:p>
      </dgm:t>
    </dgm:pt>
    <dgm:pt modelId="{E20D5BF9-2F8F-41DC-9BB3-0FA2414267A2}">
      <dgm:prSet phldrT="[Text]"/>
      <dgm:spPr/>
      <dgm:t>
        <a:bodyPr/>
        <a:lstStyle/>
        <a:p>
          <a:r>
            <a:rPr lang="fa-IR" dirty="0" smtClean="0">
              <a:cs typeface="B Lotus" pitchFamily="2" charset="-78"/>
            </a:rPr>
            <a:t>دانشگاهها و مراکز پژوهش</a:t>
          </a:r>
          <a:endParaRPr lang="en-US" dirty="0">
            <a:cs typeface="B Lotus" pitchFamily="2" charset="-78"/>
          </a:endParaRPr>
        </a:p>
      </dgm:t>
    </dgm:pt>
    <dgm:pt modelId="{23E1D892-F28B-4A63-BC74-56E033DD06FC}" type="parTrans" cxnId="{DA1A3256-E2E1-44CC-99E1-EFC070098DAE}">
      <dgm:prSet/>
      <dgm:spPr/>
      <dgm:t>
        <a:bodyPr/>
        <a:lstStyle/>
        <a:p>
          <a:endParaRPr lang="en-US"/>
        </a:p>
      </dgm:t>
    </dgm:pt>
    <dgm:pt modelId="{16BAE5A0-FAA5-4CEA-B0C6-DC39E41653A1}" type="sibTrans" cxnId="{DA1A3256-E2E1-44CC-99E1-EFC070098DAE}">
      <dgm:prSet/>
      <dgm:spPr/>
      <dgm:t>
        <a:bodyPr/>
        <a:lstStyle/>
        <a:p>
          <a:endParaRPr lang="en-US"/>
        </a:p>
      </dgm:t>
    </dgm:pt>
    <dgm:pt modelId="{7BE2FB85-A3A3-4A69-9B2A-9C07A24E0C66}">
      <dgm:prSet phldrT="[Text]"/>
      <dgm:spPr/>
      <dgm:t>
        <a:bodyPr/>
        <a:lstStyle/>
        <a:p>
          <a:r>
            <a:rPr lang="fa-IR" dirty="0" smtClean="0">
              <a:cs typeface="B Lotus" pitchFamily="2" charset="-78"/>
            </a:rPr>
            <a:t>طرح</a:t>
          </a:r>
          <a:endParaRPr lang="en-US" dirty="0">
            <a:cs typeface="B Lotus" pitchFamily="2" charset="-78"/>
          </a:endParaRPr>
        </a:p>
      </dgm:t>
    </dgm:pt>
    <dgm:pt modelId="{4DDEA275-E9CE-4307-B6E4-99BEF8898654}" type="parTrans" cxnId="{A39BAF0F-146C-4F6C-B065-145BAD706295}">
      <dgm:prSet/>
      <dgm:spPr/>
      <dgm:t>
        <a:bodyPr/>
        <a:lstStyle/>
        <a:p>
          <a:endParaRPr lang="en-US"/>
        </a:p>
      </dgm:t>
    </dgm:pt>
    <dgm:pt modelId="{4A137C2F-3B7B-4E6C-8CF0-D294E7220755}" type="sibTrans" cxnId="{A39BAF0F-146C-4F6C-B065-145BAD706295}">
      <dgm:prSet/>
      <dgm:spPr/>
      <dgm:t>
        <a:bodyPr/>
        <a:lstStyle/>
        <a:p>
          <a:endParaRPr lang="en-US"/>
        </a:p>
      </dgm:t>
    </dgm:pt>
    <dgm:pt modelId="{29D13497-559E-4BBF-B45B-69FFCB655EC6}">
      <dgm:prSet phldrT="[Text]"/>
      <dgm:spPr/>
      <dgm:t>
        <a:bodyPr/>
        <a:lstStyle/>
        <a:p>
          <a:r>
            <a:rPr lang="fa-IR" dirty="0" smtClean="0">
              <a:cs typeface="B Lotus" pitchFamily="2" charset="-78"/>
            </a:rPr>
            <a:t>طراح و سورنا</a:t>
          </a:r>
          <a:endParaRPr lang="en-US" dirty="0">
            <a:cs typeface="B Lotus" pitchFamily="2" charset="-78"/>
          </a:endParaRPr>
        </a:p>
      </dgm:t>
    </dgm:pt>
    <dgm:pt modelId="{34DE8BD5-EBFE-43B5-B73C-1516B0AD8B87}" type="parTrans" cxnId="{8093D34F-F5BC-434B-A54B-948ACAD9C1FC}">
      <dgm:prSet/>
      <dgm:spPr/>
      <dgm:t>
        <a:bodyPr/>
        <a:lstStyle/>
        <a:p>
          <a:endParaRPr lang="en-US"/>
        </a:p>
      </dgm:t>
    </dgm:pt>
    <dgm:pt modelId="{A590638A-1721-4C85-9F13-8FFC670DDF24}" type="sibTrans" cxnId="{8093D34F-F5BC-434B-A54B-948ACAD9C1FC}">
      <dgm:prSet/>
      <dgm:spPr/>
      <dgm:t>
        <a:bodyPr/>
        <a:lstStyle/>
        <a:p>
          <a:endParaRPr lang="en-US"/>
        </a:p>
      </dgm:t>
    </dgm:pt>
    <dgm:pt modelId="{C28AE8F3-CB38-4BF8-8992-0EE02D075B00}" type="pres">
      <dgm:prSet presAssocID="{CE854E90-AC74-4A2F-87B9-17590B20E6AF}" presName="cycle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833C998-DE18-43AA-AE98-3076AE76D86A}" type="pres">
      <dgm:prSet presAssocID="{B48C4D07-63E8-4770-AB14-EE467F9ECFF1}" presName="centerShape" presStyleLbl="node0" presStyleIdx="0" presStyleCnt="1"/>
      <dgm:spPr/>
      <dgm:t>
        <a:bodyPr/>
        <a:lstStyle/>
        <a:p>
          <a:endParaRPr lang="en-US"/>
        </a:p>
      </dgm:t>
    </dgm:pt>
    <dgm:pt modelId="{F124852F-F8C7-44BF-8D16-4FBCB1B5F7B4}" type="pres">
      <dgm:prSet presAssocID="{3D67B358-A122-452D-A245-0ABBB78B7494}" presName="Name9" presStyleLbl="parChTrans1D2" presStyleIdx="0" presStyleCnt="6"/>
      <dgm:spPr/>
      <dgm:t>
        <a:bodyPr/>
        <a:lstStyle/>
        <a:p>
          <a:endParaRPr lang="en-US"/>
        </a:p>
      </dgm:t>
    </dgm:pt>
    <dgm:pt modelId="{767AB3E3-260E-44A4-9B42-4B8B6450785F}" type="pres">
      <dgm:prSet presAssocID="{3D67B358-A122-452D-A245-0ABBB78B7494}" presName="connTx" presStyleLbl="parChTrans1D2" presStyleIdx="0" presStyleCnt="6"/>
      <dgm:spPr/>
      <dgm:t>
        <a:bodyPr/>
        <a:lstStyle/>
        <a:p>
          <a:endParaRPr lang="en-US"/>
        </a:p>
      </dgm:t>
    </dgm:pt>
    <dgm:pt modelId="{CC4466C8-A6E9-43C2-A7B4-4B0FAB6EC95F}" type="pres">
      <dgm:prSet presAssocID="{82F8F183-A49F-4122-AD1E-6B8A26EA17F2}" presName="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72600C9-B4FE-4967-8BC5-E3F71A7A053A}" type="pres">
      <dgm:prSet presAssocID="{83A81A51-9AD4-4266-8C22-EC989D144027}" presName="Name9" presStyleLbl="parChTrans1D2" presStyleIdx="1" presStyleCnt="6"/>
      <dgm:spPr/>
      <dgm:t>
        <a:bodyPr/>
        <a:lstStyle/>
        <a:p>
          <a:endParaRPr lang="en-US"/>
        </a:p>
      </dgm:t>
    </dgm:pt>
    <dgm:pt modelId="{7F7BCE9F-7B3F-42D3-B838-E81372A4614D}" type="pres">
      <dgm:prSet presAssocID="{83A81A51-9AD4-4266-8C22-EC989D144027}" presName="connTx" presStyleLbl="parChTrans1D2" presStyleIdx="1" presStyleCnt="6"/>
      <dgm:spPr/>
      <dgm:t>
        <a:bodyPr/>
        <a:lstStyle/>
        <a:p>
          <a:endParaRPr lang="en-US"/>
        </a:p>
      </dgm:t>
    </dgm:pt>
    <dgm:pt modelId="{79A13073-57B4-4E32-8B11-99672453FCC9}" type="pres">
      <dgm:prSet presAssocID="{812DAB51-8823-45D2-86F3-9801509A1018}" presName="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B1DE73C-7304-4E09-964A-E0DA72C8A25F}" type="pres">
      <dgm:prSet presAssocID="{03AE6C98-A38E-4F53-A821-6DD81868F740}" presName="Name9" presStyleLbl="parChTrans1D2" presStyleIdx="2" presStyleCnt="6"/>
      <dgm:spPr/>
      <dgm:t>
        <a:bodyPr/>
        <a:lstStyle/>
        <a:p>
          <a:endParaRPr lang="en-US"/>
        </a:p>
      </dgm:t>
    </dgm:pt>
    <dgm:pt modelId="{2E1B2C19-B341-42E2-809D-4FE900D7ABBC}" type="pres">
      <dgm:prSet presAssocID="{03AE6C98-A38E-4F53-A821-6DD81868F740}" presName="connTx" presStyleLbl="parChTrans1D2" presStyleIdx="2" presStyleCnt="6"/>
      <dgm:spPr/>
      <dgm:t>
        <a:bodyPr/>
        <a:lstStyle/>
        <a:p>
          <a:endParaRPr lang="en-US"/>
        </a:p>
      </dgm:t>
    </dgm:pt>
    <dgm:pt modelId="{C0F03700-C06B-4D87-A1AC-16347802C50D}" type="pres">
      <dgm:prSet presAssocID="{785932F4-C36C-4A59-A934-A198CD9D3D76}" presName="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BD5945D-8726-4283-ADF4-220B27ECEC8F}" type="pres">
      <dgm:prSet presAssocID="{23E1D892-F28B-4A63-BC74-56E033DD06FC}" presName="Name9" presStyleLbl="parChTrans1D2" presStyleIdx="3" presStyleCnt="6"/>
      <dgm:spPr/>
      <dgm:t>
        <a:bodyPr/>
        <a:lstStyle/>
        <a:p>
          <a:endParaRPr lang="en-US"/>
        </a:p>
      </dgm:t>
    </dgm:pt>
    <dgm:pt modelId="{AAD6DAB9-188C-4850-BE8D-1FA6071DB94E}" type="pres">
      <dgm:prSet presAssocID="{23E1D892-F28B-4A63-BC74-56E033DD06FC}" presName="connTx" presStyleLbl="parChTrans1D2" presStyleIdx="3" presStyleCnt="6"/>
      <dgm:spPr/>
      <dgm:t>
        <a:bodyPr/>
        <a:lstStyle/>
        <a:p>
          <a:endParaRPr lang="en-US"/>
        </a:p>
      </dgm:t>
    </dgm:pt>
    <dgm:pt modelId="{602F71F6-BF96-4A69-82B4-2C1DD81C393E}" type="pres">
      <dgm:prSet presAssocID="{E20D5BF9-2F8F-41DC-9BB3-0FA2414267A2}" presName="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8A91A136-5908-4725-97CF-E6F780F7A228}" type="pres">
      <dgm:prSet presAssocID="{34DE8BD5-EBFE-43B5-B73C-1516B0AD8B87}" presName="Name9" presStyleLbl="parChTrans1D2" presStyleIdx="4" presStyleCnt="6"/>
      <dgm:spPr/>
      <dgm:t>
        <a:bodyPr/>
        <a:lstStyle/>
        <a:p>
          <a:endParaRPr lang="en-US"/>
        </a:p>
      </dgm:t>
    </dgm:pt>
    <dgm:pt modelId="{9BBFE9C5-4232-48FB-82C7-E3F8FA36F28C}" type="pres">
      <dgm:prSet presAssocID="{34DE8BD5-EBFE-43B5-B73C-1516B0AD8B87}" presName="connTx" presStyleLbl="parChTrans1D2" presStyleIdx="4" presStyleCnt="6"/>
      <dgm:spPr/>
      <dgm:t>
        <a:bodyPr/>
        <a:lstStyle/>
        <a:p>
          <a:endParaRPr lang="en-US"/>
        </a:p>
      </dgm:t>
    </dgm:pt>
    <dgm:pt modelId="{5902BFBA-78AB-4A01-BBFA-0BCA1469AC05}" type="pres">
      <dgm:prSet presAssocID="{29D13497-559E-4BBF-B45B-69FFCB655EC6}" presName="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A7B7B5C3-BD19-488E-B768-34C230788E7A}" type="pres">
      <dgm:prSet presAssocID="{4DDEA275-E9CE-4307-B6E4-99BEF8898654}" presName="Name9" presStyleLbl="parChTrans1D2" presStyleIdx="5" presStyleCnt="6"/>
      <dgm:spPr/>
      <dgm:t>
        <a:bodyPr/>
        <a:lstStyle/>
        <a:p>
          <a:endParaRPr lang="en-US"/>
        </a:p>
      </dgm:t>
    </dgm:pt>
    <dgm:pt modelId="{5649D6DD-499C-47D7-B22D-D2C7BCA000EC}" type="pres">
      <dgm:prSet presAssocID="{4DDEA275-E9CE-4307-B6E4-99BEF8898654}" presName="connTx" presStyleLbl="parChTrans1D2" presStyleIdx="5" presStyleCnt="6"/>
      <dgm:spPr/>
      <dgm:t>
        <a:bodyPr/>
        <a:lstStyle/>
        <a:p>
          <a:endParaRPr lang="en-US"/>
        </a:p>
      </dgm:t>
    </dgm:pt>
    <dgm:pt modelId="{09F55830-11E0-4CCE-B66E-896F97523A40}" type="pres">
      <dgm:prSet presAssocID="{7BE2FB85-A3A3-4A69-9B2A-9C07A24E0C66}" presName="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DA1A3256-E2E1-44CC-99E1-EFC070098DAE}" srcId="{B48C4D07-63E8-4770-AB14-EE467F9ECFF1}" destId="{E20D5BF9-2F8F-41DC-9BB3-0FA2414267A2}" srcOrd="3" destOrd="0" parTransId="{23E1D892-F28B-4A63-BC74-56E033DD06FC}" sibTransId="{16BAE5A0-FAA5-4CEA-B0C6-DC39E41653A1}"/>
    <dgm:cxn modelId="{DE9F16AD-2F22-417B-A5D7-D07A9704922C}" type="presOf" srcId="{4DDEA275-E9CE-4307-B6E4-99BEF8898654}" destId="{5649D6DD-499C-47D7-B22D-D2C7BCA000EC}" srcOrd="1" destOrd="0" presId="urn:microsoft.com/office/officeart/2005/8/layout/radial1"/>
    <dgm:cxn modelId="{14D4FDF4-D0FC-4C63-8170-2104DB5481C5}" type="presOf" srcId="{83A81A51-9AD4-4266-8C22-EC989D144027}" destId="{672600C9-B4FE-4967-8BC5-E3F71A7A053A}" srcOrd="0" destOrd="0" presId="urn:microsoft.com/office/officeart/2005/8/layout/radial1"/>
    <dgm:cxn modelId="{E0ADFB83-7E29-4FD5-9285-4F9EEAA746D8}" srcId="{B48C4D07-63E8-4770-AB14-EE467F9ECFF1}" destId="{785932F4-C36C-4A59-A934-A198CD9D3D76}" srcOrd="2" destOrd="0" parTransId="{03AE6C98-A38E-4F53-A821-6DD81868F740}" sibTransId="{666C5897-A2DD-4BF1-B881-1245AF7F71DF}"/>
    <dgm:cxn modelId="{F3419F8A-8C58-4D82-A988-205758A4B9E9}" type="presOf" srcId="{23E1D892-F28B-4A63-BC74-56E033DD06FC}" destId="{AAD6DAB9-188C-4850-BE8D-1FA6071DB94E}" srcOrd="1" destOrd="0" presId="urn:microsoft.com/office/officeart/2005/8/layout/radial1"/>
    <dgm:cxn modelId="{1A36C1F4-1F4A-4C41-BC0F-E79BA1022B2B}" type="presOf" srcId="{03AE6C98-A38E-4F53-A821-6DD81868F740}" destId="{BB1DE73C-7304-4E09-964A-E0DA72C8A25F}" srcOrd="0" destOrd="0" presId="urn:microsoft.com/office/officeart/2005/8/layout/radial1"/>
    <dgm:cxn modelId="{C0E82C54-6156-4A9E-A09C-5090BDCD06AC}" srcId="{B48C4D07-63E8-4770-AB14-EE467F9ECFF1}" destId="{82F8F183-A49F-4122-AD1E-6B8A26EA17F2}" srcOrd="0" destOrd="0" parTransId="{3D67B358-A122-452D-A245-0ABBB78B7494}" sibTransId="{713B6334-F723-494D-BDD8-22942784F6C8}"/>
    <dgm:cxn modelId="{A39BAF0F-146C-4F6C-B065-145BAD706295}" srcId="{B48C4D07-63E8-4770-AB14-EE467F9ECFF1}" destId="{7BE2FB85-A3A3-4A69-9B2A-9C07A24E0C66}" srcOrd="5" destOrd="0" parTransId="{4DDEA275-E9CE-4307-B6E4-99BEF8898654}" sibTransId="{4A137C2F-3B7B-4E6C-8CF0-D294E7220755}"/>
    <dgm:cxn modelId="{7E43B994-7253-4376-BD1E-B43FA1B5AB6C}" srcId="{B48C4D07-63E8-4770-AB14-EE467F9ECFF1}" destId="{812DAB51-8823-45D2-86F3-9801509A1018}" srcOrd="1" destOrd="0" parTransId="{83A81A51-9AD4-4266-8C22-EC989D144027}" sibTransId="{D9C79263-CA8A-47B2-8497-9CA217C78693}"/>
    <dgm:cxn modelId="{8093D34F-F5BC-434B-A54B-948ACAD9C1FC}" srcId="{B48C4D07-63E8-4770-AB14-EE467F9ECFF1}" destId="{29D13497-559E-4BBF-B45B-69FFCB655EC6}" srcOrd="4" destOrd="0" parTransId="{34DE8BD5-EBFE-43B5-B73C-1516B0AD8B87}" sibTransId="{A590638A-1721-4C85-9F13-8FFC670DDF24}"/>
    <dgm:cxn modelId="{9B09ED0B-5D61-45D4-A7B4-90F6266A1543}" type="presOf" srcId="{3D67B358-A122-452D-A245-0ABBB78B7494}" destId="{767AB3E3-260E-44A4-9B42-4B8B6450785F}" srcOrd="1" destOrd="0" presId="urn:microsoft.com/office/officeart/2005/8/layout/radial1"/>
    <dgm:cxn modelId="{8976CE8F-05CD-4858-9733-63E958F87196}" srcId="{CE854E90-AC74-4A2F-87B9-17590B20E6AF}" destId="{B48C4D07-63E8-4770-AB14-EE467F9ECFF1}" srcOrd="0" destOrd="0" parTransId="{658ACFE4-CE32-4B0A-AADC-544AA8417975}" sibTransId="{8ACABCA1-60B3-4166-8262-07353A37D5EA}"/>
    <dgm:cxn modelId="{EEC2AB09-FA5D-4996-95DA-C876D5DCD1CD}" type="presOf" srcId="{812DAB51-8823-45D2-86F3-9801509A1018}" destId="{79A13073-57B4-4E32-8B11-99672453FCC9}" srcOrd="0" destOrd="0" presId="urn:microsoft.com/office/officeart/2005/8/layout/radial1"/>
    <dgm:cxn modelId="{2E72119C-AC63-4018-BF02-55475B5ECBD8}" type="presOf" srcId="{83A81A51-9AD4-4266-8C22-EC989D144027}" destId="{7F7BCE9F-7B3F-42D3-B838-E81372A4614D}" srcOrd="1" destOrd="0" presId="urn:microsoft.com/office/officeart/2005/8/layout/radial1"/>
    <dgm:cxn modelId="{CB6A1EC6-BC97-47F2-AD82-3610BAECFC5F}" type="presOf" srcId="{82F8F183-A49F-4122-AD1E-6B8A26EA17F2}" destId="{CC4466C8-A6E9-43C2-A7B4-4B0FAB6EC95F}" srcOrd="0" destOrd="0" presId="urn:microsoft.com/office/officeart/2005/8/layout/radial1"/>
    <dgm:cxn modelId="{A78AC1CF-1B4F-4176-BAB8-6229A0B2672C}" type="presOf" srcId="{3D67B358-A122-452D-A245-0ABBB78B7494}" destId="{F124852F-F8C7-44BF-8D16-4FBCB1B5F7B4}" srcOrd="0" destOrd="0" presId="urn:microsoft.com/office/officeart/2005/8/layout/radial1"/>
    <dgm:cxn modelId="{D594FC56-5F9C-4EBF-8C93-120FFE137ED7}" type="presOf" srcId="{CE854E90-AC74-4A2F-87B9-17590B20E6AF}" destId="{C28AE8F3-CB38-4BF8-8992-0EE02D075B00}" srcOrd="0" destOrd="0" presId="urn:microsoft.com/office/officeart/2005/8/layout/radial1"/>
    <dgm:cxn modelId="{53A5D60D-A4EC-4D3F-8F2A-35881E59A6C4}" type="presOf" srcId="{34DE8BD5-EBFE-43B5-B73C-1516B0AD8B87}" destId="{8A91A136-5908-4725-97CF-E6F780F7A228}" srcOrd="0" destOrd="0" presId="urn:microsoft.com/office/officeart/2005/8/layout/radial1"/>
    <dgm:cxn modelId="{95459624-4EAB-44CA-9F06-5893AC63ABBC}" type="presOf" srcId="{B48C4D07-63E8-4770-AB14-EE467F9ECFF1}" destId="{0833C998-DE18-43AA-AE98-3076AE76D86A}" srcOrd="0" destOrd="0" presId="urn:microsoft.com/office/officeart/2005/8/layout/radial1"/>
    <dgm:cxn modelId="{809C58FF-57AD-4DB9-B6F5-DC9B677CDF20}" type="presOf" srcId="{E20D5BF9-2F8F-41DC-9BB3-0FA2414267A2}" destId="{602F71F6-BF96-4A69-82B4-2C1DD81C393E}" srcOrd="0" destOrd="0" presId="urn:microsoft.com/office/officeart/2005/8/layout/radial1"/>
    <dgm:cxn modelId="{1A568D90-BEA5-408B-B9F0-AB4CA4D3C6F4}" type="presOf" srcId="{4DDEA275-E9CE-4307-B6E4-99BEF8898654}" destId="{A7B7B5C3-BD19-488E-B768-34C230788E7A}" srcOrd="0" destOrd="0" presId="urn:microsoft.com/office/officeart/2005/8/layout/radial1"/>
    <dgm:cxn modelId="{38DC0C72-B555-4F79-A4E5-70969842865B}" type="presOf" srcId="{34DE8BD5-EBFE-43B5-B73C-1516B0AD8B87}" destId="{9BBFE9C5-4232-48FB-82C7-E3F8FA36F28C}" srcOrd="1" destOrd="0" presId="urn:microsoft.com/office/officeart/2005/8/layout/radial1"/>
    <dgm:cxn modelId="{7647D19B-8610-46F9-B659-5C8640267E73}" type="presOf" srcId="{03AE6C98-A38E-4F53-A821-6DD81868F740}" destId="{2E1B2C19-B341-42E2-809D-4FE900D7ABBC}" srcOrd="1" destOrd="0" presId="urn:microsoft.com/office/officeart/2005/8/layout/radial1"/>
    <dgm:cxn modelId="{F49A5DD2-7151-4477-B21A-5AE477747AFB}" type="presOf" srcId="{23E1D892-F28B-4A63-BC74-56E033DD06FC}" destId="{8BD5945D-8726-4283-ADF4-220B27ECEC8F}" srcOrd="0" destOrd="0" presId="urn:microsoft.com/office/officeart/2005/8/layout/radial1"/>
    <dgm:cxn modelId="{BFBAAC4F-5027-4C6F-B3DE-627423C2E399}" type="presOf" srcId="{29D13497-559E-4BBF-B45B-69FFCB655EC6}" destId="{5902BFBA-78AB-4A01-BBFA-0BCA1469AC05}" srcOrd="0" destOrd="0" presId="urn:microsoft.com/office/officeart/2005/8/layout/radial1"/>
    <dgm:cxn modelId="{52722996-B1B9-4EF8-B8EF-DC669731F4DF}" type="presOf" srcId="{785932F4-C36C-4A59-A934-A198CD9D3D76}" destId="{C0F03700-C06B-4D87-A1AC-16347802C50D}" srcOrd="0" destOrd="0" presId="urn:microsoft.com/office/officeart/2005/8/layout/radial1"/>
    <dgm:cxn modelId="{B25624B8-3F0D-4426-9849-5D8D78765E51}" type="presOf" srcId="{7BE2FB85-A3A3-4A69-9B2A-9C07A24E0C66}" destId="{09F55830-11E0-4CCE-B66E-896F97523A40}" srcOrd="0" destOrd="0" presId="urn:microsoft.com/office/officeart/2005/8/layout/radial1"/>
    <dgm:cxn modelId="{4C6956AF-BE3A-415E-8751-164EABE09FB3}" type="presParOf" srcId="{C28AE8F3-CB38-4BF8-8992-0EE02D075B00}" destId="{0833C998-DE18-43AA-AE98-3076AE76D86A}" srcOrd="0" destOrd="0" presId="urn:microsoft.com/office/officeart/2005/8/layout/radial1"/>
    <dgm:cxn modelId="{88D1F137-6082-4613-8AD0-6588A52DD73A}" type="presParOf" srcId="{C28AE8F3-CB38-4BF8-8992-0EE02D075B00}" destId="{F124852F-F8C7-44BF-8D16-4FBCB1B5F7B4}" srcOrd="1" destOrd="0" presId="urn:microsoft.com/office/officeart/2005/8/layout/radial1"/>
    <dgm:cxn modelId="{36EEBF00-E2BC-4B97-AB54-80B4C487EF03}" type="presParOf" srcId="{F124852F-F8C7-44BF-8D16-4FBCB1B5F7B4}" destId="{767AB3E3-260E-44A4-9B42-4B8B6450785F}" srcOrd="0" destOrd="0" presId="urn:microsoft.com/office/officeart/2005/8/layout/radial1"/>
    <dgm:cxn modelId="{511C4AC6-0444-480B-8FE5-2666F88246FE}" type="presParOf" srcId="{C28AE8F3-CB38-4BF8-8992-0EE02D075B00}" destId="{CC4466C8-A6E9-43C2-A7B4-4B0FAB6EC95F}" srcOrd="2" destOrd="0" presId="urn:microsoft.com/office/officeart/2005/8/layout/radial1"/>
    <dgm:cxn modelId="{4FCCAA9D-4D58-477A-ADE8-7770EEFF63DB}" type="presParOf" srcId="{C28AE8F3-CB38-4BF8-8992-0EE02D075B00}" destId="{672600C9-B4FE-4967-8BC5-E3F71A7A053A}" srcOrd="3" destOrd="0" presId="urn:microsoft.com/office/officeart/2005/8/layout/radial1"/>
    <dgm:cxn modelId="{A1D1E65C-4E62-4507-91F4-14834379488C}" type="presParOf" srcId="{672600C9-B4FE-4967-8BC5-E3F71A7A053A}" destId="{7F7BCE9F-7B3F-42D3-B838-E81372A4614D}" srcOrd="0" destOrd="0" presId="urn:microsoft.com/office/officeart/2005/8/layout/radial1"/>
    <dgm:cxn modelId="{95227186-B10D-4C23-84D8-F9492B57A86C}" type="presParOf" srcId="{C28AE8F3-CB38-4BF8-8992-0EE02D075B00}" destId="{79A13073-57B4-4E32-8B11-99672453FCC9}" srcOrd="4" destOrd="0" presId="urn:microsoft.com/office/officeart/2005/8/layout/radial1"/>
    <dgm:cxn modelId="{9A0BB669-56D8-4202-904F-755AAA4B61CF}" type="presParOf" srcId="{C28AE8F3-CB38-4BF8-8992-0EE02D075B00}" destId="{BB1DE73C-7304-4E09-964A-E0DA72C8A25F}" srcOrd="5" destOrd="0" presId="urn:microsoft.com/office/officeart/2005/8/layout/radial1"/>
    <dgm:cxn modelId="{8C795B02-2B41-44D2-B6E4-5B1B49578EC3}" type="presParOf" srcId="{BB1DE73C-7304-4E09-964A-E0DA72C8A25F}" destId="{2E1B2C19-B341-42E2-809D-4FE900D7ABBC}" srcOrd="0" destOrd="0" presId="urn:microsoft.com/office/officeart/2005/8/layout/radial1"/>
    <dgm:cxn modelId="{928065E1-3D5D-4469-9298-2849DD9A95DF}" type="presParOf" srcId="{C28AE8F3-CB38-4BF8-8992-0EE02D075B00}" destId="{C0F03700-C06B-4D87-A1AC-16347802C50D}" srcOrd="6" destOrd="0" presId="urn:microsoft.com/office/officeart/2005/8/layout/radial1"/>
    <dgm:cxn modelId="{5C839815-2594-43B6-B4EE-1EED881A3C6F}" type="presParOf" srcId="{C28AE8F3-CB38-4BF8-8992-0EE02D075B00}" destId="{8BD5945D-8726-4283-ADF4-220B27ECEC8F}" srcOrd="7" destOrd="0" presId="urn:microsoft.com/office/officeart/2005/8/layout/radial1"/>
    <dgm:cxn modelId="{199AFAFC-0597-4AF5-9F7E-E2287784C3C5}" type="presParOf" srcId="{8BD5945D-8726-4283-ADF4-220B27ECEC8F}" destId="{AAD6DAB9-188C-4850-BE8D-1FA6071DB94E}" srcOrd="0" destOrd="0" presId="urn:microsoft.com/office/officeart/2005/8/layout/radial1"/>
    <dgm:cxn modelId="{6AA5A20E-810C-4556-892B-77CAD8EA3CAA}" type="presParOf" srcId="{C28AE8F3-CB38-4BF8-8992-0EE02D075B00}" destId="{602F71F6-BF96-4A69-82B4-2C1DD81C393E}" srcOrd="8" destOrd="0" presId="urn:microsoft.com/office/officeart/2005/8/layout/radial1"/>
    <dgm:cxn modelId="{7B674A0B-0149-4C57-9BA4-AB1C71437F5B}" type="presParOf" srcId="{C28AE8F3-CB38-4BF8-8992-0EE02D075B00}" destId="{8A91A136-5908-4725-97CF-E6F780F7A228}" srcOrd="9" destOrd="0" presId="urn:microsoft.com/office/officeart/2005/8/layout/radial1"/>
    <dgm:cxn modelId="{C962E59A-379B-4746-A4BD-D9CBB0074883}" type="presParOf" srcId="{8A91A136-5908-4725-97CF-E6F780F7A228}" destId="{9BBFE9C5-4232-48FB-82C7-E3F8FA36F28C}" srcOrd="0" destOrd="0" presId="urn:microsoft.com/office/officeart/2005/8/layout/radial1"/>
    <dgm:cxn modelId="{F25A1070-407A-4002-93D5-468E7D654A74}" type="presParOf" srcId="{C28AE8F3-CB38-4BF8-8992-0EE02D075B00}" destId="{5902BFBA-78AB-4A01-BBFA-0BCA1469AC05}" srcOrd="10" destOrd="0" presId="urn:microsoft.com/office/officeart/2005/8/layout/radial1"/>
    <dgm:cxn modelId="{02A7ED61-33E5-4135-BB2F-9C3D4D6B93E0}" type="presParOf" srcId="{C28AE8F3-CB38-4BF8-8992-0EE02D075B00}" destId="{A7B7B5C3-BD19-488E-B768-34C230788E7A}" srcOrd="11" destOrd="0" presId="urn:microsoft.com/office/officeart/2005/8/layout/radial1"/>
    <dgm:cxn modelId="{F8CEEF81-61E0-493A-B82B-28BC635B8E75}" type="presParOf" srcId="{A7B7B5C3-BD19-488E-B768-34C230788E7A}" destId="{5649D6DD-499C-47D7-B22D-D2C7BCA000EC}" srcOrd="0" destOrd="0" presId="urn:microsoft.com/office/officeart/2005/8/layout/radial1"/>
    <dgm:cxn modelId="{81E147E4-F6BA-4ED0-BE71-CC5C6E67693F}" type="presParOf" srcId="{C28AE8F3-CB38-4BF8-8992-0EE02D075B00}" destId="{09F55830-11E0-4CCE-B66E-896F97523A40}" srcOrd="12" destOrd="0" presId="urn:microsoft.com/office/officeart/2005/8/layout/radial1"/>
  </dgm:cxnLst>
  <dgm:bg/>
  <dgm:whole/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1EB989A-31DC-48A0-981B-83500A16E26E}" type="doc">
      <dgm:prSet loTypeId="urn:microsoft.com/office/officeart/2005/8/layout/chevron2" loCatId="list" qsTypeId="urn:microsoft.com/office/officeart/2005/8/quickstyle/simple3" qsCatId="simple" csTypeId="urn:microsoft.com/office/officeart/2005/8/colors/accent3_2" csCatId="accent3" phldr="1"/>
      <dgm:spPr/>
      <dgm:t>
        <a:bodyPr/>
        <a:lstStyle/>
        <a:p>
          <a:endParaRPr lang="en-US"/>
        </a:p>
      </dgm:t>
    </dgm:pt>
    <dgm:pt modelId="{357C933D-D14D-4798-AA3B-37A1FB2EB36F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Lotus" pitchFamily="2" charset="-78"/>
            </a:rPr>
            <a:t>گروه ترمو هیدرولیک </a:t>
          </a:r>
          <a:endParaRPr lang="en-US" sz="1400" b="1" dirty="0">
            <a:cs typeface="B Lotus" pitchFamily="2" charset="-78"/>
          </a:endParaRPr>
        </a:p>
      </dgm:t>
    </dgm:pt>
    <dgm:pt modelId="{0F119F02-BAFC-4FC7-AEE3-AF51429748E5}" type="parTrans" cxnId="{59564526-8D98-486B-9055-BAF3EA902F8E}">
      <dgm:prSet/>
      <dgm:spPr/>
      <dgm:t>
        <a:bodyPr/>
        <a:lstStyle/>
        <a:p>
          <a:pPr rtl="1"/>
          <a:endParaRPr lang="en-US"/>
        </a:p>
      </dgm:t>
    </dgm:pt>
    <dgm:pt modelId="{BB680981-B68C-4F80-92E6-A54918FBA6EF}" type="sibTrans" cxnId="{59564526-8D98-486B-9055-BAF3EA902F8E}">
      <dgm:prSet/>
      <dgm:spPr/>
      <dgm:t>
        <a:bodyPr/>
        <a:lstStyle/>
        <a:p>
          <a:pPr rtl="1"/>
          <a:endParaRPr lang="en-US"/>
        </a:p>
      </dgm:t>
    </dgm:pt>
    <dgm:pt modelId="{CF0CAFA7-2576-43B0-B27C-892FD7648AAF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Lotus" pitchFamily="2" charset="-78"/>
            </a:rPr>
            <a:t>  راکتور و سوخت </a:t>
          </a:r>
          <a:endParaRPr lang="en-US" sz="1400" b="1" dirty="0">
            <a:cs typeface="B Lotus" pitchFamily="2" charset="-78"/>
          </a:endParaRPr>
        </a:p>
      </dgm:t>
    </dgm:pt>
    <dgm:pt modelId="{291F0447-C929-49A1-828A-56998E0E20FB}" type="parTrans" cxnId="{70A7F337-7DAD-4C6C-B269-9E417465EB86}">
      <dgm:prSet/>
      <dgm:spPr/>
      <dgm:t>
        <a:bodyPr/>
        <a:lstStyle/>
        <a:p>
          <a:pPr rtl="1"/>
          <a:endParaRPr lang="en-US"/>
        </a:p>
      </dgm:t>
    </dgm:pt>
    <dgm:pt modelId="{F3A0A862-7055-41CC-A035-35CEEDB6763E}" type="sibTrans" cxnId="{70A7F337-7DAD-4C6C-B269-9E417465EB86}">
      <dgm:prSet/>
      <dgm:spPr/>
      <dgm:t>
        <a:bodyPr/>
        <a:lstStyle/>
        <a:p>
          <a:pPr rtl="1"/>
          <a:endParaRPr lang="en-US"/>
        </a:p>
      </dgm:t>
    </dgm:pt>
    <dgm:pt modelId="{A21CE17D-41E0-4F90-9590-EA231CDE0CD2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Lotus" pitchFamily="2" charset="-78"/>
            </a:rPr>
            <a:t>مکانیک( تهویه، مکانیک سیالات و جامدات</a:t>
          </a:r>
          <a:endParaRPr lang="en-US" sz="1400" b="1" dirty="0">
            <a:cs typeface="B Lotus" pitchFamily="2" charset="-78"/>
          </a:endParaRPr>
        </a:p>
      </dgm:t>
    </dgm:pt>
    <dgm:pt modelId="{8453FAB9-8392-4088-BAE2-65D33884A471}" type="parTrans" cxnId="{4D89D4F1-8E57-4FAA-9CC2-B865EA61C3E9}">
      <dgm:prSet/>
      <dgm:spPr/>
      <dgm:t>
        <a:bodyPr/>
        <a:lstStyle/>
        <a:p>
          <a:pPr rtl="1"/>
          <a:endParaRPr lang="en-US"/>
        </a:p>
      </dgm:t>
    </dgm:pt>
    <dgm:pt modelId="{22036514-B91B-446A-83DD-68943D1EA29D}" type="sibTrans" cxnId="{4D89D4F1-8E57-4FAA-9CC2-B865EA61C3E9}">
      <dgm:prSet/>
      <dgm:spPr/>
      <dgm:t>
        <a:bodyPr/>
        <a:lstStyle/>
        <a:p>
          <a:pPr rtl="1"/>
          <a:endParaRPr lang="en-US"/>
        </a:p>
      </dgm:t>
    </dgm:pt>
    <dgm:pt modelId="{B70140C4-A1F8-4C6F-8FB1-FBC7E0B7361B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Lotus" pitchFamily="2" charset="-78"/>
            </a:rPr>
            <a:t>گروه برق </a:t>
          </a:r>
          <a:endParaRPr lang="en-US" sz="1400" b="1" dirty="0">
            <a:cs typeface="B Lotus" pitchFamily="2" charset="-78"/>
          </a:endParaRPr>
        </a:p>
      </dgm:t>
    </dgm:pt>
    <dgm:pt modelId="{55575A1E-B668-479A-91A3-792F05C6BFB0}" type="parTrans" cxnId="{6CA1B0E7-EB4F-40C2-AB80-9759BF68B246}">
      <dgm:prSet/>
      <dgm:spPr/>
      <dgm:t>
        <a:bodyPr/>
        <a:lstStyle/>
        <a:p>
          <a:pPr rtl="1"/>
          <a:endParaRPr lang="en-US"/>
        </a:p>
      </dgm:t>
    </dgm:pt>
    <dgm:pt modelId="{3CEB7D0C-BD01-4425-AD26-DE86B7EFE583}" type="sibTrans" cxnId="{6CA1B0E7-EB4F-40C2-AB80-9759BF68B246}">
      <dgm:prSet/>
      <dgm:spPr/>
      <dgm:t>
        <a:bodyPr/>
        <a:lstStyle/>
        <a:p>
          <a:pPr rtl="1"/>
          <a:endParaRPr lang="en-US"/>
        </a:p>
      </dgm:t>
    </dgm:pt>
    <dgm:pt modelId="{AEDDBE96-14E2-4495-8E83-6B94D25FFC9B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Lotus" pitchFamily="2" charset="-78"/>
            </a:rPr>
            <a:t>کنترل و ابزار دقیق </a:t>
          </a:r>
          <a:endParaRPr lang="en-US" sz="1400" b="1" dirty="0">
            <a:cs typeface="B Lotus" pitchFamily="2" charset="-78"/>
          </a:endParaRPr>
        </a:p>
      </dgm:t>
    </dgm:pt>
    <dgm:pt modelId="{A77ED08C-DB9A-4A59-9BE6-1BF6754C93B8}" type="parTrans" cxnId="{762CAB02-ECBC-481B-9144-09D01D2CCD85}">
      <dgm:prSet/>
      <dgm:spPr/>
      <dgm:t>
        <a:bodyPr/>
        <a:lstStyle/>
        <a:p>
          <a:pPr rtl="1"/>
          <a:endParaRPr lang="en-US"/>
        </a:p>
      </dgm:t>
    </dgm:pt>
    <dgm:pt modelId="{12064B19-D324-46FC-ABEF-5E6B00F94ACA}" type="sibTrans" cxnId="{762CAB02-ECBC-481B-9144-09D01D2CCD85}">
      <dgm:prSet/>
      <dgm:spPr/>
      <dgm:t>
        <a:bodyPr/>
        <a:lstStyle/>
        <a:p>
          <a:pPr rtl="1"/>
          <a:endParaRPr lang="en-US"/>
        </a:p>
      </dgm:t>
    </dgm:pt>
    <dgm:pt modelId="{FF7F2D1C-AA52-429E-8DBA-B942C19D6EF2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Lotus" pitchFamily="2" charset="-78"/>
            </a:rPr>
            <a:t>برق</a:t>
          </a:r>
          <a:endParaRPr lang="en-US" sz="1400" b="1" dirty="0">
            <a:cs typeface="B Lotus" pitchFamily="2" charset="-78"/>
          </a:endParaRPr>
        </a:p>
      </dgm:t>
    </dgm:pt>
    <dgm:pt modelId="{B7646E21-CF1E-4C92-B259-236C68F1C392}" type="parTrans" cxnId="{4F1474E2-3AF9-4305-AB0B-22FCFA55BEF7}">
      <dgm:prSet/>
      <dgm:spPr/>
      <dgm:t>
        <a:bodyPr/>
        <a:lstStyle/>
        <a:p>
          <a:pPr rtl="1"/>
          <a:endParaRPr lang="en-US"/>
        </a:p>
      </dgm:t>
    </dgm:pt>
    <dgm:pt modelId="{6218241A-8A72-4A47-98D1-CCD8C1458A5F}" type="sibTrans" cxnId="{4F1474E2-3AF9-4305-AB0B-22FCFA55BEF7}">
      <dgm:prSet/>
      <dgm:spPr/>
      <dgm:t>
        <a:bodyPr/>
        <a:lstStyle/>
        <a:p>
          <a:pPr rtl="1"/>
          <a:endParaRPr lang="en-US"/>
        </a:p>
      </dgm:t>
    </dgm:pt>
    <dgm:pt modelId="{42C21D5F-7FF3-4609-BC36-92F51C89D191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Lotus" pitchFamily="2" charset="-78"/>
            </a:rPr>
            <a:t>گروه متالوژی، و نگهداری</a:t>
          </a:r>
          <a:endParaRPr lang="en-US" sz="1400" b="1" dirty="0">
            <a:cs typeface="B Lotus" pitchFamily="2" charset="-78"/>
          </a:endParaRPr>
        </a:p>
      </dgm:t>
    </dgm:pt>
    <dgm:pt modelId="{0A304A40-6673-4117-BD53-E731C9EA46F3}" type="parTrans" cxnId="{0D29EDE7-6002-4A17-92F8-24E32383DA7B}">
      <dgm:prSet/>
      <dgm:spPr/>
      <dgm:t>
        <a:bodyPr/>
        <a:lstStyle/>
        <a:p>
          <a:pPr rtl="1"/>
          <a:endParaRPr lang="en-US"/>
        </a:p>
      </dgm:t>
    </dgm:pt>
    <dgm:pt modelId="{208933DF-4BD9-46FA-A5CC-814DA0DD64C2}" type="sibTrans" cxnId="{0D29EDE7-6002-4A17-92F8-24E32383DA7B}">
      <dgm:prSet/>
      <dgm:spPr/>
      <dgm:t>
        <a:bodyPr/>
        <a:lstStyle/>
        <a:p>
          <a:pPr rtl="1"/>
          <a:endParaRPr lang="en-US"/>
        </a:p>
      </dgm:t>
    </dgm:pt>
    <dgm:pt modelId="{311A861B-FB32-4BB1-AB90-DAAD18BA1B22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Lotus" pitchFamily="2" charset="-78"/>
            </a:rPr>
            <a:t>خوردگی و نگهداری </a:t>
          </a:r>
          <a:endParaRPr lang="en-US" sz="1400" b="1" dirty="0">
            <a:cs typeface="B Lotus" pitchFamily="2" charset="-78"/>
          </a:endParaRPr>
        </a:p>
      </dgm:t>
    </dgm:pt>
    <dgm:pt modelId="{C4AF7ED2-B602-4030-AD5F-71EA8AB35416}" type="parTrans" cxnId="{B0ABB8BF-4214-4124-B271-506EE90784DA}">
      <dgm:prSet/>
      <dgm:spPr/>
      <dgm:t>
        <a:bodyPr/>
        <a:lstStyle/>
        <a:p>
          <a:pPr rtl="1"/>
          <a:endParaRPr lang="en-US"/>
        </a:p>
      </dgm:t>
    </dgm:pt>
    <dgm:pt modelId="{1E006CAA-52B8-4720-87E1-505240E194BB}" type="sibTrans" cxnId="{B0ABB8BF-4214-4124-B271-506EE90784DA}">
      <dgm:prSet/>
      <dgm:spPr/>
      <dgm:t>
        <a:bodyPr/>
        <a:lstStyle/>
        <a:p>
          <a:pPr rtl="1"/>
          <a:endParaRPr lang="en-US"/>
        </a:p>
      </dgm:t>
    </dgm:pt>
    <dgm:pt modelId="{AE5F03EF-E8FB-4362-8777-2F50E02E4CE3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Lotus" pitchFamily="2" charset="-78"/>
            </a:rPr>
            <a:t> مواد( آزمایشگاهها و آنالیز مواد، تستهای غیر مخرب</a:t>
          </a:r>
          <a:r>
            <a:rPr lang="fa-IR" sz="1400" b="1" dirty="0" smtClean="0"/>
            <a:t> </a:t>
          </a:r>
          <a:endParaRPr lang="en-US" sz="1400" b="1" dirty="0"/>
        </a:p>
      </dgm:t>
    </dgm:pt>
    <dgm:pt modelId="{48C7DA7E-8650-463A-AB77-23678DCE2333}" type="parTrans" cxnId="{67739C1A-C283-4BAB-834B-124F8356389C}">
      <dgm:prSet/>
      <dgm:spPr/>
      <dgm:t>
        <a:bodyPr/>
        <a:lstStyle/>
        <a:p>
          <a:pPr rtl="1"/>
          <a:endParaRPr lang="en-US"/>
        </a:p>
      </dgm:t>
    </dgm:pt>
    <dgm:pt modelId="{F00A817B-496B-4D07-9790-E328B8E4BAA8}" type="sibTrans" cxnId="{67739C1A-C283-4BAB-834B-124F8356389C}">
      <dgm:prSet/>
      <dgm:spPr/>
      <dgm:t>
        <a:bodyPr/>
        <a:lstStyle/>
        <a:p>
          <a:pPr rtl="1"/>
          <a:endParaRPr lang="en-US"/>
        </a:p>
      </dgm:t>
    </dgm:pt>
    <dgm:pt modelId="{CF66E7F7-30DB-4B52-95E4-494D725EF547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Lotus" pitchFamily="2" charset="-78"/>
            </a:rPr>
            <a:t>شیمی( شیمی ، پروسس، محیط زیست)</a:t>
          </a:r>
          <a:endParaRPr lang="en-US" sz="1400" b="1" dirty="0">
            <a:cs typeface="B Lotus" pitchFamily="2" charset="-78"/>
          </a:endParaRPr>
        </a:p>
      </dgm:t>
    </dgm:pt>
    <dgm:pt modelId="{FCD19AFC-AAE9-4016-B420-0993A282006B}" type="parTrans" cxnId="{8016A8F5-A9E8-40B3-B7F5-FF633F3C944E}">
      <dgm:prSet/>
      <dgm:spPr/>
      <dgm:t>
        <a:bodyPr/>
        <a:lstStyle/>
        <a:p>
          <a:pPr rtl="1"/>
          <a:endParaRPr lang="en-US"/>
        </a:p>
      </dgm:t>
    </dgm:pt>
    <dgm:pt modelId="{BA055202-E521-4ACF-BE59-D909F2018BB3}" type="sibTrans" cxnId="{8016A8F5-A9E8-40B3-B7F5-FF633F3C944E}">
      <dgm:prSet/>
      <dgm:spPr/>
      <dgm:t>
        <a:bodyPr/>
        <a:lstStyle/>
        <a:p>
          <a:pPr rtl="1"/>
          <a:endParaRPr lang="en-US"/>
        </a:p>
      </dgm:t>
    </dgm:pt>
    <dgm:pt modelId="{D78ECF0C-A39D-4525-9D49-BA1C39B32CBA}">
      <dgm:prSet phldrT="[Text]" custT="1"/>
      <dgm:spPr/>
      <dgm:t>
        <a:bodyPr/>
        <a:lstStyle/>
        <a:p>
          <a:pPr rtl="1"/>
          <a:r>
            <a:rPr lang="fa-IR" sz="1400" b="1" dirty="0" smtClean="0">
              <a:cs typeface="B Lotus" pitchFamily="2" charset="-78"/>
            </a:rPr>
            <a:t>مخابرات</a:t>
          </a:r>
          <a:endParaRPr lang="en-US" sz="1400" b="1" dirty="0">
            <a:cs typeface="B Lotus" pitchFamily="2" charset="-78"/>
          </a:endParaRPr>
        </a:p>
      </dgm:t>
    </dgm:pt>
    <dgm:pt modelId="{50A27E26-AFE6-489D-8D18-20D75697E82A}" type="parTrans" cxnId="{F5189A5A-8A14-4F25-B466-92E4992C2D1C}">
      <dgm:prSet/>
      <dgm:spPr/>
      <dgm:t>
        <a:bodyPr/>
        <a:lstStyle/>
        <a:p>
          <a:pPr rtl="1"/>
          <a:endParaRPr lang="en-US"/>
        </a:p>
      </dgm:t>
    </dgm:pt>
    <dgm:pt modelId="{D7A60D21-E06A-4EA6-BC2D-852B437F3D8D}" type="sibTrans" cxnId="{F5189A5A-8A14-4F25-B466-92E4992C2D1C}">
      <dgm:prSet/>
      <dgm:spPr/>
      <dgm:t>
        <a:bodyPr/>
        <a:lstStyle/>
        <a:p>
          <a:pPr rtl="1"/>
          <a:endParaRPr lang="en-US"/>
        </a:p>
      </dgm:t>
    </dgm:pt>
    <dgm:pt modelId="{99C50BC3-6235-44C6-9176-334586622FD1}" type="pres">
      <dgm:prSet presAssocID="{A1EB989A-31DC-48A0-981B-83500A16E26E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1574FC9-9629-427D-9440-18137074D865}" type="pres">
      <dgm:prSet presAssocID="{357C933D-D14D-4798-AA3B-37A1FB2EB36F}" presName="composite" presStyleCnt="0"/>
      <dgm:spPr/>
    </dgm:pt>
    <dgm:pt modelId="{6E7B0FB7-7B14-461B-AE34-2B832DE48B48}" type="pres">
      <dgm:prSet presAssocID="{357C933D-D14D-4798-AA3B-37A1FB2EB36F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9CA3171F-BE6C-45EE-BB26-F3F6C52D8FAC}" type="pres">
      <dgm:prSet presAssocID="{357C933D-D14D-4798-AA3B-37A1FB2EB36F}" presName="descendantText" presStyleLbl="alignAcc1" presStyleIdx="0" presStyleCnt="3" custLinFactNeighborY="2963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9C1B1C9-5B74-47B6-849E-8679536C3AE3}" type="pres">
      <dgm:prSet presAssocID="{BB680981-B68C-4F80-92E6-A54918FBA6EF}" presName="sp" presStyleCnt="0"/>
      <dgm:spPr/>
    </dgm:pt>
    <dgm:pt modelId="{3BC1581A-D367-45AF-BC00-7C186BE0E1CA}" type="pres">
      <dgm:prSet presAssocID="{B70140C4-A1F8-4C6F-8FB1-FBC7E0B7361B}" presName="composite" presStyleCnt="0"/>
      <dgm:spPr/>
    </dgm:pt>
    <dgm:pt modelId="{F9733F1A-229F-4A46-9DDA-46D3F1E3CF0F}" type="pres">
      <dgm:prSet presAssocID="{B70140C4-A1F8-4C6F-8FB1-FBC7E0B7361B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036556F-5B3B-44AF-829F-1D66191670C0}" type="pres">
      <dgm:prSet presAssocID="{B70140C4-A1F8-4C6F-8FB1-FBC7E0B7361B}" presName="descendantText" presStyleLbl="alignAcc1" presStyleIdx="1" presStyleCnt="3" custLinFactNeighborY="-842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488ECEF-BE2A-451E-A12A-0942CA7B8715}" type="pres">
      <dgm:prSet presAssocID="{3CEB7D0C-BD01-4425-AD26-DE86B7EFE583}" presName="sp" presStyleCnt="0"/>
      <dgm:spPr/>
    </dgm:pt>
    <dgm:pt modelId="{339C3AEA-F010-44E2-A733-A4BC47AC45F5}" type="pres">
      <dgm:prSet presAssocID="{42C21D5F-7FF3-4609-BC36-92F51C89D191}" presName="composite" presStyleCnt="0"/>
      <dgm:spPr/>
    </dgm:pt>
    <dgm:pt modelId="{E0F6E4F4-5010-408A-908F-11253B1C49A3}" type="pres">
      <dgm:prSet presAssocID="{42C21D5F-7FF3-4609-BC36-92F51C89D191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5F3DDEA-3FBA-4F40-B84F-B1C6A8C8A3BD}" type="pres">
      <dgm:prSet presAssocID="{42C21D5F-7FF3-4609-BC36-92F51C89D191}" presName="descendantText" presStyleLbl="alignAcc1" presStyleIdx="2" presStyleCnt="3" custLinFactNeighborY="2649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762CAB02-ECBC-481B-9144-09D01D2CCD85}" srcId="{B70140C4-A1F8-4C6F-8FB1-FBC7E0B7361B}" destId="{AEDDBE96-14E2-4495-8E83-6B94D25FFC9B}" srcOrd="0" destOrd="0" parTransId="{A77ED08C-DB9A-4A59-9BE6-1BF6754C93B8}" sibTransId="{12064B19-D324-46FC-ABEF-5E6B00F94ACA}"/>
    <dgm:cxn modelId="{59564526-8D98-486B-9055-BAF3EA902F8E}" srcId="{A1EB989A-31DC-48A0-981B-83500A16E26E}" destId="{357C933D-D14D-4798-AA3B-37A1FB2EB36F}" srcOrd="0" destOrd="0" parTransId="{0F119F02-BAFC-4FC7-AEE3-AF51429748E5}" sibTransId="{BB680981-B68C-4F80-92E6-A54918FBA6EF}"/>
    <dgm:cxn modelId="{4A209768-88CE-4B20-9918-28F21930C04D}" type="presOf" srcId="{AE5F03EF-E8FB-4362-8777-2F50E02E4CE3}" destId="{75F3DDEA-3FBA-4F40-B84F-B1C6A8C8A3BD}" srcOrd="0" destOrd="1" presId="urn:microsoft.com/office/officeart/2005/8/layout/chevron2"/>
    <dgm:cxn modelId="{B0ABB8BF-4214-4124-B271-506EE90784DA}" srcId="{42C21D5F-7FF3-4609-BC36-92F51C89D191}" destId="{311A861B-FB32-4BB1-AB90-DAAD18BA1B22}" srcOrd="0" destOrd="0" parTransId="{C4AF7ED2-B602-4030-AD5F-71EA8AB35416}" sibTransId="{1E006CAA-52B8-4720-87E1-505240E194BB}"/>
    <dgm:cxn modelId="{73B493E4-7196-447A-AE39-FC088F0DB617}" type="presOf" srcId="{357C933D-D14D-4798-AA3B-37A1FB2EB36F}" destId="{6E7B0FB7-7B14-461B-AE34-2B832DE48B48}" srcOrd="0" destOrd="0" presId="urn:microsoft.com/office/officeart/2005/8/layout/chevron2"/>
    <dgm:cxn modelId="{67739C1A-C283-4BAB-834B-124F8356389C}" srcId="{42C21D5F-7FF3-4609-BC36-92F51C89D191}" destId="{AE5F03EF-E8FB-4362-8777-2F50E02E4CE3}" srcOrd="1" destOrd="0" parTransId="{48C7DA7E-8650-463A-AB77-23678DCE2333}" sibTransId="{F00A817B-496B-4D07-9790-E328B8E4BAA8}"/>
    <dgm:cxn modelId="{6CA1B0E7-EB4F-40C2-AB80-9759BF68B246}" srcId="{A1EB989A-31DC-48A0-981B-83500A16E26E}" destId="{B70140C4-A1F8-4C6F-8FB1-FBC7E0B7361B}" srcOrd="1" destOrd="0" parTransId="{55575A1E-B668-479A-91A3-792F05C6BFB0}" sibTransId="{3CEB7D0C-BD01-4425-AD26-DE86B7EFE583}"/>
    <dgm:cxn modelId="{C51BF3DE-34E2-4260-8B0A-843D3226B5D0}" type="presOf" srcId="{CF0CAFA7-2576-43B0-B27C-892FD7648AAF}" destId="{9CA3171F-BE6C-45EE-BB26-F3F6C52D8FAC}" srcOrd="0" destOrd="0" presId="urn:microsoft.com/office/officeart/2005/8/layout/chevron2"/>
    <dgm:cxn modelId="{1BC0E91F-8487-4D5F-A0A5-E5AB6899DDBD}" type="presOf" srcId="{42C21D5F-7FF3-4609-BC36-92F51C89D191}" destId="{E0F6E4F4-5010-408A-908F-11253B1C49A3}" srcOrd="0" destOrd="0" presId="urn:microsoft.com/office/officeart/2005/8/layout/chevron2"/>
    <dgm:cxn modelId="{4F1474E2-3AF9-4305-AB0B-22FCFA55BEF7}" srcId="{B70140C4-A1F8-4C6F-8FB1-FBC7E0B7361B}" destId="{FF7F2D1C-AA52-429E-8DBA-B942C19D6EF2}" srcOrd="1" destOrd="0" parTransId="{B7646E21-CF1E-4C92-B259-236C68F1C392}" sibTransId="{6218241A-8A72-4A47-98D1-CCD8C1458A5F}"/>
    <dgm:cxn modelId="{A93CEB23-1789-4FE5-A203-20DAE199494C}" type="presOf" srcId="{FF7F2D1C-AA52-429E-8DBA-B942C19D6EF2}" destId="{B036556F-5B3B-44AF-829F-1D66191670C0}" srcOrd="0" destOrd="1" presId="urn:microsoft.com/office/officeart/2005/8/layout/chevron2"/>
    <dgm:cxn modelId="{D242D49D-2110-47AF-87BA-E258B40063BB}" type="presOf" srcId="{A21CE17D-41E0-4F90-9590-EA231CDE0CD2}" destId="{9CA3171F-BE6C-45EE-BB26-F3F6C52D8FAC}" srcOrd="0" destOrd="2" presId="urn:microsoft.com/office/officeart/2005/8/layout/chevron2"/>
    <dgm:cxn modelId="{0D29EDE7-6002-4A17-92F8-24E32383DA7B}" srcId="{A1EB989A-31DC-48A0-981B-83500A16E26E}" destId="{42C21D5F-7FF3-4609-BC36-92F51C89D191}" srcOrd="2" destOrd="0" parTransId="{0A304A40-6673-4117-BD53-E731C9EA46F3}" sibTransId="{208933DF-4BD9-46FA-A5CC-814DA0DD64C2}"/>
    <dgm:cxn modelId="{071466FB-606B-42CF-BEB7-C94E77F867BE}" type="presOf" srcId="{CF66E7F7-30DB-4B52-95E4-494D725EF547}" destId="{9CA3171F-BE6C-45EE-BB26-F3F6C52D8FAC}" srcOrd="0" destOrd="1" presId="urn:microsoft.com/office/officeart/2005/8/layout/chevron2"/>
    <dgm:cxn modelId="{9FAF7037-18D2-438E-ADB6-EA3EBC4EC047}" type="presOf" srcId="{B70140C4-A1F8-4C6F-8FB1-FBC7E0B7361B}" destId="{F9733F1A-229F-4A46-9DDA-46D3F1E3CF0F}" srcOrd="0" destOrd="0" presId="urn:microsoft.com/office/officeart/2005/8/layout/chevron2"/>
    <dgm:cxn modelId="{8016A8F5-A9E8-40B3-B7F5-FF633F3C944E}" srcId="{357C933D-D14D-4798-AA3B-37A1FB2EB36F}" destId="{CF66E7F7-30DB-4B52-95E4-494D725EF547}" srcOrd="1" destOrd="0" parTransId="{FCD19AFC-AAE9-4016-B420-0993A282006B}" sibTransId="{BA055202-E521-4ACF-BE59-D909F2018BB3}"/>
    <dgm:cxn modelId="{3B19C37D-0E80-48F2-B0FA-A34DFD17C927}" type="presOf" srcId="{D78ECF0C-A39D-4525-9D49-BA1C39B32CBA}" destId="{B036556F-5B3B-44AF-829F-1D66191670C0}" srcOrd="0" destOrd="2" presId="urn:microsoft.com/office/officeart/2005/8/layout/chevron2"/>
    <dgm:cxn modelId="{E61B05C5-8ABC-4698-8D0A-63D40ADBC8D9}" type="presOf" srcId="{311A861B-FB32-4BB1-AB90-DAAD18BA1B22}" destId="{75F3DDEA-3FBA-4F40-B84F-B1C6A8C8A3BD}" srcOrd="0" destOrd="0" presId="urn:microsoft.com/office/officeart/2005/8/layout/chevron2"/>
    <dgm:cxn modelId="{70A7F337-7DAD-4C6C-B269-9E417465EB86}" srcId="{357C933D-D14D-4798-AA3B-37A1FB2EB36F}" destId="{CF0CAFA7-2576-43B0-B27C-892FD7648AAF}" srcOrd="0" destOrd="0" parTransId="{291F0447-C929-49A1-828A-56998E0E20FB}" sibTransId="{F3A0A862-7055-41CC-A035-35CEEDB6763E}"/>
    <dgm:cxn modelId="{511874B0-D7BE-4F8C-BBC7-7C592AB6366C}" type="presOf" srcId="{A1EB989A-31DC-48A0-981B-83500A16E26E}" destId="{99C50BC3-6235-44C6-9176-334586622FD1}" srcOrd="0" destOrd="0" presId="urn:microsoft.com/office/officeart/2005/8/layout/chevron2"/>
    <dgm:cxn modelId="{B54218D9-5DB6-4F89-AAB0-C00598B716CF}" type="presOf" srcId="{AEDDBE96-14E2-4495-8E83-6B94D25FFC9B}" destId="{B036556F-5B3B-44AF-829F-1D66191670C0}" srcOrd="0" destOrd="0" presId="urn:microsoft.com/office/officeart/2005/8/layout/chevron2"/>
    <dgm:cxn modelId="{4D89D4F1-8E57-4FAA-9CC2-B865EA61C3E9}" srcId="{357C933D-D14D-4798-AA3B-37A1FB2EB36F}" destId="{A21CE17D-41E0-4F90-9590-EA231CDE0CD2}" srcOrd="2" destOrd="0" parTransId="{8453FAB9-8392-4088-BAE2-65D33884A471}" sibTransId="{22036514-B91B-446A-83DD-68943D1EA29D}"/>
    <dgm:cxn modelId="{F5189A5A-8A14-4F25-B466-92E4992C2D1C}" srcId="{B70140C4-A1F8-4C6F-8FB1-FBC7E0B7361B}" destId="{D78ECF0C-A39D-4525-9D49-BA1C39B32CBA}" srcOrd="2" destOrd="0" parTransId="{50A27E26-AFE6-489D-8D18-20D75697E82A}" sibTransId="{D7A60D21-E06A-4EA6-BC2D-852B437F3D8D}"/>
    <dgm:cxn modelId="{7622AE7F-7E58-402A-9E7C-BA1EAACA1D2C}" type="presParOf" srcId="{99C50BC3-6235-44C6-9176-334586622FD1}" destId="{31574FC9-9629-427D-9440-18137074D865}" srcOrd="0" destOrd="0" presId="urn:microsoft.com/office/officeart/2005/8/layout/chevron2"/>
    <dgm:cxn modelId="{76CDDB99-5258-4F38-800B-1E40B6B22ACB}" type="presParOf" srcId="{31574FC9-9629-427D-9440-18137074D865}" destId="{6E7B0FB7-7B14-461B-AE34-2B832DE48B48}" srcOrd="0" destOrd="0" presId="urn:microsoft.com/office/officeart/2005/8/layout/chevron2"/>
    <dgm:cxn modelId="{47D27D38-4A57-4424-9D75-3CC7047410D4}" type="presParOf" srcId="{31574FC9-9629-427D-9440-18137074D865}" destId="{9CA3171F-BE6C-45EE-BB26-F3F6C52D8FAC}" srcOrd="1" destOrd="0" presId="urn:microsoft.com/office/officeart/2005/8/layout/chevron2"/>
    <dgm:cxn modelId="{92100AE1-2D04-4F95-9BCF-B0EB1B801073}" type="presParOf" srcId="{99C50BC3-6235-44C6-9176-334586622FD1}" destId="{D9C1B1C9-5B74-47B6-849E-8679536C3AE3}" srcOrd="1" destOrd="0" presId="urn:microsoft.com/office/officeart/2005/8/layout/chevron2"/>
    <dgm:cxn modelId="{6ECCBF10-C8A5-4E94-A98C-2BCEDBB67B40}" type="presParOf" srcId="{99C50BC3-6235-44C6-9176-334586622FD1}" destId="{3BC1581A-D367-45AF-BC00-7C186BE0E1CA}" srcOrd="2" destOrd="0" presId="urn:microsoft.com/office/officeart/2005/8/layout/chevron2"/>
    <dgm:cxn modelId="{576562E2-CE66-4A84-81ED-A58A1D6ED212}" type="presParOf" srcId="{3BC1581A-D367-45AF-BC00-7C186BE0E1CA}" destId="{F9733F1A-229F-4A46-9DDA-46D3F1E3CF0F}" srcOrd="0" destOrd="0" presId="urn:microsoft.com/office/officeart/2005/8/layout/chevron2"/>
    <dgm:cxn modelId="{B2BF4681-CE6D-4AFF-8C03-2607FC08B393}" type="presParOf" srcId="{3BC1581A-D367-45AF-BC00-7C186BE0E1CA}" destId="{B036556F-5B3B-44AF-829F-1D66191670C0}" srcOrd="1" destOrd="0" presId="urn:microsoft.com/office/officeart/2005/8/layout/chevron2"/>
    <dgm:cxn modelId="{A3154FCA-88E9-4965-AEE6-EFBB7AEC25B9}" type="presParOf" srcId="{99C50BC3-6235-44C6-9176-334586622FD1}" destId="{B488ECEF-BE2A-451E-A12A-0942CA7B8715}" srcOrd="3" destOrd="0" presId="urn:microsoft.com/office/officeart/2005/8/layout/chevron2"/>
    <dgm:cxn modelId="{AD0A6C93-34E3-4E97-8DA6-899785C664D9}" type="presParOf" srcId="{99C50BC3-6235-44C6-9176-334586622FD1}" destId="{339C3AEA-F010-44E2-A733-A4BC47AC45F5}" srcOrd="4" destOrd="0" presId="urn:microsoft.com/office/officeart/2005/8/layout/chevron2"/>
    <dgm:cxn modelId="{AC8FA2AA-76FE-41FD-B872-37DE08AB88F7}" type="presParOf" srcId="{339C3AEA-F010-44E2-A733-A4BC47AC45F5}" destId="{E0F6E4F4-5010-408A-908F-11253B1C49A3}" srcOrd="0" destOrd="0" presId="urn:microsoft.com/office/officeart/2005/8/layout/chevron2"/>
    <dgm:cxn modelId="{22C5F016-3D06-49EC-9181-B5E9D4619928}" type="presParOf" srcId="{339C3AEA-F010-44E2-A733-A4BC47AC45F5}" destId="{75F3DDEA-3FBA-4F40-B84F-B1C6A8C8A3BD}" srcOrd="1" destOrd="0" presId="urn:microsoft.com/office/officeart/2005/8/layout/chevron2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1">
  <dgm:title val=""/>
  <dgm:desc val=""/>
  <dgm:catLst>
    <dgm:cat type="relationship" pri="22000"/>
    <dgm:cat type="cycle" pri="1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cycle">
    <dgm:varLst>
      <dgm:chMax val="1"/>
      <dgm:dir/>
      <dgm:animLvl val="ctr"/>
      <dgm:resizeHandles val="exact"/>
    </dgm:varLst>
    <dgm:choose name="Name0">
      <dgm:if name="Name1" func="var" arg="dir" op="equ" val="norm">
        <dgm:choose name="Name2">
          <dgm:if name="Name3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4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5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node" refType="w" refFor="ch" refForName="centerShape" op="equ"/>
      <dgm:constr type="sp" refType="w" refFor="ch" refForName="node" fact="0.3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connTx" val="55"/>
      <dgm:constr type="primFontSz" for="des" forName="connTx" refType="primFontSz" refFor="ch" refForName="centerShape" op="lte" fact="0.8"/>
    </dgm:constrLst>
    <dgm:ruleLst/>
    <dgm:forEach name="Name6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05"/>
          <dgm:constr type="bMarg" refType="primFontSz" fact="0.05"/>
          <dgm:constr type="lMarg" refType="primFontSz" fact="0.05"/>
          <dgm:constr type="rMarg" refType="primFontSz" fact="0.05"/>
        </dgm:constrLst>
        <dgm:ruleLst>
          <dgm:rule type="primFontSz" val="5" fact="NaN" max="NaN"/>
        </dgm:ruleLst>
      </dgm:layoutNode>
      <dgm:forEach name="Name7" axis="ch">
        <dgm:forEach name="Name8" axis="self" ptType="parTrans">
          <dgm:layoutNode name="Name9">
            <dgm:alg type="conn">
              <dgm:param type="dim" val="1D"/>
              <dgm:param type="begPts" val="auto"/>
              <dgm:param type="endPts" val="auto"/>
              <dgm:param type="begSty" val="noArr"/>
              <dgm:param type="endSty" val="noArr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connDist"/>
              <dgm:constr type="userA" for="ch" refType="connDist"/>
              <dgm:constr type="w" val="1"/>
              <dgm:constr type="h" val="5"/>
              <dgm:constr type="begPad"/>
              <dgm:constr type="endPad"/>
            </dgm:constrLst>
            <dgm:ruleLst/>
            <dgm:layoutNode name="connTx">
              <dgm:alg type="tx">
                <dgm:param type="autoTxRot" val="grav"/>
              </dgm:alg>
              <dgm:shape xmlns:r="http://schemas.openxmlformats.org/officeDocument/2006/relationships" type="rect" r:blip="" hideGeom="1">
                <dgm:adjLst/>
              </dgm:shape>
              <dgm:presOf axis="self"/>
              <dgm:constrLst>
                <dgm:constr type="userA"/>
                <dgm:constr type="w" refType="userA" fact="0.05"/>
                <dgm:constr type="h" refType="userA" fact="0.05"/>
                <dgm:constr type="lMarg" val="1"/>
                <dgm:constr type="rMarg" val="1"/>
                <dgm:constr type="tMarg"/>
                <dgm:constr type="bMarg"/>
              </dgm:constrLst>
              <dgm:ruleLst>
                <dgm:rule type="w" val="NaN" fact="0.8" max="NaN"/>
                <dgm:rule type="h" val="NaN" fact="1" max="NaN"/>
                <dgm:rule type="primFontSz" val="5" fact="NaN" max="NaN"/>
              </dgm:ruleLst>
            </dgm:layoutNode>
          </dgm:layoutNode>
        </dgm:forEach>
        <dgm:forEach name="Name10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7">
  <dgm:title val=""/>
  <dgm:desc val=""/>
  <dgm:catLst>
    <dgm:cat type="3D" pri="11700"/>
  </dgm:catLst>
  <dgm:scene3d>
    <a:camera prst="perspectiveLeft" zoom="91000"/>
    <a:lightRig rig="threePt" dir="t">
      <a:rot lat="0" lon="0" rev="20640000"/>
    </a:lightRig>
  </dgm:scene3d>
  <dgm:styleLbl name="node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threePt" dir="t"/>
    </dgm:scene3d>
    <dgm:sp3d extrusionH="50600" prstMaterial="clear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threePt" dir="t"/>
    </dgm:scene3d>
    <dgm:sp3d extrusionH="50600" prstMaterial="metal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 z="572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211800" extrusionH="10600" prstMaterial="plastic">
      <a:bevelT w="101600" h="8600" prst="relaxedInset"/>
      <a:bevelB w="8600" h="8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SibTrans2D1">
    <dgm:scene3d>
      <a:camera prst="orthographicFront"/>
      <a:lightRig rig="threePt" dir="t"/>
    </dgm:scene3d>
    <dgm:sp3d z="106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ibTrans2D1">
    <dgm:scene3d>
      <a:camera prst="orthographicFront"/>
      <a:lightRig rig="threePt" dir="t"/>
    </dgm:scene3d>
    <dgm:sp3d z="-2118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1D1">
    <dgm:scene3d>
      <a:camera prst="orthographicFront"/>
      <a:lightRig rig="threePt" dir="t"/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0000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threePt" dir="t"/>
    </dgm:scene3d>
    <dgm:sp3d extrusionH="50600" prstMaterial="plastic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/>
      <a:lightRig rig="threePt" dir="t"/>
    </dgm:scene3d>
    <dgm:sp3d z="-110000">
      <a:bevelT w="40600" h="2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/>
      <a:lightRig rig="threePt" dir="t"/>
    </dgm:scene3d>
    <dgm:sp3d z="-110000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extrusionH="50600">
      <a:bevelT w="101600" h="80600"/>
      <a:bevelB w="80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50600">
      <a:bevelT w="101600" h="80600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161800" extrusionH="10600" prstMaterial="matte">
      <a:bevelT w="90600" h="18600" prst="softRound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161800" extrusionH="10600" contourW="3000">
      <a:bevelT w="48600" h="8600" prst="softRound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50600" contourW="3000">
      <a:bevelT w="101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161800" extrusionH="10600" contourW="3000">
      <a:bevelT w="48600" h="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200" extrusionH="600" contourW="3000">
      <a:bevelT w="48600" h="18600" prst="relaxedInset"/>
      <a:bevelB w="48600" h="8600" prst="relaxedInset"/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161800" extrusionH="600" contourW="3000">
      <a:bevelT w="48600" h="18600" prst="relaxedInset"/>
      <a:bevelB w="48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50600">
      <a:bevelT w="80600" h="80600" prst="relaxedInset"/>
      <a:bevelB w="80600" h="80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200" extrusionH="600" contourW="3000" prstMaterial="plastic">
      <a:bevelT w="80600" h="18600" prst="relaxedInset"/>
      <a:bevelB w="80600" h="8600" prst="relaxedInset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EE1D-B493-4DDD-834F-CF075D5A87FE}" type="datetimeFigureOut">
              <a:rPr lang="en-US" smtClean="0"/>
              <a:pPr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A113-40F1-43E7-ADBA-A16492172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EE1D-B493-4DDD-834F-CF075D5A87FE}" type="datetimeFigureOut">
              <a:rPr lang="en-US" smtClean="0"/>
              <a:pPr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A113-40F1-43E7-ADBA-A16492172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EE1D-B493-4DDD-834F-CF075D5A87FE}" type="datetimeFigureOut">
              <a:rPr lang="en-US" smtClean="0"/>
              <a:pPr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A113-40F1-43E7-ADBA-A16492172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EE1D-B493-4DDD-834F-CF075D5A87FE}" type="datetimeFigureOut">
              <a:rPr lang="en-US" smtClean="0"/>
              <a:pPr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A113-40F1-43E7-ADBA-A16492172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EE1D-B493-4DDD-834F-CF075D5A87FE}" type="datetimeFigureOut">
              <a:rPr lang="en-US" smtClean="0"/>
              <a:pPr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A113-40F1-43E7-ADBA-A16492172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EE1D-B493-4DDD-834F-CF075D5A87FE}" type="datetimeFigureOut">
              <a:rPr lang="en-US" smtClean="0"/>
              <a:pPr/>
              <a:t>7/24/2012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A113-40F1-43E7-ADBA-A16492172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EE1D-B493-4DDD-834F-CF075D5A87FE}" type="datetimeFigureOut">
              <a:rPr lang="en-US" smtClean="0"/>
              <a:pPr/>
              <a:t>7/24/2012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A113-40F1-43E7-ADBA-A16492172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EE1D-B493-4DDD-834F-CF075D5A87FE}" type="datetimeFigureOut">
              <a:rPr lang="en-US" smtClean="0"/>
              <a:pPr/>
              <a:t>7/24/2012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A113-40F1-43E7-ADBA-A16492172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EE1D-B493-4DDD-834F-CF075D5A87FE}" type="datetimeFigureOut">
              <a:rPr lang="en-US" smtClean="0"/>
              <a:pPr/>
              <a:t>7/24/2012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A113-40F1-43E7-ADBA-A16492172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EE1D-B493-4DDD-834F-CF075D5A87FE}" type="datetimeFigureOut">
              <a:rPr lang="en-US" smtClean="0"/>
              <a:pPr/>
              <a:t>7/24/2012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A113-40F1-43E7-ADBA-A16492172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EDEE1D-B493-4DDD-834F-CF075D5A87FE}" type="datetimeFigureOut">
              <a:rPr lang="en-US" smtClean="0"/>
              <a:pPr/>
              <a:t>7/24/2012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4A113-40F1-43E7-ADBA-A16492172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DEE1D-B493-4DDD-834F-CF075D5A87FE}" type="datetimeFigureOut">
              <a:rPr lang="en-US" smtClean="0"/>
              <a:pPr/>
              <a:t>7/24/2012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4A113-40F1-43E7-ADBA-A16492172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714356"/>
            <a:ext cx="8929718" cy="3447098"/>
          </a:xfrm>
          <a:prstGeom prst="rect">
            <a:avLst/>
          </a:prstGeom>
          <a:noFill/>
        </p:spPr>
        <p:txBody>
          <a:bodyPr wrap="square" lIns="0" tIns="0" rIns="0" bIns="0" rtlCol="0" anchor="t" anchorCtr="0">
            <a:spAutoFit/>
          </a:bodyPr>
          <a:lstStyle/>
          <a:p>
            <a:pPr algn="ctr" rtl="1"/>
            <a:r>
              <a:rPr lang="fa-IR" sz="3200" b="1" dirty="0" smtClean="0">
                <a:solidFill>
                  <a:srgbClr val="0070C0"/>
                </a:solidFill>
                <a:cs typeface="B Lotus" pitchFamily="2" charset="-78"/>
              </a:rPr>
              <a:t> شرح کلی ارتباطات </a:t>
            </a:r>
          </a:p>
          <a:p>
            <a:pPr algn="r" rtl="1"/>
            <a:r>
              <a:rPr lang="fa-IR" sz="3200" b="1" dirty="0" smtClean="0">
                <a:solidFill>
                  <a:srgbClr val="0070C0"/>
                </a:solidFill>
                <a:cs typeface="B Lotus" pitchFamily="2" charset="-78"/>
              </a:rPr>
              <a:t>نیروگاه :ارایه  نیازمندیها و شرح خدمات و مشکلات </a:t>
            </a:r>
          </a:p>
          <a:p>
            <a:pPr algn="r" rtl="1"/>
            <a:r>
              <a:rPr lang="fa-IR" sz="3200" b="1" dirty="0" smtClean="0">
                <a:solidFill>
                  <a:srgbClr val="0070C0"/>
                </a:solidFill>
                <a:cs typeface="B Lotus" pitchFamily="2" charset="-78"/>
              </a:rPr>
              <a:t>طرح : ارایه نیازمندیها و شرح خدمات و مشکلات</a:t>
            </a:r>
          </a:p>
          <a:p>
            <a:pPr algn="r" rtl="1"/>
            <a:r>
              <a:rPr lang="fa-IR" sz="3200" b="1" dirty="0" smtClean="0">
                <a:solidFill>
                  <a:srgbClr val="0070C0"/>
                </a:solidFill>
                <a:cs typeface="B Lotus" pitchFamily="2" charset="-78"/>
              </a:rPr>
              <a:t>مشاورین: ارایه توانمندیها  و شرح خدمات</a:t>
            </a:r>
          </a:p>
          <a:p>
            <a:pPr algn="r" rtl="1"/>
            <a:r>
              <a:rPr lang="fa-IR" sz="3200" b="1" dirty="0" smtClean="0">
                <a:solidFill>
                  <a:srgbClr val="0070C0"/>
                </a:solidFill>
                <a:cs typeface="B Lotus" pitchFamily="2" charset="-78"/>
              </a:rPr>
              <a:t>طراح و سورنا : ارایه توانمندیها  و شرح خدمات</a:t>
            </a:r>
          </a:p>
          <a:p>
            <a:pPr algn="r" rtl="1"/>
            <a:r>
              <a:rPr lang="fa-IR" sz="3200" b="1" dirty="0" smtClean="0">
                <a:solidFill>
                  <a:srgbClr val="0070C0"/>
                </a:solidFill>
                <a:cs typeface="B Lotus" pitchFamily="2" charset="-78"/>
              </a:rPr>
              <a:t>مراکز تحقیقاتی و دانشگاهها: ارایه توانمندیها و شرح خدمات علمی و فنی 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71472" y="500042"/>
            <a:ext cx="8072462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fa-IR" sz="2800" b="1" dirty="0" smtClean="0">
                <a:solidFill>
                  <a:srgbClr val="0070C0"/>
                </a:solidFill>
                <a:cs typeface="B Lotus" pitchFamily="2" charset="-78"/>
              </a:rPr>
              <a:t>کمیته پژوهش</a:t>
            </a:r>
          </a:p>
          <a:p>
            <a:pPr algn="just" rtl="1"/>
            <a:r>
              <a:rPr lang="fa-IR" sz="2400" b="1" dirty="0" smtClean="0">
                <a:solidFill>
                  <a:srgbClr val="0070C0"/>
                </a:solidFill>
                <a:cs typeface="B Lotus" pitchFamily="2" charset="-78"/>
              </a:rPr>
              <a:t>..دریافت  نیازمندیها و مشکلات نیروگاه و طرح در قالب پروژه یا طرح</a:t>
            </a:r>
          </a:p>
          <a:p>
            <a:pPr algn="just" rtl="1"/>
            <a:r>
              <a:rPr lang="fa-IR" sz="2400" b="1" dirty="0" smtClean="0">
                <a:solidFill>
                  <a:srgbClr val="0070C0"/>
                </a:solidFill>
                <a:cs typeface="B Lotus" pitchFamily="2" charset="-78"/>
              </a:rPr>
              <a:t>..بررسی نیازمندیها و ارایه راهکار مناسب جهت رسیدن به نتیجه </a:t>
            </a:r>
          </a:p>
          <a:p>
            <a:pPr algn="just" rtl="1"/>
            <a:r>
              <a:rPr lang="fa-IR" sz="2400" b="1" dirty="0" smtClean="0">
                <a:solidFill>
                  <a:srgbClr val="0070C0"/>
                </a:solidFill>
                <a:cs typeface="B Lotus" pitchFamily="2" charset="-78"/>
              </a:rPr>
              <a:t>..استفاده از توانمندیهای مشاورین و طراح در سورنا جهت بررسی و ارایه راهکار  </a:t>
            </a:r>
          </a:p>
          <a:p>
            <a:pPr algn="just" rtl="1"/>
            <a:r>
              <a:rPr lang="fa-IR" sz="2400" b="1" dirty="0" smtClean="0">
                <a:solidFill>
                  <a:srgbClr val="0070C0"/>
                </a:solidFill>
                <a:cs typeface="B Lotus" pitchFamily="2" charset="-78"/>
              </a:rPr>
              <a:t>.. استفاده از مراکز دانشگاهی و یا پژوهشی جهت بررسی و ارایه راهکار مناسب در ارتقاء فن آوری و تولید علم </a:t>
            </a:r>
          </a:p>
          <a:p>
            <a:pPr algn="just" rtl="1"/>
            <a:r>
              <a:rPr lang="fa-IR" sz="2400" b="1" dirty="0" smtClean="0">
                <a:solidFill>
                  <a:srgbClr val="0070C0"/>
                </a:solidFill>
                <a:cs typeface="B Lotus" pitchFamily="2" charset="-78"/>
              </a:rPr>
              <a:t>..جمع آوری نقطه نظرات و ارایه راه حل به طرح و یا نیروگاه یا تولید و توسعه جهت تصمیم گیری و </a:t>
            </a:r>
            <a:r>
              <a:rPr lang="fa-IR" sz="2400" b="1" dirty="0" smtClean="0">
                <a:solidFill>
                  <a:srgbClr val="0070C0"/>
                </a:solidFill>
                <a:cs typeface="B Lotus" pitchFamily="2" charset="-78"/>
              </a:rPr>
              <a:t>اجرا                 </a:t>
            </a:r>
            <a:endParaRPr lang="fa-IR" sz="2400" b="1" dirty="0" smtClean="0">
              <a:solidFill>
                <a:srgbClr val="0070C0"/>
              </a:solidFill>
              <a:cs typeface="B Lotus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</TotalTime>
  <Words>201</Words>
  <Application>Microsoft Office PowerPoint</Application>
  <PresentationFormat>On-screen Show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Slide 1</vt:lpstr>
      <vt:lpstr>Slide 2</vt:lpstr>
      <vt:lpstr>Slide 3</vt:lpstr>
      <vt:lpstr>Slide 4</vt:lpstr>
    </vt:vector>
  </TitlesOfParts>
  <Company>Bnpp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user</dc:creator>
  <cp:lastModifiedBy>user</cp:lastModifiedBy>
  <cp:revision>10</cp:revision>
  <dcterms:created xsi:type="dcterms:W3CDTF">2012-07-24T04:51:14Z</dcterms:created>
  <dcterms:modified xsi:type="dcterms:W3CDTF">2012-07-24T05:57:45Z</dcterms:modified>
</cp:coreProperties>
</file>