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351" r:id="rId6"/>
    <p:sldId id="353" r:id="rId7"/>
    <p:sldId id="354" r:id="rId8"/>
    <p:sldId id="355" r:id="rId9"/>
    <p:sldId id="367" r:id="rId10"/>
    <p:sldId id="358" r:id="rId11"/>
    <p:sldId id="371" r:id="rId12"/>
    <p:sldId id="372" r:id="rId13"/>
    <p:sldId id="373" r:id="rId14"/>
    <p:sldId id="375" r:id="rId15"/>
    <p:sldId id="376" r:id="rId16"/>
    <p:sldId id="377" r:id="rId17"/>
    <p:sldId id="370" r:id="rId18"/>
    <p:sldId id="378" r:id="rId19"/>
    <p:sldId id="366" r:id="rId20"/>
    <p:sldId id="369" r:id="rId21"/>
    <p:sldId id="380" r:id="rId22"/>
    <p:sldId id="379" r:id="rId23"/>
    <p:sldId id="25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78857" autoAdjust="0"/>
  </p:normalViewPr>
  <p:slideViewPr>
    <p:cSldViewPr>
      <p:cViewPr varScale="1">
        <p:scale>
          <a:sx n="117" d="100"/>
          <a:sy n="117" d="100"/>
        </p:scale>
        <p:origin x="-17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950"/>
    </p:cViewPr>
  </p:sorterViewPr>
  <p:notesViewPr>
    <p:cSldViewPr>
      <p:cViewPr>
        <p:scale>
          <a:sx n="125" d="100"/>
          <a:sy n="125" d="100"/>
        </p:scale>
        <p:origin x="-264" y="84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05C63-A842-4048-95F5-58E1B5C10B56}" type="doc">
      <dgm:prSet loTypeId="urn:microsoft.com/office/officeart/2005/8/layout/vList3#1" loCatId="list" qsTypeId="urn:microsoft.com/office/officeart/2005/8/quickstyle/3d3" qsCatId="3D" csTypeId="urn:microsoft.com/office/officeart/2005/8/colors/colorful2" csCatId="colorful" phldr="1"/>
      <dgm:spPr/>
      <dgm:t>
        <a:bodyPr/>
        <a:lstStyle/>
        <a:p>
          <a:endParaRPr lang="en-US"/>
        </a:p>
      </dgm:t>
    </dgm:pt>
    <dgm:pt modelId="{F836AD6E-D80D-4218-9EB1-20495A113C88}">
      <dgm:prSet custT="1">
        <dgm:style>
          <a:lnRef idx="0">
            <a:schemeClr val="accent5"/>
          </a:lnRef>
          <a:fillRef idx="3">
            <a:schemeClr val="accent5"/>
          </a:fillRef>
          <a:effectRef idx="3">
            <a:schemeClr val="accent5"/>
          </a:effectRef>
          <a:fontRef idx="minor">
            <a:schemeClr val="lt1"/>
          </a:fontRef>
        </dgm:style>
      </dgm:prSet>
      <dgm:spPr/>
      <dgm:t>
        <a:bodyPr/>
        <a:lstStyle/>
        <a:p>
          <a:pPr algn="l" rtl="1"/>
          <a:r>
            <a:rPr lang="en-US" sz="2200" b="1" baseline="0" dirty="0" smtClean="0">
              <a:solidFill>
                <a:schemeClr val="tx1"/>
              </a:solidFill>
            </a:rPr>
            <a:t>Memorandum of understanding by and between </a:t>
          </a:r>
          <a:r>
            <a:rPr lang="en-US" sz="2200" b="1" baseline="0" dirty="0" err="1" smtClean="0">
              <a:solidFill>
                <a:schemeClr val="tx1"/>
              </a:solidFill>
            </a:rPr>
            <a:t>Bushehr</a:t>
          </a:r>
          <a:r>
            <a:rPr lang="en-US" sz="2200" b="1" baseline="0" dirty="0" smtClean="0">
              <a:solidFill>
                <a:schemeClr val="tx1"/>
              </a:solidFill>
            </a:rPr>
            <a:t> NPP and Kalinin NPP</a:t>
          </a:r>
          <a:endParaRPr lang="en-US" sz="2200" dirty="0">
            <a:solidFill>
              <a:schemeClr val="tx1"/>
            </a:solidFill>
            <a:cs typeface="B Mitra" pitchFamily="2" charset="-78"/>
          </a:endParaRPr>
        </a:p>
      </dgm:t>
    </dgm:pt>
    <dgm:pt modelId="{26557F56-DF0D-4BFB-B4E5-8611BB557921}" type="parTrans" cxnId="{C45DB4E1-1595-4E1B-8ECF-67B31FF81C1D}">
      <dgm:prSet/>
      <dgm:spPr/>
      <dgm:t>
        <a:bodyPr/>
        <a:lstStyle/>
        <a:p>
          <a:endParaRPr lang="en-US" sz="3200">
            <a:solidFill>
              <a:schemeClr val="tx1"/>
            </a:solidFill>
            <a:cs typeface="B Mitra" pitchFamily="2" charset="-78"/>
          </a:endParaRPr>
        </a:p>
      </dgm:t>
    </dgm:pt>
    <dgm:pt modelId="{EF1EF12E-4B97-477B-BFDD-3C5A2212E764}" type="sibTrans" cxnId="{C45DB4E1-1595-4E1B-8ECF-67B31FF81C1D}">
      <dgm:prSet/>
      <dgm:spPr/>
      <dgm:t>
        <a:bodyPr/>
        <a:lstStyle/>
        <a:p>
          <a:endParaRPr lang="en-US" sz="3200">
            <a:solidFill>
              <a:schemeClr val="tx1"/>
            </a:solidFill>
            <a:cs typeface="B Mitra" pitchFamily="2" charset="-78"/>
          </a:endParaRPr>
        </a:p>
      </dgm:t>
    </dgm:pt>
    <dgm:pt modelId="{4DC2240B-3359-4353-8DDD-F7E379B38873}">
      <dgm:prSet custT="1">
        <dgm:style>
          <a:lnRef idx="1">
            <a:schemeClr val="accent5"/>
          </a:lnRef>
          <a:fillRef idx="2">
            <a:schemeClr val="accent5"/>
          </a:fillRef>
          <a:effectRef idx="1">
            <a:schemeClr val="accent5"/>
          </a:effectRef>
          <a:fontRef idx="minor">
            <a:schemeClr val="dk1"/>
          </a:fontRef>
        </dgm:style>
      </dgm:prSet>
      <dgm:spPr/>
      <dgm:t>
        <a:bodyPr/>
        <a:lstStyle/>
        <a:p>
          <a:pPr algn="l" rtl="1"/>
          <a:r>
            <a:rPr lang="en-US" sz="2200" b="1" baseline="0" dirty="0" smtClean="0">
              <a:solidFill>
                <a:schemeClr val="tx1"/>
              </a:solidFill>
              <a:hlinkClick xmlns:r="http://schemas.openxmlformats.org/officeDocument/2006/relationships" r:id="rId1" action="ppaction://hlinksldjump"/>
            </a:rPr>
            <a:t>Memorandum </a:t>
          </a:r>
          <a:r>
            <a:rPr lang="en-US" sz="2200" b="1" baseline="0" dirty="0" smtClean="0">
              <a:solidFill>
                <a:schemeClr val="tx1"/>
              </a:solidFill>
            </a:rPr>
            <a:t>of understanding by and between </a:t>
          </a:r>
          <a:r>
            <a:rPr lang="en-US" sz="2200" b="1" baseline="0" dirty="0" err="1" smtClean="0">
              <a:solidFill>
                <a:schemeClr val="tx1"/>
              </a:solidFill>
            </a:rPr>
            <a:t>Bushehr</a:t>
          </a:r>
          <a:r>
            <a:rPr lang="en-US" sz="2200" b="1" baseline="0" dirty="0" smtClean="0">
              <a:solidFill>
                <a:schemeClr val="tx1"/>
              </a:solidFill>
            </a:rPr>
            <a:t> NPP and </a:t>
          </a:r>
          <a:r>
            <a:rPr lang="en-US" sz="2200" b="1" baseline="0" dirty="0" err="1" smtClean="0">
              <a:solidFill>
                <a:schemeClr val="tx1"/>
              </a:solidFill>
            </a:rPr>
            <a:t>Tianwan</a:t>
          </a:r>
          <a:r>
            <a:rPr lang="en-US" sz="2200" b="1" baseline="0" dirty="0" smtClean="0">
              <a:solidFill>
                <a:schemeClr val="tx1"/>
              </a:solidFill>
            </a:rPr>
            <a:t> NPP  </a:t>
          </a:r>
          <a:endParaRPr lang="en-US" sz="2200" b="1" dirty="0">
            <a:solidFill>
              <a:schemeClr val="tx1"/>
            </a:solidFill>
            <a:cs typeface="B Mitra" pitchFamily="2" charset="-78"/>
          </a:endParaRPr>
        </a:p>
      </dgm:t>
    </dgm:pt>
    <dgm:pt modelId="{B0B6787F-ABA0-4E29-A4F9-A34CAD17D8DC}" type="parTrans" cxnId="{C5BEFF78-4133-487A-91E6-594DFBB697C1}">
      <dgm:prSet/>
      <dgm:spPr/>
      <dgm:t>
        <a:bodyPr/>
        <a:lstStyle/>
        <a:p>
          <a:endParaRPr lang="en-US" sz="3200">
            <a:solidFill>
              <a:schemeClr val="tx1"/>
            </a:solidFill>
            <a:cs typeface="B Mitra" pitchFamily="2" charset="-78"/>
          </a:endParaRPr>
        </a:p>
      </dgm:t>
    </dgm:pt>
    <dgm:pt modelId="{FABC2F1E-585D-40D5-9C43-AABE3C937CE5}" type="sibTrans" cxnId="{C5BEFF78-4133-487A-91E6-594DFBB697C1}">
      <dgm:prSet/>
      <dgm:spPr/>
      <dgm:t>
        <a:bodyPr/>
        <a:lstStyle/>
        <a:p>
          <a:endParaRPr lang="en-US" sz="3200">
            <a:solidFill>
              <a:schemeClr val="tx1"/>
            </a:solidFill>
            <a:cs typeface="B Mitra" pitchFamily="2" charset="-78"/>
          </a:endParaRPr>
        </a:p>
      </dgm:t>
    </dgm:pt>
    <dgm:pt modelId="{DA723FF1-93EA-48BC-B2CD-4DD169C64E53}">
      <dgm:prSet custT="1">
        <dgm:style>
          <a:lnRef idx="0">
            <a:schemeClr val="accent5"/>
          </a:lnRef>
          <a:fillRef idx="3">
            <a:schemeClr val="accent5"/>
          </a:fillRef>
          <a:effectRef idx="3">
            <a:schemeClr val="accent5"/>
          </a:effectRef>
          <a:fontRef idx="minor">
            <a:schemeClr val="lt1"/>
          </a:fontRef>
        </dgm:style>
      </dgm:prSet>
      <dgm:spPr/>
      <dgm:t>
        <a:bodyPr anchor="ctr"/>
        <a:lstStyle/>
        <a:p>
          <a:pPr algn="l" rtl="0"/>
          <a:r>
            <a:rPr lang="en-US" sz="2200" b="1" baseline="0" dirty="0" smtClean="0">
              <a:solidFill>
                <a:schemeClr val="tx1"/>
              </a:solidFill>
              <a:hlinkClick xmlns:r="http://schemas.openxmlformats.org/officeDocument/2006/relationships" r:id="rId2" action="ppaction://hlinksldjump"/>
            </a:rPr>
            <a:t>Cooperation </a:t>
          </a:r>
          <a:r>
            <a:rPr lang="en-US" sz="2200" b="1" baseline="0" dirty="0" smtClean="0">
              <a:solidFill>
                <a:schemeClr val="tx1"/>
              </a:solidFill>
            </a:rPr>
            <a:t>with European Commission in the Field of Stress Test </a:t>
          </a:r>
          <a:endParaRPr lang="en-US" sz="2200" b="1" baseline="0" dirty="0">
            <a:solidFill>
              <a:schemeClr val="tx1"/>
            </a:solidFill>
          </a:endParaRPr>
        </a:p>
      </dgm:t>
    </dgm:pt>
    <dgm:pt modelId="{F7277F10-EEEA-486C-B552-FB591CB079DA}" type="parTrans" cxnId="{DCE02CDA-A527-4D70-82CB-A5C28325586E}">
      <dgm:prSet/>
      <dgm:spPr/>
      <dgm:t>
        <a:bodyPr/>
        <a:lstStyle/>
        <a:p>
          <a:endParaRPr lang="en-US" sz="3200">
            <a:solidFill>
              <a:schemeClr val="tx1"/>
            </a:solidFill>
            <a:cs typeface="B Mitra" pitchFamily="2" charset="-78"/>
          </a:endParaRPr>
        </a:p>
      </dgm:t>
    </dgm:pt>
    <dgm:pt modelId="{E095FB54-D0A8-4B93-8B3D-E8D3486F2598}" type="sibTrans" cxnId="{DCE02CDA-A527-4D70-82CB-A5C28325586E}">
      <dgm:prSet/>
      <dgm:spPr/>
      <dgm:t>
        <a:bodyPr/>
        <a:lstStyle/>
        <a:p>
          <a:endParaRPr lang="en-US" sz="3200">
            <a:solidFill>
              <a:schemeClr val="tx1"/>
            </a:solidFill>
            <a:cs typeface="B Mitra" pitchFamily="2" charset="-78"/>
          </a:endParaRPr>
        </a:p>
      </dgm:t>
    </dgm:pt>
    <dgm:pt modelId="{64943B23-0C5C-411A-A6D5-3FA8863617C2}" type="pres">
      <dgm:prSet presAssocID="{8EF05C63-A842-4048-95F5-58E1B5C10B56}" presName="linearFlow" presStyleCnt="0">
        <dgm:presLayoutVars>
          <dgm:dir/>
          <dgm:resizeHandles val="exact"/>
        </dgm:presLayoutVars>
      </dgm:prSet>
      <dgm:spPr/>
      <dgm:t>
        <a:bodyPr/>
        <a:lstStyle/>
        <a:p>
          <a:endParaRPr lang="en-US"/>
        </a:p>
      </dgm:t>
    </dgm:pt>
    <dgm:pt modelId="{880C20AB-02DC-4F70-BAEB-8FC65B7F17DD}" type="pres">
      <dgm:prSet presAssocID="{F836AD6E-D80D-4218-9EB1-20495A113C88}" presName="composite" presStyleCnt="0"/>
      <dgm:spPr/>
    </dgm:pt>
    <dgm:pt modelId="{F890E6F0-FA89-45CB-8ED7-227A6B23C0A1}" type="pres">
      <dgm:prSet presAssocID="{F836AD6E-D80D-4218-9EB1-20495A113C88}" presName="imgShp" presStyleLbl="fgImgPlace1" presStyleIdx="0" presStyleCnt="3" custLinFactNeighborX="-52822">
        <dgm:style>
          <a:lnRef idx="0">
            <a:schemeClr val="accent5"/>
          </a:lnRef>
          <a:fillRef idx="3">
            <a:schemeClr val="accent5"/>
          </a:fillRef>
          <a:effectRef idx="3">
            <a:schemeClr val="accent5"/>
          </a:effectRef>
          <a:fontRef idx="minor">
            <a:schemeClr val="lt1"/>
          </a:fontRef>
        </dgm:style>
      </dgm:prSet>
      <dgm:spPr/>
      <dgm:t>
        <a:bodyPr/>
        <a:lstStyle/>
        <a:p>
          <a:pPr rtl="1"/>
          <a:endParaRPr lang="fa-IR"/>
        </a:p>
      </dgm:t>
    </dgm:pt>
    <dgm:pt modelId="{EA8F6C31-678E-47A8-B2E6-600B3A452907}" type="pres">
      <dgm:prSet presAssocID="{F836AD6E-D80D-4218-9EB1-20495A113C88}" presName="txShp" presStyleLbl="node1" presStyleIdx="0" presStyleCnt="3" custScaleX="114391">
        <dgm:presLayoutVars>
          <dgm:bulletEnabled val="1"/>
        </dgm:presLayoutVars>
      </dgm:prSet>
      <dgm:spPr/>
      <dgm:t>
        <a:bodyPr/>
        <a:lstStyle/>
        <a:p>
          <a:endParaRPr lang="en-US"/>
        </a:p>
      </dgm:t>
    </dgm:pt>
    <dgm:pt modelId="{AFA07040-7E12-43DF-AD6E-77CB6A45F481}" type="pres">
      <dgm:prSet presAssocID="{EF1EF12E-4B97-477B-BFDD-3C5A2212E764}" presName="spacing" presStyleCnt="0"/>
      <dgm:spPr/>
    </dgm:pt>
    <dgm:pt modelId="{D8F69978-4813-41F2-8C6E-921A5BE44E20}" type="pres">
      <dgm:prSet presAssocID="{4DC2240B-3359-4353-8DDD-F7E379B38873}" presName="composite" presStyleCnt="0"/>
      <dgm:spPr/>
    </dgm:pt>
    <dgm:pt modelId="{5732560D-69DC-4EA4-8F67-A6CBE6AD1DA4}" type="pres">
      <dgm:prSet presAssocID="{4DC2240B-3359-4353-8DDD-F7E379B38873}" presName="imgShp" presStyleLbl="fgImgPlace1" presStyleIdx="1" presStyleCnt="3" custLinFactNeighborX="-53179">
        <dgm:style>
          <a:lnRef idx="1">
            <a:schemeClr val="accent5"/>
          </a:lnRef>
          <a:fillRef idx="2">
            <a:schemeClr val="accent5"/>
          </a:fillRef>
          <a:effectRef idx="1">
            <a:schemeClr val="accent5"/>
          </a:effectRef>
          <a:fontRef idx="minor">
            <a:schemeClr val="dk1"/>
          </a:fontRef>
        </dgm:style>
      </dgm:prSet>
      <dgm:spPr/>
      <dgm:t>
        <a:bodyPr/>
        <a:lstStyle/>
        <a:p>
          <a:pPr rtl="1"/>
          <a:endParaRPr lang="fa-IR"/>
        </a:p>
      </dgm:t>
    </dgm:pt>
    <dgm:pt modelId="{0F150DD6-9FEB-48C7-9B6E-5EB5FE5C6F31}" type="pres">
      <dgm:prSet presAssocID="{4DC2240B-3359-4353-8DDD-F7E379B38873}" presName="txShp" presStyleLbl="node1" presStyleIdx="1" presStyleCnt="3" custScaleX="113049">
        <dgm:presLayoutVars>
          <dgm:bulletEnabled val="1"/>
        </dgm:presLayoutVars>
      </dgm:prSet>
      <dgm:spPr/>
      <dgm:t>
        <a:bodyPr/>
        <a:lstStyle/>
        <a:p>
          <a:endParaRPr lang="en-US"/>
        </a:p>
      </dgm:t>
    </dgm:pt>
    <dgm:pt modelId="{B7B6CD35-7241-49E7-98CC-825CD6431E15}" type="pres">
      <dgm:prSet presAssocID="{FABC2F1E-585D-40D5-9C43-AABE3C937CE5}" presName="spacing" presStyleCnt="0"/>
      <dgm:spPr/>
    </dgm:pt>
    <dgm:pt modelId="{F3C08BDA-B883-4C50-88E9-C8C3C9E3761C}" type="pres">
      <dgm:prSet presAssocID="{DA723FF1-93EA-48BC-B2CD-4DD169C64E53}" presName="composite" presStyleCnt="0"/>
      <dgm:spPr/>
    </dgm:pt>
    <dgm:pt modelId="{45B19217-687E-4D67-8FE4-69880E2AB356}" type="pres">
      <dgm:prSet presAssocID="{DA723FF1-93EA-48BC-B2CD-4DD169C64E53}" presName="imgShp" presStyleLbl="fgImgPlace1" presStyleIdx="2" presStyleCnt="3" custLinFactNeighborX="-52822">
        <dgm:style>
          <a:lnRef idx="0">
            <a:schemeClr val="accent5"/>
          </a:lnRef>
          <a:fillRef idx="3">
            <a:schemeClr val="accent5"/>
          </a:fillRef>
          <a:effectRef idx="3">
            <a:schemeClr val="accent5"/>
          </a:effectRef>
          <a:fontRef idx="minor">
            <a:schemeClr val="lt1"/>
          </a:fontRef>
        </dgm:style>
      </dgm:prSet>
      <dgm:spPr/>
      <dgm:t>
        <a:bodyPr/>
        <a:lstStyle/>
        <a:p>
          <a:pPr rtl="1"/>
          <a:endParaRPr lang="fa-IR"/>
        </a:p>
      </dgm:t>
    </dgm:pt>
    <dgm:pt modelId="{B3E240A2-C67E-4261-9F6B-D426E6ED2238}" type="pres">
      <dgm:prSet presAssocID="{DA723FF1-93EA-48BC-B2CD-4DD169C64E53}" presName="txShp" presStyleLbl="node1" presStyleIdx="2" presStyleCnt="3" custScaleX="114391">
        <dgm:presLayoutVars>
          <dgm:bulletEnabled val="1"/>
        </dgm:presLayoutVars>
      </dgm:prSet>
      <dgm:spPr/>
      <dgm:t>
        <a:bodyPr/>
        <a:lstStyle/>
        <a:p>
          <a:endParaRPr lang="en-US"/>
        </a:p>
      </dgm:t>
    </dgm:pt>
  </dgm:ptLst>
  <dgm:cxnLst>
    <dgm:cxn modelId="{C45DB4E1-1595-4E1B-8ECF-67B31FF81C1D}" srcId="{8EF05C63-A842-4048-95F5-58E1B5C10B56}" destId="{F836AD6E-D80D-4218-9EB1-20495A113C88}" srcOrd="0" destOrd="0" parTransId="{26557F56-DF0D-4BFB-B4E5-8611BB557921}" sibTransId="{EF1EF12E-4B97-477B-BFDD-3C5A2212E764}"/>
    <dgm:cxn modelId="{88AA67BD-AC9C-4F73-983F-04262EF17B33}" type="presOf" srcId="{4DC2240B-3359-4353-8DDD-F7E379B38873}" destId="{0F150DD6-9FEB-48C7-9B6E-5EB5FE5C6F31}" srcOrd="0" destOrd="0" presId="urn:microsoft.com/office/officeart/2005/8/layout/vList3#1"/>
    <dgm:cxn modelId="{9E7F28CB-E614-4652-A2DC-307025661B25}" type="presOf" srcId="{F836AD6E-D80D-4218-9EB1-20495A113C88}" destId="{EA8F6C31-678E-47A8-B2E6-600B3A452907}" srcOrd="0" destOrd="0" presId="urn:microsoft.com/office/officeart/2005/8/layout/vList3#1"/>
    <dgm:cxn modelId="{FAFCF958-2C67-47F5-9817-55854FD704FB}" type="presOf" srcId="{DA723FF1-93EA-48BC-B2CD-4DD169C64E53}" destId="{B3E240A2-C67E-4261-9F6B-D426E6ED2238}" srcOrd="0" destOrd="0" presId="urn:microsoft.com/office/officeart/2005/8/layout/vList3#1"/>
    <dgm:cxn modelId="{27808356-D337-4DBF-8622-A81B38275D95}" type="presOf" srcId="{8EF05C63-A842-4048-95F5-58E1B5C10B56}" destId="{64943B23-0C5C-411A-A6D5-3FA8863617C2}" srcOrd="0" destOrd="0" presId="urn:microsoft.com/office/officeart/2005/8/layout/vList3#1"/>
    <dgm:cxn modelId="{DCE02CDA-A527-4D70-82CB-A5C28325586E}" srcId="{8EF05C63-A842-4048-95F5-58E1B5C10B56}" destId="{DA723FF1-93EA-48BC-B2CD-4DD169C64E53}" srcOrd="2" destOrd="0" parTransId="{F7277F10-EEEA-486C-B552-FB591CB079DA}" sibTransId="{E095FB54-D0A8-4B93-8B3D-E8D3486F2598}"/>
    <dgm:cxn modelId="{C5BEFF78-4133-487A-91E6-594DFBB697C1}" srcId="{8EF05C63-A842-4048-95F5-58E1B5C10B56}" destId="{4DC2240B-3359-4353-8DDD-F7E379B38873}" srcOrd="1" destOrd="0" parTransId="{B0B6787F-ABA0-4E29-A4F9-A34CAD17D8DC}" sibTransId="{FABC2F1E-585D-40D5-9C43-AABE3C937CE5}"/>
    <dgm:cxn modelId="{688D9C56-669B-4C72-B44A-4EA23F5697C5}" type="presParOf" srcId="{64943B23-0C5C-411A-A6D5-3FA8863617C2}" destId="{880C20AB-02DC-4F70-BAEB-8FC65B7F17DD}" srcOrd="0" destOrd="0" presId="urn:microsoft.com/office/officeart/2005/8/layout/vList3#1"/>
    <dgm:cxn modelId="{9620D75D-8723-4D76-82C3-9F459870ADB3}" type="presParOf" srcId="{880C20AB-02DC-4F70-BAEB-8FC65B7F17DD}" destId="{F890E6F0-FA89-45CB-8ED7-227A6B23C0A1}" srcOrd="0" destOrd="0" presId="urn:microsoft.com/office/officeart/2005/8/layout/vList3#1"/>
    <dgm:cxn modelId="{3835BA75-53EA-4A22-9188-A1BE9114DB38}" type="presParOf" srcId="{880C20AB-02DC-4F70-BAEB-8FC65B7F17DD}" destId="{EA8F6C31-678E-47A8-B2E6-600B3A452907}" srcOrd="1" destOrd="0" presId="urn:microsoft.com/office/officeart/2005/8/layout/vList3#1"/>
    <dgm:cxn modelId="{D11DABB9-E155-4AB3-A31C-E42120BC2FA1}" type="presParOf" srcId="{64943B23-0C5C-411A-A6D5-3FA8863617C2}" destId="{AFA07040-7E12-43DF-AD6E-77CB6A45F481}" srcOrd="1" destOrd="0" presId="urn:microsoft.com/office/officeart/2005/8/layout/vList3#1"/>
    <dgm:cxn modelId="{1BA5BE2C-BC5E-40AD-902E-D0FB6941A82C}" type="presParOf" srcId="{64943B23-0C5C-411A-A6D5-3FA8863617C2}" destId="{D8F69978-4813-41F2-8C6E-921A5BE44E20}" srcOrd="2" destOrd="0" presId="urn:microsoft.com/office/officeart/2005/8/layout/vList3#1"/>
    <dgm:cxn modelId="{C98D1851-6DB2-4D96-810D-904EBDF6105A}" type="presParOf" srcId="{D8F69978-4813-41F2-8C6E-921A5BE44E20}" destId="{5732560D-69DC-4EA4-8F67-A6CBE6AD1DA4}" srcOrd="0" destOrd="0" presId="urn:microsoft.com/office/officeart/2005/8/layout/vList3#1"/>
    <dgm:cxn modelId="{1EDBD267-457C-41AF-9E1F-87D4349C34BF}" type="presParOf" srcId="{D8F69978-4813-41F2-8C6E-921A5BE44E20}" destId="{0F150DD6-9FEB-48C7-9B6E-5EB5FE5C6F31}" srcOrd="1" destOrd="0" presId="urn:microsoft.com/office/officeart/2005/8/layout/vList3#1"/>
    <dgm:cxn modelId="{0F558B47-17D4-4191-9A28-55334773D5E6}" type="presParOf" srcId="{64943B23-0C5C-411A-A6D5-3FA8863617C2}" destId="{B7B6CD35-7241-49E7-98CC-825CD6431E15}" srcOrd="3" destOrd="0" presId="urn:microsoft.com/office/officeart/2005/8/layout/vList3#1"/>
    <dgm:cxn modelId="{48AD91AA-5A6C-43BB-8510-6FD1B04D12E0}" type="presParOf" srcId="{64943B23-0C5C-411A-A6D5-3FA8863617C2}" destId="{F3C08BDA-B883-4C50-88E9-C8C3C9E3761C}" srcOrd="4" destOrd="0" presId="urn:microsoft.com/office/officeart/2005/8/layout/vList3#1"/>
    <dgm:cxn modelId="{369BF061-816C-4912-9CD6-8121E1760828}" type="presParOf" srcId="{F3C08BDA-B883-4C50-88E9-C8C3C9E3761C}" destId="{45B19217-687E-4D67-8FE4-69880E2AB356}" srcOrd="0" destOrd="0" presId="urn:microsoft.com/office/officeart/2005/8/layout/vList3#1"/>
    <dgm:cxn modelId="{744C8AB6-CF8B-4BBB-BE14-5D731A14942B}" type="presParOf" srcId="{F3C08BDA-B883-4C50-88E9-C8C3C9E3761C}" destId="{B3E240A2-C67E-4261-9F6B-D426E6ED223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CA772-D18F-4B86-A3E8-5968083DBD0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F81928F8-D2E4-407C-8412-30198B78F2EE}">
      <dgm:prSet custT="1">
        <dgm:style>
          <a:lnRef idx="0">
            <a:schemeClr val="accent5"/>
          </a:lnRef>
          <a:fillRef idx="3">
            <a:schemeClr val="accent5"/>
          </a:fillRef>
          <a:effectRef idx="3">
            <a:schemeClr val="accent5"/>
          </a:effectRef>
          <a:fontRef idx="minor">
            <a:schemeClr val="lt1"/>
          </a:fontRef>
        </dgm:style>
      </dgm:prSet>
      <dgm:spPr>
        <a:ln/>
      </dgm:spPr>
      <dgm:t>
        <a:bodyPr anchor="ctr"/>
        <a:lstStyle/>
        <a:p>
          <a:pPr rtl="0"/>
          <a:r>
            <a:rPr lang="en-US" sz="1800" dirty="0" smtClean="0">
              <a:solidFill>
                <a:schemeClr val="tx1"/>
              </a:solidFill>
              <a:latin typeface="Calibri (Body)"/>
            </a:rPr>
            <a:t>National reviews by Regulatory Authority: 87 reviews</a:t>
          </a:r>
          <a:endParaRPr lang="en-US" sz="1800" dirty="0">
            <a:solidFill>
              <a:schemeClr val="tx1"/>
            </a:solidFill>
            <a:latin typeface="Calibri (Body)"/>
          </a:endParaRPr>
        </a:p>
      </dgm:t>
    </dgm:pt>
    <dgm:pt modelId="{AE625CDE-6716-4AD4-8278-DEBBF304CA31}" type="parTrans" cxnId="{7BBC2CCA-F336-40BB-AA03-7102E35D4764}">
      <dgm:prSet/>
      <dgm:spPr/>
      <dgm:t>
        <a:bodyPr/>
        <a:lstStyle/>
        <a:p>
          <a:endParaRPr lang="en-US">
            <a:latin typeface="Calibri (Body)"/>
          </a:endParaRPr>
        </a:p>
      </dgm:t>
    </dgm:pt>
    <dgm:pt modelId="{1F25581D-9133-4441-913F-AE3D329F3ADB}" type="sibTrans" cxnId="{7BBC2CCA-F336-40BB-AA03-7102E35D4764}">
      <dgm:prSet/>
      <dgm:spPr/>
      <dgm:t>
        <a:bodyPr/>
        <a:lstStyle/>
        <a:p>
          <a:endParaRPr lang="en-US">
            <a:latin typeface="Calibri (Body)"/>
          </a:endParaRPr>
        </a:p>
      </dgm:t>
    </dgm:pt>
    <dgm:pt modelId="{01943DE0-CDCE-49C3-B333-3FED919B0596}">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rtl="0"/>
          <a:r>
            <a:rPr lang="en-US" sz="1600" dirty="0" smtClean="0">
              <a:solidFill>
                <a:schemeClr val="tx1"/>
              </a:solidFill>
              <a:latin typeface="Calibri (Body)"/>
            </a:rPr>
            <a:t>WANO Pre-startup Peer  Review</a:t>
          </a:r>
          <a:endParaRPr lang="en-US" sz="1600" dirty="0">
            <a:solidFill>
              <a:schemeClr val="tx1"/>
            </a:solidFill>
            <a:latin typeface="Calibri (Body)"/>
          </a:endParaRPr>
        </a:p>
      </dgm:t>
    </dgm:pt>
    <dgm:pt modelId="{235F0167-9E15-400B-954D-07CA76D2790D}" type="parTrans" cxnId="{5603F7CA-5B59-4D61-B471-B73F81FE8238}">
      <dgm:prSet/>
      <dgm:spPr/>
      <dgm:t>
        <a:bodyPr/>
        <a:lstStyle/>
        <a:p>
          <a:endParaRPr lang="en-US">
            <a:latin typeface="Calibri (Body)"/>
          </a:endParaRPr>
        </a:p>
      </dgm:t>
    </dgm:pt>
    <dgm:pt modelId="{AE013F31-2126-44DB-ABF1-E4FFEEDCF4AF}" type="sibTrans" cxnId="{5603F7CA-5B59-4D61-B471-B73F81FE8238}">
      <dgm:prSet/>
      <dgm:spPr/>
      <dgm:t>
        <a:bodyPr/>
        <a:lstStyle/>
        <a:p>
          <a:endParaRPr lang="en-US">
            <a:latin typeface="Calibri (Body)"/>
          </a:endParaRPr>
        </a:p>
      </dgm:t>
    </dgm:pt>
    <dgm:pt modelId="{5DB5284B-5A13-484C-8828-DC1B19D933F8}">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rtl="0"/>
          <a:r>
            <a:rPr lang="en-US" sz="1600" dirty="0" smtClean="0">
              <a:solidFill>
                <a:schemeClr val="tx1"/>
              </a:solidFill>
              <a:latin typeface="Calibri (Body)"/>
            </a:rPr>
            <a:t>WANO- Peer Review</a:t>
          </a:r>
          <a:endParaRPr lang="en-US" sz="1600" dirty="0">
            <a:solidFill>
              <a:schemeClr val="tx1"/>
            </a:solidFill>
            <a:latin typeface="Calibri (Body)"/>
          </a:endParaRPr>
        </a:p>
      </dgm:t>
    </dgm:pt>
    <dgm:pt modelId="{55E1B036-2277-4103-B83B-8A3EA73B71EE}" type="parTrans" cxnId="{22F418D3-8E7B-4D22-A49A-DD2057485076}">
      <dgm:prSet/>
      <dgm:spPr/>
      <dgm:t>
        <a:bodyPr/>
        <a:lstStyle/>
        <a:p>
          <a:endParaRPr lang="en-US">
            <a:latin typeface="Calibri (Body)"/>
          </a:endParaRPr>
        </a:p>
      </dgm:t>
    </dgm:pt>
    <dgm:pt modelId="{6A6E84C6-3550-4787-BE69-35A93BCACBA7}" type="sibTrans" cxnId="{22F418D3-8E7B-4D22-A49A-DD2057485076}">
      <dgm:prSet/>
      <dgm:spPr/>
      <dgm:t>
        <a:bodyPr/>
        <a:lstStyle/>
        <a:p>
          <a:endParaRPr lang="en-US">
            <a:latin typeface="Calibri (Body)"/>
          </a:endParaRPr>
        </a:p>
      </dgm:t>
    </dgm:pt>
    <dgm:pt modelId="{6BF5B8F5-6798-45C3-8973-77CD26A83756}">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marR="0" rtl="0" eaLnBrk="1" fontAlgn="auto" latinLnBrk="0" hangingPunct="1">
            <a:buClrTx/>
            <a:buSzTx/>
            <a:buFontTx/>
            <a:tabLst/>
            <a:defRPr/>
          </a:pPr>
          <a:r>
            <a:rPr lang="en-US" sz="1600" dirty="0" smtClean="0">
              <a:solidFill>
                <a:schemeClr val="tx1"/>
              </a:solidFill>
              <a:latin typeface="Calibri (Body)"/>
            </a:rPr>
            <a:t>OSART Preparatory Meeting</a:t>
          </a:r>
          <a:endParaRPr lang="en-US" sz="1600" dirty="0">
            <a:solidFill>
              <a:schemeClr val="tx1"/>
            </a:solidFill>
            <a:latin typeface="Calibri (Body)"/>
          </a:endParaRPr>
        </a:p>
      </dgm:t>
    </dgm:pt>
    <dgm:pt modelId="{995276A4-895A-4CC9-B670-7BA9BD8ED2CB}" type="parTrans" cxnId="{434853F0-5B8B-4F82-9815-7108783A8E3C}">
      <dgm:prSet/>
      <dgm:spPr/>
      <dgm:t>
        <a:bodyPr/>
        <a:lstStyle/>
        <a:p>
          <a:endParaRPr lang="en-US">
            <a:latin typeface="Calibri (Body)"/>
          </a:endParaRPr>
        </a:p>
      </dgm:t>
    </dgm:pt>
    <dgm:pt modelId="{41259E22-838D-4A54-B8C0-F7522572B77E}" type="sibTrans" cxnId="{434853F0-5B8B-4F82-9815-7108783A8E3C}">
      <dgm:prSet/>
      <dgm:spPr/>
      <dgm:t>
        <a:bodyPr/>
        <a:lstStyle/>
        <a:p>
          <a:endParaRPr lang="en-US">
            <a:latin typeface="Calibri (Body)"/>
          </a:endParaRPr>
        </a:p>
      </dgm:t>
    </dgm:pt>
    <dgm:pt modelId="{EC8E9C27-81F2-43C9-862D-0AE994FB0B65}">
      <dgm:prSet custT="1">
        <dgm:style>
          <a:lnRef idx="1">
            <a:schemeClr val="accent5"/>
          </a:lnRef>
          <a:fillRef idx="2">
            <a:schemeClr val="accent5"/>
          </a:fillRef>
          <a:effectRef idx="1">
            <a:schemeClr val="accent5"/>
          </a:effectRef>
          <a:fontRef idx="minor">
            <a:schemeClr val="dk1"/>
          </a:fontRef>
        </dgm:style>
      </dgm:prSet>
      <dgm:spPr>
        <a:ln/>
      </dgm:spPr>
      <dgm:t>
        <a:bodyPr anchor="ct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Body)"/>
            </a:rPr>
            <a:t>WANO Follow-up Peer Review</a:t>
          </a:r>
          <a:endParaRPr lang="en-US" sz="1600" dirty="0">
            <a:solidFill>
              <a:schemeClr val="tx1"/>
            </a:solidFill>
            <a:latin typeface="Calibri (Body)"/>
          </a:endParaRPr>
        </a:p>
      </dgm:t>
    </dgm:pt>
    <dgm:pt modelId="{070D1E03-131E-4162-9119-FE3F0F9E631E}" type="parTrans" cxnId="{C052E476-D07C-4261-9D8A-941B721A7B30}">
      <dgm:prSet/>
      <dgm:spPr/>
      <dgm:t>
        <a:bodyPr/>
        <a:lstStyle/>
        <a:p>
          <a:endParaRPr lang="en-US">
            <a:latin typeface="Calibri (Body)"/>
          </a:endParaRPr>
        </a:p>
      </dgm:t>
    </dgm:pt>
    <dgm:pt modelId="{D6032915-4244-439F-921C-8744922CB7DD}" type="sibTrans" cxnId="{C052E476-D07C-4261-9D8A-941B721A7B30}">
      <dgm:prSet/>
      <dgm:spPr/>
      <dgm:t>
        <a:bodyPr/>
        <a:lstStyle/>
        <a:p>
          <a:endParaRPr lang="en-US">
            <a:latin typeface="Calibri (Body)"/>
          </a:endParaRPr>
        </a:p>
      </dgm:t>
    </dgm:pt>
    <dgm:pt modelId="{F11FDECC-9411-4EE5-B324-077BAF5A3140}">
      <dgm:prSet custT="1">
        <dgm:style>
          <a:lnRef idx="0">
            <a:schemeClr val="accent5"/>
          </a:lnRef>
          <a:fillRef idx="3">
            <a:schemeClr val="accent5"/>
          </a:fillRef>
          <a:effectRef idx="3">
            <a:schemeClr val="accent5"/>
          </a:effectRef>
          <a:fontRef idx="minor">
            <a:schemeClr val="lt1"/>
          </a:fontRef>
        </dgm:style>
      </dgm:prSet>
      <dgm:spPr>
        <a:ln/>
      </dgm:spPr>
      <dgm:t>
        <a:bodyPr anchor="ctr"/>
        <a:lstStyle/>
        <a:p>
          <a:pPr rtl="0"/>
          <a:r>
            <a:rPr lang="en-US" sz="1600" dirty="0" smtClean="0">
              <a:solidFill>
                <a:schemeClr val="tx1"/>
              </a:solidFill>
              <a:latin typeface="Calibri (Body)"/>
            </a:rPr>
            <a:t>Conducting OSART Review</a:t>
          </a:r>
          <a:endParaRPr lang="en-US" sz="1600" dirty="0">
            <a:solidFill>
              <a:schemeClr val="tx1"/>
            </a:solidFill>
            <a:latin typeface="Calibri (Body)"/>
          </a:endParaRPr>
        </a:p>
      </dgm:t>
    </dgm:pt>
    <dgm:pt modelId="{80DF60DA-40CC-4624-9DC1-C274DEB56ED4}" type="parTrans" cxnId="{428ABC1F-2E9E-4023-9FD9-0BCA59956E0F}">
      <dgm:prSet/>
      <dgm:spPr/>
      <dgm:t>
        <a:bodyPr/>
        <a:lstStyle/>
        <a:p>
          <a:endParaRPr lang="en-US">
            <a:latin typeface="Calibri (Body)"/>
          </a:endParaRPr>
        </a:p>
      </dgm:t>
    </dgm:pt>
    <dgm:pt modelId="{F9935C1A-2052-4B3E-89CB-AE2D847579D8}" type="sibTrans" cxnId="{428ABC1F-2E9E-4023-9FD9-0BCA59956E0F}">
      <dgm:prSet/>
      <dgm:spPr/>
      <dgm:t>
        <a:bodyPr/>
        <a:lstStyle/>
        <a:p>
          <a:endParaRPr lang="en-US">
            <a:latin typeface="Calibri (Body)"/>
          </a:endParaRPr>
        </a:p>
      </dgm:t>
    </dgm:pt>
    <dgm:pt modelId="{BD758C31-9778-4EC0-99BA-393C7E60482C}">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latin typeface="Calibri (Body)"/>
          </a:endParaRPr>
        </a:p>
      </dgm:t>
    </dgm:pt>
    <dgm:pt modelId="{3AE9466D-FD84-4F19-870D-9DE4F493DD12}" type="parTrans" cxnId="{7D5F238E-002E-4A8A-BD40-BA6991557C53}">
      <dgm:prSet/>
      <dgm:spPr/>
      <dgm:t>
        <a:bodyPr/>
        <a:lstStyle/>
        <a:p>
          <a:endParaRPr lang="en-US">
            <a:latin typeface="Calibri (Body)"/>
          </a:endParaRPr>
        </a:p>
      </dgm:t>
    </dgm:pt>
    <dgm:pt modelId="{7A471B91-1D26-4978-AE8C-B09937F752C6}" type="sibTrans" cxnId="{7D5F238E-002E-4A8A-BD40-BA6991557C53}">
      <dgm:prSet/>
      <dgm:spPr/>
      <dgm:t>
        <a:bodyPr/>
        <a:lstStyle/>
        <a:p>
          <a:endParaRPr lang="en-US">
            <a:latin typeface="Calibri (Body)"/>
          </a:endParaRPr>
        </a:p>
      </dgm:t>
    </dgm:pt>
    <dgm:pt modelId="{593CC58A-72A0-4C69-B384-1E96B87AC351}">
      <dgm:prSet custT="1">
        <dgm:style>
          <a:lnRef idx="0">
            <a:schemeClr val="accent5"/>
          </a:lnRef>
          <a:fillRef idx="3">
            <a:schemeClr val="accent5"/>
          </a:fillRef>
          <a:effectRef idx="3">
            <a:schemeClr val="accent5"/>
          </a:effectRef>
          <a:fontRef idx="minor">
            <a:schemeClr val="lt1"/>
          </a:fontRef>
        </dgm:style>
      </dgm:prSet>
      <dgm:spPr>
        <a:ln/>
      </dgm:spPr>
      <dgm:t>
        <a:bodyPr/>
        <a:lstStyle/>
        <a:p>
          <a:pPr rtl="0"/>
          <a:r>
            <a:rPr lang="en-US" sz="1600" dirty="0" smtClean="0">
              <a:solidFill>
                <a:schemeClr val="tx1"/>
              </a:solidFill>
              <a:latin typeface="Calibri (Body)"/>
            </a:rPr>
            <a:t>WANO Follow-up Peer Review</a:t>
          </a:r>
          <a:endParaRPr lang="en-US" sz="1600" dirty="0">
            <a:solidFill>
              <a:schemeClr val="tx1"/>
            </a:solidFill>
            <a:latin typeface="Calibri (Body)"/>
          </a:endParaRPr>
        </a:p>
      </dgm:t>
    </dgm:pt>
    <dgm:pt modelId="{1E46664B-74F1-4928-8C98-0CF1657AF958}" type="parTrans" cxnId="{B5CA99AB-5D79-47E2-96F8-EF5254D60D2D}">
      <dgm:prSet/>
      <dgm:spPr/>
      <dgm:t>
        <a:bodyPr/>
        <a:lstStyle/>
        <a:p>
          <a:endParaRPr lang="en-US">
            <a:latin typeface="Calibri (Body)"/>
          </a:endParaRPr>
        </a:p>
      </dgm:t>
    </dgm:pt>
    <dgm:pt modelId="{D9E5EF9F-56ED-4B38-83FF-628EE4A33DCE}" type="sibTrans" cxnId="{B5CA99AB-5D79-47E2-96F8-EF5254D60D2D}">
      <dgm:prSet/>
      <dgm:spPr/>
      <dgm:t>
        <a:bodyPr/>
        <a:lstStyle/>
        <a:p>
          <a:endParaRPr lang="en-US">
            <a:latin typeface="Calibri (Body)"/>
          </a:endParaRPr>
        </a:p>
      </dgm:t>
    </dgm:pt>
    <dgm:pt modelId="{3636BE4C-C9AD-4385-93CC-75ED05C85243}" type="pres">
      <dgm:prSet presAssocID="{F32CA772-D18F-4B86-A3E8-5968083DBD08}" presName="Name0" presStyleCnt="0">
        <dgm:presLayoutVars>
          <dgm:chMax val="7"/>
          <dgm:chPref val="7"/>
          <dgm:dir/>
        </dgm:presLayoutVars>
      </dgm:prSet>
      <dgm:spPr/>
      <dgm:t>
        <a:bodyPr/>
        <a:lstStyle/>
        <a:p>
          <a:endParaRPr lang="en-US"/>
        </a:p>
      </dgm:t>
    </dgm:pt>
    <dgm:pt modelId="{21EB80C4-8088-4138-9676-82173BF87D16}" type="pres">
      <dgm:prSet presAssocID="{F32CA772-D18F-4B86-A3E8-5968083DBD08}" presName="Name1" presStyleCnt="0"/>
      <dgm:spPr/>
    </dgm:pt>
    <dgm:pt modelId="{1C62F957-D75F-4E96-9D60-219B1F2C1CE5}" type="pres">
      <dgm:prSet presAssocID="{F32CA772-D18F-4B86-A3E8-5968083DBD08}" presName="cycle" presStyleCnt="0"/>
      <dgm:spPr/>
    </dgm:pt>
    <dgm:pt modelId="{D7E80B01-DBC3-4A90-A804-40710643B767}" type="pres">
      <dgm:prSet presAssocID="{F32CA772-D18F-4B86-A3E8-5968083DBD08}" presName="srcNode" presStyleLbl="node1" presStyleIdx="0" presStyleCnt="7"/>
      <dgm:spPr/>
    </dgm:pt>
    <dgm:pt modelId="{F42B0CA2-61D4-406D-98F2-AECA6D10DD22}" type="pres">
      <dgm:prSet presAssocID="{F32CA772-D18F-4B86-A3E8-5968083DBD08}" presName="conn" presStyleLbl="parChTrans1D2" presStyleIdx="0" presStyleCnt="1"/>
      <dgm:spPr/>
      <dgm:t>
        <a:bodyPr/>
        <a:lstStyle/>
        <a:p>
          <a:endParaRPr lang="en-US"/>
        </a:p>
      </dgm:t>
    </dgm:pt>
    <dgm:pt modelId="{BF1A91AE-D725-4791-823F-17D49729BA7F}" type="pres">
      <dgm:prSet presAssocID="{F32CA772-D18F-4B86-A3E8-5968083DBD08}" presName="extraNode" presStyleLbl="node1" presStyleIdx="0" presStyleCnt="7"/>
      <dgm:spPr/>
    </dgm:pt>
    <dgm:pt modelId="{15065D5A-76F0-46B1-B4E4-19C58F3B88A5}" type="pres">
      <dgm:prSet presAssocID="{F32CA772-D18F-4B86-A3E8-5968083DBD08}" presName="dstNode" presStyleLbl="node1" presStyleIdx="0" presStyleCnt="7"/>
      <dgm:spPr/>
    </dgm:pt>
    <dgm:pt modelId="{619AF43D-3462-48B1-A5D6-5A32AD7E21D3}" type="pres">
      <dgm:prSet presAssocID="{F81928F8-D2E4-407C-8412-30198B78F2EE}" presName="text_1" presStyleLbl="node1" presStyleIdx="0" presStyleCnt="7">
        <dgm:presLayoutVars>
          <dgm:bulletEnabled val="1"/>
        </dgm:presLayoutVars>
      </dgm:prSet>
      <dgm:spPr/>
      <dgm:t>
        <a:bodyPr/>
        <a:lstStyle/>
        <a:p>
          <a:endParaRPr lang="en-US"/>
        </a:p>
      </dgm:t>
    </dgm:pt>
    <dgm:pt modelId="{A2FEE945-2C56-49F4-B1DE-B8DB0A10DF3E}" type="pres">
      <dgm:prSet presAssocID="{F81928F8-D2E4-407C-8412-30198B78F2EE}" presName="accent_1" presStyleCnt="0"/>
      <dgm:spPr/>
    </dgm:pt>
    <dgm:pt modelId="{FDD7F436-E12E-41DA-84A3-CD8336F0E00F}" type="pres">
      <dgm:prSet presAssocID="{F81928F8-D2E4-407C-8412-30198B78F2EE}" presName="accentRepeatNode" presStyleLbl="solidFgAcc1" presStyleIdx="0" presStyleCnt="7"/>
      <dgm:spPr/>
    </dgm:pt>
    <dgm:pt modelId="{21DA0354-5497-4FEB-93CB-AC858DE95461}" type="pres">
      <dgm:prSet presAssocID="{01943DE0-CDCE-49C3-B333-3FED919B0596}" presName="text_2" presStyleLbl="node1" presStyleIdx="1" presStyleCnt="7" custScaleX="96155" custLinFactNeighborX="1642" custLinFactNeighborY="-4361">
        <dgm:presLayoutVars>
          <dgm:bulletEnabled val="1"/>
        </dgm:presLayoutVars>
      </dgm:prSet>
      <dgm:spPr/>
      <dgm:t>
        <a:bodyPr/>
        <a:lstStyle/>
        <a:p>
          <a:endParaRPr lang="en-US"/>
        </a:p>
      </dgm:t>
    </dgm:pt>
    <dgm:pt modelId="{D7080C87-D425-4FDE-AC38-30FB052936C0}" type="pres">
      <dgm:prSet presAssocID="{01943DE0-CDCE-49C3-B333-3FED919B0596}" presName="accent_2" presStyleCnt="0"/>
      <dgm:spPr/>
    </dgm:pt>
    <dgm:pt modelId="{7DD295C6-B6D7-4A70-AC95-2632882B8B2C}" type="pres">
      <dgm:prSet presAssocID="{01943DE0-CDCE-49C3-B333-3FED919B0596}" presName="accentRepeatNode" presStyleLbl="solidFgAcc1" presStyleIdx="1" presStyleCnt="7"/>
      <dgm:spPr/>
    </dgm:pt>
    <dgm:pt modelId="{9DCDE48B-E772-4E34-BD61-7714ACBEF860}" type="pres">
      <dgm:prSet presAssocID="{593CC58A-72A0-4C69-B384-1E96B87AC351}" presName="text_3" presStyleLbl="node1" presStyleIdx="2" presStyleCnt="7">
        <dgm:presLayoutVars>
          <dgm:bulletEnabled val="1"/>
        </dgm:presLayoutVars>
      </dgm:prSet>
      <dgm:spPr/>
      <dgm:t>
        <a:bodyPr/>
        <a:lstStyle/>
        <a:p>
          <a:endParaRPr lang="en-US"/>
        </a:p>
      </dgm:t>
    </dgm:pt>
    <dgm:pt modelId="{5B3453CF-6C43-45F9-A555-CEC63AFFCD3B}" type="pres">
      <dgm:prSet presAssocID="{593CC58A-72A0-4C69-B384-1E96B87AC351}" presName="accent_3" presStyleCnt="0"/>
      <dgm:spPr/>
    </dgm:pt>
    <dgm:pt modelId="{7DC811D7-2A9C-469B-B609-ADAFED75EEE8}" type="pres">
      <dgm:prSet presAssocID="{593CC58A-72A0-4C69-B384-1E96B87AC351}" presName="accentRepeatNode" presStyleLbl="solidFgAcc1" presStyleIdx="2" presStyleCnt="7"/>
      <dgm:spPr/>
    </dgm:pt>
    <dgm:pt modelId="{4B5E6294-4C7A-4F41-AC9B-6E6E9033603B}" type="pres">
      <dgm:prSet presAssocID="{5DB5284B-5A13-484C-8828-DC1B19D933F8}" presName="text_4" presStyleLbl="node1" presStyleIdx="3" presStyleCnt="7">
        <dgm:presLayoutVars>
          <dgm:bulletEnabled val="1"/>
        </dgm:presLayoutVars>
      </dgm:prSet>
      <dgm:spPr/>
      <dgm:t>
        <a:bodyPr/>
        <a:lstStyle/>
        <a:p>
          <a:endParaRPr lang="en-US"/>
        </a:p>
      </dgm:t>
    </dgm:pt>
    <dgm:pt modelId="{57B5E6C2-443B-455E-920A-2526DD1FE890}" type="pres">
      <dgm:prSet presAssocID="{5DB5284B-5A13-484C-8828-DC1B19D933F8}" presName="accent_4" presStyleCnt="0"/>
      <dgm:spPr/>
    </dgm:pt>
    <dgm:pt modelId="{F83E5E45-EFD4-45F3-8BE8-F8AABE8965B5}" type="pres">
      <dgm:prSet presAssocID="{5DB5284B-5A13-484C-8828-DC1B19D933F8}" presName="accentRepeatNode" presStyleLbl="solidFgAcc1" presStyleIdx="3" presStyleCnt="7"/>
      <dgm:spPr/>
    </dgm:pt>
    <dgm:pt modelId="{727D3B7A-8967-45AA-A81A-203632F1826D}" type="pres">
      <dgm:prSet presAssocID="{6BF5B8F5-6798-45C3-8973-77CD26A83756}" presName="text_5" presStyleLbl="node1" presStyleIdx="4" presStyleCnt="7">
        <dgm:presLayoutVars>
          <dgm:bulletEnabled val="1"/>
        </dgm:presLayoutVars>
      </dgm:prSet>
      <dgm:spPr/>
      <dgm:t>
        <a:bodyPr/>
        <a:lstStyle/>
        <a:p>
          <a:endParaRPr lang="en-US"/>
        </a:p>
      </dgm:t>
    </dgm:pt>
    <dgm:pt modelId="{CD320FD7-9F51-4029-BD4F-D7A914CA3AD4}" type="pres">
      <dgm:prSet presAssocID="{6BF5B8F5-6798-45C3-8973-77CD26A83756}" presName="accent_5" presStyleCnt="0"/>
      <dgm:spPr/>
    </dgm:pt>
    <dgm:pt modelId="{CC0813FE-338D-48B8-832A-368180CEAA7E}" type="pres">
      <dgm:prSet presAssocID="{6BF5B8F5-6798-45C3-8973-77CD26A83756}" presName="accentRepeatNode" presStyleLbl="solidFgAcc1" presStyleIdx="4" presStyleCnt="7"/>
      <dgm:spPr/>
    </dgm:pt>
    <dgm:pt modelId="{6A2EB5FA-C801-4A1F-A1C5-7E69F81DC01D}" type="pres">
      <dgm:prSet presAssocID="{EC8E9C27-81F2-43C9-862D-0AE994FB0B65}" presName="text_6" presStyleLbl="node1" presStyleIdx="5" presStyleCnt="7">
        <dgm:presLayoutVars>
          <dgm:bulletEnabled val="1"/>
        </dgm:presLayoutVars>
      </dgm:prSet>
      <dgm:spPr/>
      <dgm:t>
        <a:bodyPr/>
        <a:lstStyle/>
        <a:p>
          <a:endParaRPr lang="en-US"/>
        </a:p>
      </dgm:t>
    </dgm:pt>
    <dgm:pt modelId="{C3AB21C4-5598-4BA8-9189-BAD624AF5097}" type="pres">
      <dgm:prSet presAssocID="{EC8E9C27-81F2-43C9-862D-0AE994FB0B65}" presName="accent_6" presStyleCnt="0"/>
      <dgm:spPr/>
    </dgm:pt>
    <dgm:pt modelId="{51AE77BF-C343-43FA-9712-9976A9F93519}" type="pres">
      <dgm:prSet presAssocID="{EC8E9C27-81F2-43C9-862D-0AE994FB0B65}" presName="accentRepeatNode" presStyleLbl="solidFgAcc1" presStyleIdx="5" presStyleCnt="7"/>
      <dgm:spPr/>
    </dgm:pt>
    <dgm:pt modelId="{6B9EFA83-E640-4855-AE32-5ACBFDC2F345}" type="pres">
      <dgm:prSet presAssocID="{F11FDECC-9411-4EE5-B324-077BAF5A3140}" presName="text_7" presStyleLbl="node1" presStyleIdx="6" presStyleCnt="7">
        <dgm:presLayoutVars>
          <dgm:bulletEnabled val="1"/>
        </dgm:presLayoutVars>
      </dgm:prSet>
      <dgm:spPr/>
      <dgm:t>
        <a:bodyPr/>
        <a:lstStyle/>
        <a:p>
          <a:endParaRPr lang="en-US"/>
        </a:p>
      </dgm:t>
    </dgm:pt>
    <dgm:pt modelId="{1D9C8504-9752-4D9E-BF34-C2584200F19E}" type="pres">
      <dgm:prSet presAssocID="{F11FDECC-9411-4EE5-B324-077BAF5A3140}" presName="accent_7" presStyleCnt="0"/>
      <dgm:spPr/>
    </dgm:pt>
    <dgm:pt modelId="{70D34ADF-601F-4D98-B861-C1A2618FC00D}" type="pres">
      <dgm:prSet presAssocID="{F11FDECC-9411-4EE5-B324-077BAF5A3140}" presName="accentRepeatNode" presStyleLbl="solidFgAcc1" presStyleIdx="6" presStyleCnt="7"/>
      <dgm:spPr/>
    </dgm:pt>
  </dgm:ptLst>
  <dgm:cxnLst>
    <dgm:cxn modelId="{428ABC1F-2E9E-4023-9FD9-0BCA59956E0F}" srcId="{F32CA772-D18F-4B86-A3E8-5968083DBD08}" destId="{F11FDECC-9411-4EE5-B324-077BAF5A3140}" srcOrd="6" destOrd="0" parTransId="{80DF60DA-40CC-4624-9DC1-C274DEB56ED4}" sibTransId="{F9935C1A-2052-4B3E-89CB-AE2D847579D8}"/>
    <dgm:cxn modelId="{C052E476-D07C-4261-9D8A-941B721A7B30}" srcId="{F32CA772-D18F-4B86-A3E8-5968083DBD08}" destId="{EC8E9C27-81F2-43C9-862D-0AE994FB0B65}" srcOrd="5" destOrd="0" parTransId="{070D1E03-131E-4162-9119-FE3F0F9E631E}" sibTransId="{D6032915-4244-439F-921C-8744922CB7DD}"/>
    <dgm:cxn modelId="{790C4E2B-9C0C-460D-8487-FC6C604A176C}" type="presOf" srcId="{5DB5284B-5A13-484C-8828-DC1B19D933F8}" destId="{4B5E6294-4C7A-4F41-AC9B-6E6E9033603B}" srcOrd="0" destOrd="0" presId="urn:microsoft.com/office/officeart/2008/layout/VerticalCurvedList"/>
    <dgm:cxn modelId="{7D5F238E-002E-4A8A-BD40-BA6991557C53}" srcId="{F32CA772-D18F-4B86-A3E8-5968083DBD08}" destId="{BD758C31-9778-4EC0-99BA-393C7E60482C}" srcOrd="7" destOrd="0" parTransId="{3AE9466D-FD84-4F19-870D-9DE4F493DD12}" sibTransId="{7A471B91-1D26-4978-AE8C-B09937F752C6}"/>
    <dgm:cxn modelId="{4074B5FC-FFB5-4331-8E9E-A5F3A01BBABD}" type="presOf" srcId="{F81928F8-D2E4-407C-8412-30198B78F2EE}" destId="{619AF43D-3462-48B1-A5D6-5A32AD7E21D3}" srcOrd="0" destOrd="0" presId="urn:microsoft.com/office/officeart/2008/layout/VerticalCurvedList"/>
    <dgm:cxn modelId="{83CD3837-A9A2-4D7E-9A93-847C1DBD9294}" type="presOf" srcId="{1F25581D-9133-4441-913F-AE3D329F3ADB}" destId="{F42B0CA2-61D4-406D-98F2-AECA6D10DD22}" srcOrd="0" destOrd="0" presId="urn:microsoft.com/office/officeart/2008/layout/VerticalCurvedList"/>
    <dgm:cxn modelId="{434853F0-5B8B-4F82-9815-7108783A8E3C}" srcId="{F32CA772-D18F-4B86-A3E8-5968083DBD08}" destId="{6BF5B8F5-6798-45C3-8973-77CD26A83756}" srcOrd="4" destOrd="0" parTransId="{995276A4-895A-4CC9-B670-7BA9BD8ED2CB}" sibTransId="{41259E22-838D-4A54-B8C0-F7522572B77E}"/>
    <dgm:cxn modelId="{1576F895-44BF-4852-8301-BE263D9EA649}" type="presOf" srcId="{01943DE0-CDCE-49C3-B333-3FED919B0596}" destId="{21DA0354-5497-4FEB-93CB-AC858DE95461}" srcOrd="0" destOrd="0" presId="urn:microsoft.com/office/officeart/2008/layout/VerticalCurvedList"/>
    <dgm:cxn modelId="{B5CA99AB-5D79-47E2-96F8-EF5254D60D2D}" srcId="{F32CA772-D18F-4B86-A3E8-5968083DBD08}" destId="{593CC58A-72A0-4C69-B384-1E96B87AC351}" srcOrd="2" destOrd="0" parTransId="{1E46664B-74F1-4928-8C98-0CF1657AF958}" sibTransId="{D9E5EF9F-56ED-4B38-83FF-628EE4A33DCE}"/>
    <dgm:cxn modelId="{88AC7A13-DD32-4B3E-B767-C2A33DC5C114}" type="presOf" srcId="{593CC58A-72A0-4C69-B384-1E96B87AC351}" destId="{9DCDE48B-E772-4E34-BD61-7714ACBEF860}" srcOrd="0" destOrd="0" presId="urn:microsoft.com/office/officeart/2008/layout/VerticalCurvedList"/>
    <dgm:cxn modelId="{22F418D3-8E7B-4D22-A49A-DD2057485076}" srcId="{F32CA772-D18F-4B86-A3E8-5968083DBD08}" destId="{5DB5284B-5A13-484C-8828-DC1B19D933F8}" srcOrd="3" destOrd="0" parTransId="{55E1B036-2277-4103-B83B-8A3EA73B71EE}" sibTransId="{6A6E84C6-3550-4787-BE69-35A93BCACBA7}"/>
    <dgm:cxn modelId="{D99F2980-1A36-45A8-A7E9-F9DED6BB1AAA}" type="presOf" srcId="{F32CA772-D18F-4B86-A3E8-5968083DBD08}" destId="{3636BE4C-C9AD-4385-93CC-75ED05C85243}" srcOrd="0" destOrd="0" presId="urn:microsoft.com/office/officeart/2008/layout/VerticalCurvedList"/>
    <dgm:cxn modelId="{8D9550C0-F43B-465B-A98F-1473237DAD09}" type="presOf" srcId="{F11FDECC-9411-4EE5-B324-077BAF5A3140}" destId="{6B9EFA83-E640-4855-AE32-5ACBFDC2F345}" srcOrd="0" destOrd="0" presId="urn:microsoft.com/office/officeart/2008/layout/VerticalCurvedList"/>
    <dgm:cxn modelId="{D3F0E5B0-D7FD-4D2F-9728-519B96E76C19}" type="presOf" srcId="{EC8E9C27-81F2-43C9-862D-0AE994FB0B65}" destId="{6A2EB5FA-C801-4A1F-A1C5-7E69F81DC01D}" srcOrd="0" destOrd="0" presId="urn:microsoft.com/office/officeart/2008/layout/VerticalCurvedList"/>
    <dgm:cxn modelId="{B879C3A1-E463-4D34-9D72-25AF540EE014}" type="presOf" srcId="{6BF5B8F5-6798-45C3-8973-77CD26A83756}" destId="{727D3B7A-8967-45AA-A81A-203632F1826D}" srcOrd="0" destOrd="0" presId="urn:microsoft.com/office/officeart/2008/layout/VerticalCurvedList"/>
    <dgm:cxn modelId="{5603F7CA-5B59-4D61-B471-B73F81FE8238}" srcId="{F32CA772-D18F-4B86-A3E8-5968083DBD08}" destId="{01943DE0-CDCE-49C3-B333-3FED919B0596}" srcOrd="1" destOrd="0" parTransId="{235F0167-9E15-400B-954D-07CA76D2790D}" sibTransId="{AE013F31-2126-44DB-ABF1-E4FFEEDCF4AF}"/>
    <dgm:cxn modelId="{7BBC2CCA-F336-40BB-AA03-7102E35D4764}" srcId="{F32CA772-D18F-4B86-A3E8-5968083DBD08}" destId="{F81928F8-D2E4-407C-8412-30198B78F2EE}" srcOrd="0" destOrd="0" parTransId="{AE625CDE-6716-4AD4-8278-DEBBF304CA31}" sibTransId="{1F25581D-9133-4441-913F-AE3D329F3ADB}"/>
    <dgm:cxn modelId="{C5CEAA8D-0096-4450-8F49-CCAEC00CB8E6}" type="presParOf" srcId="{3636BE4C-C9AD-4385-93CC-75ED05C85243}" destId="{21EB80C4-8088-4138-9676-82173BF87D16}" srcOrd="0" destOrd="0" presId="urn:microsoft.com/office/officeart/2008/layout/VerticalCurvedList"/>
    <dgm:cxn modelId="{D2CC2E50-D5E8-4B63-9A73-32C5139CE916}" type="presParOf" srcId="{21EB80C4-8088-4138-9676-82173BF87D16}" destId="{1C62F957-D75F-4E96-9D60-219B1F2C1CE5}" srcOrd="0" destOrd="0" presId="urn:microsoft.com/office/officeart/2008/layout/VerticalCurvedList"/>
    <dgm:cxn modelId="{7841568B-1EBA-4176-AF52-A77A1A79D9E8}" type="presParOf" srcId="{1C62F957-D75F-4E96-9D60-219B1F2C1CE5}" destId="{D7E80B01-DBC3-4A90-A804-40710643B767}" srcOrd="0" destOrd="0" presId="urn:microsoft.com/office/officeart/2008/layout/VerticalCurvedList"/>
    <dgm:cxn modelId="{7A63F156-73CC-4EEB-9537-F636FA1E680A}" type="presParOf" srcId="{1C62F957-D75F-4E96-9D60-219B1F2C1CE5}" destId="{F42B0CA2-61D4-406D-98F2-AECA6D10DD22}" srcOrd="1" destOrd="0" presId="urn:microsoft.com/office/officeart/2008/layout/VerticalCurvedList"/>
    <dgm:cxn modelId="{B8ACC92B-E3C0-458D-B03A-2C165212BB7A}" type="presParOf" srcId="{1C62F957-D75F-4E96-9D60-219B1F2C1CE5}" destId="{BF1A91AE-D725-4791-823F-17D49729BA7F}" srcOrd="2" destOrd="0" presId="urn:microsoft.com/office/officeart/2008/layout/VerticalCurvedList"/>
    <dgm:cxn modelId="{544E96CF-1B57-4D6E-80E2-40569F4F4938}" type="presParOf" srcId="{1C62F957-D75F-4E96-9D60-219B1F2C1CE5}" destId="{15065D5A-76F0-46B1-B4E4-19C58F3B88A5}" srcOrd="3" destOrd="0" presId="urn:microsoft.com/office/officeart/2008/layout/VerticalCurvedList"/>
    <dgm:cxn modelId="{EDD22882-666D-47C8-9D73-8EA566CB3A4D}" type="presParOf" srcId="{21EB80C4-8088-4138-9676-82173BF87D16}" destId="{619AF43D-3462-48B1-A5D6-5A32AD7E21D3}" srcOrd="1" destOrd="0" presId="urn:microsoft.com/office/officeart/2008/layout/VerticalCurvedList"/>
    <dgm:cxn modelId="{AFA5A71F-6C4B-4E83-841B-D4ED77C6F442}" type="presParOf" srcId="{21EB80C4-8088-4138-9676-82173BF87D16}" destId="{A2FEE945-2C56-49F4-B1DE-B8DB0A10DF3E}" srcOrd="2" destOrd="0" presId="urn:microsoft.com/office/officeart/2008/layout/VerticalCurvedList"/>
    <dgm:cxn modelId="{7F455F14-347D-4B51-8FD9-FB2EE6CB9003}" type="presParOf" srcId="{A2FEE945-2C56-49F4-B1DE-B8DB0A10DF3E}" destId="{FDD7F436-E12E-41DA-84A3-CD8336F0E00F}" srcOrd="0" destOrd="0" presId="urn:microsoft.com/office/officeart/2008/layout/VerticalCurvedList"/>
    <dgm:cxn modelId="{2651DAA1-7550-4039-A38A-311B06068257}" type="presParOf" srcId="{21EB80C4-8088-4138-9676-82173BF87D16}" destId="{21DA0354-5497-4FEB-93CB-AC858DE95461}" srcOrd="3" destOrd="0" presId="urn:microsoft.com/office/officeart/2008/layout/VerticalCurvedList"/>
    <dgm:cxn modelId="{BF9662F7-EF8A-407D-AB79-BF4BD3ECB271}" type="presParOf" srcId="{21EB80C4-8088-4138-9676-82173BF87D16}" destId="{D7080C87-D425-4FDE-AC38-30FB052936C0}" srcOrd="4" destOrd="0" presId="urn:microsoft.com/office/officeart/2008/layout/VerticalCurvedList"/>
    <dgm:cxn modelId="{87411EE3-0957-4161-9D2A-00E43ED3A206}" type="presParOf" srcId="{D7080C87-D425-4FDE-AC38-30FB052936C0}" destId="{7DD295C6-B6D7-4A70-AC95-2632882B8B2C}" srcOrd="0" destOrd="0" presId="urn:microsoft.com/office/officeart/2008/layout/VerticalCurvedList"/>
    <dgm:cxn modelId="{3DFA37DD-C670-4638-A5CF-46B41B5227AB}" type="presParOf" srcId="{21EB80C4-8088-4138-9676-82173BF87D16}" destId="{9DCDE48B-E772-4E34-BD61-7714ACBEF860}" srcOrd="5" destOrd="0" presId="urn:microsoft.com/office/officeart/2008/layout/VerticalCurvedList"/>
    <dgm:cxn modelId="{C02498B7-F63C-4609-9184-45A6FAA40414}" type="presParOf" srcId="{21EB80C4-8088-4138-9676-82173BF87D16}" destId="{5B3453CF-6C43-45F9-A555-CEC63AFFCD3B}" srcOrd="6" destOrd="0" presId="urn:microsoft.com/office/officeart/2008/layout/VerticalCurvedList"/>
    <dgm:cxn modelId="{764356FD-7017-4931-945F-68F8473A769D}" type="presParOf" srcId="{5B3453CF-6C43-45F9-A555-CEC63AFFCD3B}" destId="{7DC811D7-2A9C-469B-B609-ADAFED75EEE8}" srcOrd="0" destOrd="0" presId="urn:microsoft.com/office/officeart/2008/layout/VerticalCurvedList"/>
    <dgm:cxn modelId="{C69B819C-4104-4AAE-A700-E174EBF6C022}" type="presParOf" srcId="{21EB80C4-8088-4138-9676-82173BF87D16}" destId="{4B5E6294-4C7A-4F41-AC9B-6E6E9033603B}" srcOrd="7" destOrd="0" presId="urn:microsoft.com/office/officeart/2008/layout/VerticalCurvedList"/>
    <dgm:cxn modelId="{06DF3A19-1A6B-4832-B7A1-370C7912D290}" type="presParOf" srcId="{21EB80C4-8088-4138-9676-82173BF87D16}" destId="{57B5E6C2-443B-455E-920A-2526DD1FE890}" srcOrd="8" destOrd="0" presId="urn:microsoft.com/office/officeart/2008/layout/VerticalCurvedList"/>
    <dgm:cxn modelId="{1B544F37-DE50-4058-A4EB-419B7366F11A}" type="presParOf" srcId="{57B5E6C2-443B-455E-920A-2526DD1FE890}" destId="{F83E5E45-EFD4-45F3-8BE8-F8AABE8965B5}" srcOrd="0" destOrd="0" presId="urn:microsoft.com/office/officeart/2008/layout/VerticalCurvedList"/>
    <dgm:cxn modelId="{F4746144-0421-468B-A200-FD1430E0EB7C}" type="presParOf" srcId="{21EB80C4-8088-4138-9676-82173BF87D16}" destId="{727D3B7A-8967-45AA-A81A-203632F1826D}" srcOrd="9" destOrd="0" presId="urn:microsoft.com/office/officeart/2008/layout/VerticalCurvedList"/>
    <dgm:cxn modelId="{E26402AB-F758-40F1-9890-F513FE15237B}" type="presParOf" srcId="{21EB80C4-8088-4138-9676-82173BF87D16}" destId="{CD320FD7-9F51-4029-BD4F-D7A914CA3AD4}" srcOrd="10" destOrd="0" presId="urn:microsoft.com/office/officeart/2008/layout/VerticalCurvedList"/>
    <dgm:cxn modelId="{3634F44A-CED2-41D0-91FA-EE58B324B113}" type="presParOf" srcId="{CD320FD7-9F51-4029-BD4F-D7A914CA3AD4}" destId="{CC0813FE-338D-48B8-832A-368180CEAA7E}" srcOrd="0" destOrd="0" presId="urn:microsoft.com/office/officeart/2008/layout/VerticalCurvedList"/>
    <dgm:cxn modelId="{272729B8-F952-4989-A4B8-52DE73E43A8C}" type="presParOf" srcId="{21EB80C4-8088-4138-9676-82173BF87D16}" destId="{6A2EB5FA-C801-4A1F-A1C5-7E69F81DC01D}" srcOrd="11" destOrd="0" presId="urn:microsoft.com/office/officeart/2008/layout/VerticalCurvedList"/>
    <dgm:cxn modelId="{17CFF06A-D22A-44B2-88E1-2CEC1CC015A5}" type="presParOf" srcId="{21EB80C4-8088-4138-9676-82173BF87D16}" destId="{C3AB21C4-5598-4BA8-9189-BAD624AF5097}" srcOrd="12" destOrd="0" presId="urn:microsoft.com/office/officeart/2008/layout/VerticalCurvedList"/>
    <dgm:cxn modelId="{1DF02DE0-CF58-403B-8F75-CBD516FDB334}" type="presParOf" srcId="{C3AB21C4-5598-4BA8-9189-BAD624AF5097}" destId="{51AE77BF-C343-43FA-9712-9976A9F93519}" srcOrd="0" destOrd="0" presId="urn:microsoft.com/office/officeart/2008/layout/VerticalCurvedList"/>
    <dgm:cxn modelId="{0E82E5D4-95F8-4851-8869-5BBB22135ED9}" type="presParOf" srcId="{21EB80C4-8088-4138-9676-82173BF87D16}" destId="{6B9EFA83-E640-4855-AE32-5ACBFDC2F345}" srcOrd="13" destOrd="0" presId="urn:microsoft.com/office/officeart/2008/layout/VerticalCurvedList"/>
    <dgm:cxn modelId="{6E9B81C6-DE67-4654-B4CC-422A0F4FAD00}" type="presParOf" srcId="{21EB80C4-8088-4138-9676-82173BF87D16}" destId="{1D9C8504-9752-4D9E-BF34-C2584200F19E}" srcOrd="14" destOrd="0" presId="urn:microsoft.com/office/officeart/2008/layout/VerticalCurvedList"/>
    <dgm:cxn modelId="{4A7EC611-6AE5-47F2-9115-96DA9323B163}" type="presParOf" srcId="{1D9C8504-9752-4D9E-BF34-C2584200F19E}" destId="{70D34ADF-601F-4D98-B861-C1A2618FC0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05C63-A842-4048-95F5-58E1B5C10B56}" type="doc">
      <dgm:prSet loTypeId="urn:microsoft.com/office/officeart/2005/8/layout/vList3#1" loCatId="list" qsTypeId="urn:microsoft.com/office/officeart/2005/8/quickstyle/3d3" qsCatId="3D" csTypeId="urn:microsoft.com/office/officeart/2005/8/colors/colorful2" csCatId="colorful" phldr="1"/>
      <dgm:spPr/>
      <dgm:t>
        <a:bodyPr/>
        <a:lstStyle/>
        <a:p>
          <a:endParaRPr lang="en-US"/>
        </a:p>
      </dgm:t>
    </dgm:pt>
    <dgm:pt modelId="{F836AD6E-D80D-4218-9EB1-20495A113C88}">
      <dgm:prSet custT="1">
        <dgm:style>
          <a:lnRef idx="0">
            <a:schemeClr val="accent5"/>
          </a:lnRef>
          <a:fillRef idx="3">
            <a:schemeClr val="accent5"/>
          </a:fillRef>
          <a:effectRef idx="3">
            <a:schemeClr val="accent5"/>
          </a:effectRef>
          <a:fontRef idx="minor">
            <a:schemeClr val="lt1"/>
          </a:fontRef>
        </dgm:style>
      </dgm:prSet>
      <dgm:spPr/>
      <dgm:t>
        <a:bodyPr/>
        <a:lstStyle/>
        <a:p>
          <a:pPr algn="l" rtl="1"/>
          <a:r>
            <a:rPr lang="en-US" sz="2400" b="1" dirty="0" smtClean="0">
              <a:solidFill>
                <a:schemeClr val="tx1"/>
              </a:solidFill>
              <a:cs typeface="B Mitra" pitchFamily="2" charset="-78"/>
            </a:rPr>
            <a:t>Technical Support Contract</a:t>
          </a:r>
          <a:r>
            <a:rPr lang="en-US" sz="2400" dirty="0" smtClean="0">
              <a:solidFill>
                <a:schemeClr val="tx1"/>
              </a:solidFill>
              <a:cs typeface="B Mitra" pitchFamily="2" charset="-78"/>
            </a:rPr>
            <a:t> </a:t>
          </a:r>
          <a:endParaRPr lang="en-US" sz="2400" dirty="0">
            <a:solidFill>
              <a:schemeClr val="tx1"/>
            </a:solidFill>
            <a:cs typeface="B Mitra" pitchFamily="2" charset="-78"/>
          </a:endParaRPr>
        </a:p>
      </dgm:t>
    </dgm:pt>
    <dgm:pt modelId="{26557F56-DF0D-4BFB-B4E5-8611BB557921}" type="parTrans" cxnId="{C45DB4E1-1595-4E1B-8ECF-67B31FF81C1D}">
      <dgm:prSet/>
      <dgm:spPr/>
      <dgm:t>
        <a:bodyPr/>
        <a:lstStyle/>
        <a:p>
          <a:endParaRPr lang="en-US" sz="3200">
            <a:solidFill>
              <a:schemeClr val="tx1"/>
            </a:solidFill>
            <a:cs typeface="B Mitra" pitchFamily="2" charset="-78"/>
          </a:endParaRPr>
        </a:p>
      </dgm:t>
    </dgm:pt>
    <dgm:pt modelId="{EF1EF12E-4B97-477B-BFDD-3C5A2212E764}" type="sibTrans" cxnId="{C45DB4E1-1595-4E1B-8ECF-67B31FF81C1D}">
      <dgm:prSet/>
      <dgm:spPr/>
      <dgm:t>
        <a:bodyPr/>
        <a:lstStyle/>
        <a:p>
          <a:endParaRPr lang="en-US" sz="3200">
            <a:solidFill>
              <a:schemeClr val="tx1"/>
            </a:solidFill>
            <a:cs typeface="B Mitra" pitchFamily="2" charset="-78"/>
          </a:endParaRPr>
        </a:p>
      </dgm:t>
    </dgm:pt>
    <dgm:pt modelId="{4DC2240B-3359-4353-8DDD-F7E379B38873}">
      <dgm:prSet custT="1">
        <dgm:style>
          <a:lnRef idx="1">
            <a:schemeClr val="accent5"/>
          </a:lnRef>
          <a:fillRef idx="2">
            <a:schemeClr val="accent5"/>
          </a:fillRef>
          <a:effectRef idx="1">
            <a:schemeClr val="accent5"/>
          </a:effectRef>
          <a:fontRef idx="minor">
            <a:schemeClr val="dk1"/>
          </a:fontRef>
        </dgm:style>
      </dgm:prSet>
      <dgm:spPr/>
      <dgm:t>
        <a:bodyPr/>
        <a:lstStyle/>
        <a:p>
          <a:pPr algn="l" rtl="1"/>
          <a:r>
            <a:rPr lang="en-US" sz="2200" b="1" baseline="0" dirty="0" smtClean="0">
              <a:solidFill>
                <a:schemeClr val="tx1"/>
              </a:solidFill>
            </a:rPr>
            <a:t>Contract with Equipment Manufacturers for Supply of Spare Parts </a:t>
          </a:r>
          <a:endParaRPr lang="en-US" sz="2200" b="1" dirty="0">
            <a:solidFill>
              <a:schemeClr val="tx1"/>
            </a:solidFill>
            <a:cs typeface="B Mitra" pitchFamily="2" charset="-78"/>
          </a:endParaRPr>
        </a:p>
      </dgm:t>
    </dgm:pt>
    <dgm:pt modelId="{B0B6787F-ABA0-4E29-A4F9-A34CAD17D8DC}" type="parTrans" cxnId="{C5BEFF78-4133-487A-91E6-594DFBB697C1}">
      <dgm:prSet/>
      <dgm:spPr/>
      <dgm:t>
        <a:bodyPr/>
        <a:lstStyle/>
        <a:p>
          <a:endParaRPr lang="en-US" sz="3200">
            <a:solidFill>
              <a:schemeClr val="tx1"/>
            </a:solidFill>
            <a:cs typeface="B Mitra" pitchFamily="2" charset="-78"/>
          </a:endParaRPr>
        </a:p>
      </dgm:t>
    </dgm:pt>
    <dgm:pt modelId="{FABC2F1E-585D-40D5-9C43-AABE3C937CE5}" type="sibTrans" cxnId="{C5BEFF78-4133-487A-91E6-594DFBB697C1}">
      <dgm:prSet/>
      <dgm:spPr/>
      <dgm:t>
        <a:bodyPr/>
        <a:lstStyle/>
        <a:p>
          <a:endParaRPr lang="en-US" sz="3200">
            <a:solidFill>
              <a:schemeClr val="tx1"/>
            </a:solidFill>
            <a:cs typeface="B Mitra" pitchFamily="2" charset="-78"/>
          </a:endParaRPr>
        </a:p>
      </dgm:t>
    </dgm:pt>
    <dgm:pt modelId="{CA1ECD91-EA83-47FA-BCB5-DB70485EC160}">
      <dgm:prSet custT="1">
        <dgm:style>
          <a:lnRef idx="0">
            <a:schemeClr val="accent5"/>
          </a:lnRef>
          <a:fillRef idx="3">
            <a:schemeClr val="accent5"/>
          </a:fillRef>
          <a:effectRef idx="3">
            <a:schemeClr val="accent5"/>
          </a:effectRef>
          <a:fontRef idx="minor">
            <a:schemeClr val="lt1"/>
          </a:fontRef>
        </dgm:style>
      </dgm:prSet>
      <dgm:spPr/>
      <dgm:t>
        <a:bodyPr/>
        <a:lstStyle/>
        <a:p>
          <a:pPr algn="l" rtl="1"/>
          <a:r>
            <a:rPr lang="en-US" sz="2200" b="1" baseline="0" dirty="0" smtClean="0">
              <a:solidFill>
                <a:schemeClr val="tx1"/>
              </a:solidFill>
            </a:rPr>
            <a:t>Contract for Performing the Repair of Important Equipment </a:t>
          </a:r>
          <a:endParaRPr lang="en-US" sz="2200" b="1" baseline="0" dirty="0">
            <a:solidFill>
              <a:schemeClr val="tx1"/>
            </a:solidFill>
          </a:endParaRPr>
        </a:p>
      </dgm:t>
    </dgm:pt>
    <dgm:pt modelId="{B7A4053F-56C6-466C-AB37-BFFCD81CAAEA}" type="parTrans" cxnId="{77A02F11-63C4-4AA6-8DBF-E5D62BEFF3CC}">
      <dgm:prSet/>
      <dgm:spPr/>
      <dgm:t>
        <a:bodyPr/>
        <a:lstStyle/>
        <a:p>
          <a:endParaRPr lang="en-US" sz="3200">
            <a:solidFill>
              <a:schemeClr val="tx1"/>
            </a:solidFill>
            <a:cs typeface="B Mitra" pitchFamily="2" charset="-78"/>
          </a:endParaRPr>
        </a:p>
      </dgm:t>
    </dgm:pt>
    <dgm:pt modelId="{37A3B09B-E0A7-4DDF-B108-F5CA61E521EA}" type="sibTrans" cxnId="{77A02F11-63C4-4AA6-8DBF-E5D62BEFF3CC}">
      <dgm:prSet/>
      <dgm:spPr/>
      <dgm:t>
        <a:bodyPr/>
        <a:lstStyle/>
        <a:p>
          <a:endParaRPr lang="en-US" sz="3200">
            <a:solidFill>
              <a:schemeClr val="tx1"/>
            </a:solidFill>
            <a:cs typeface="B Mitra" pitchFamily="2" charset="-78"/>
          </a:endParaRPr>
        </a:p>
      </dgm:t>
    </dgm:pt>
    <dgm:pt modelId="{283AAAB8-C134-4972-8A34-060A57A7E432}">
      <dgm:prSet custT="1">
        <dgm:style>
          <a:lnRef idx="1">
            <a:schemeClr val="accent5"/>
          </a:lnRef>
          <a:fillRef idx="2">
            <a:schemeClr val="accent5"/>
          </a:fillRef>
          <a:effectRef idx="1">
            <a:schemeClr val="accent5"/>
          </a:effectRef>
          <a:fontRef idx="minor">
            <a:schemeClr val="dk1"/>
          </a:fontRef>
        </dgm:style>
      </dgm:prSet>
      <dgm:spPr/>
      <dgm:t>
        <a:bodyPr/>
        <a:lstStyle/>
        <a:p>
          <a:pPr algn="l" rtl="1"/>
          <a:r>
            <a:rPr lang="en-US" sz="2200" b="1" baseline="0" dirty="0" smtClean="0">
              <a:solidFill>
                <a:schemeClr val="tx1"/>
              </a:solidFill>
            </a:rPr>
            <a:t>Contract for Providing Specialized Training for Repair Staff </a:t>
          </a:r>
          <a:endParaRPr lang="en-US" sz="2200" b="1" baseline="0" dirty="0">
            <a:solidFill>
              <a:schemeClr val="tx1"/>
            </a:solidFill>
          </a:endParaRPr>
        </a:p>
      </dgm:t>
    </dgm:pt>
    <dgm:pt modelId="{BE57E5E4-672E-4C31-A857-15A4B011073D}" type="parTrans" cxnId="{FCE0ACF2-F7E2-4C1D-B270-5965F0A9B09F}">
      <dgm:prSet/>
      <dgm:spPr/>
      <dgm:t>
        <a:bodyPr/>
        <a:lstStyle/>
        <a:p>
          <a:endParaRPr lang="en-US" sz="3200">
            <a:solidFill>
              <a:schemeClr val="tx1"/>
            </a:solidFill>
            <a:cs typeface="B Mitra" pitchFamily="2" charset="-78"/>
          </a:endParaRPr>
        </a:p>
      </dgm:t>
    </dgm:pt>
    <dgm:pt modelId="{0E2875E5-ADA3-4935-80DC-E7C8E034E905}" type="sibTrans" cxnId="{FCE0ACF2-F7E2-4C1D-B270-5965F0A9B09F}">
      <dgm:prSet/>
      <dgm:spPr/>
      <dgm:t>
        <a:bodyPr/>
        <a:lstStyle/>
        <a:p>
          <a:endParaRPr lang="en-US" sz="3200">
            <a:solidFill>
              <a:schemeClr val="tx1"/>
            </a:solidFill>
            <a:cs typeface="B Mitra" pitchFamily="2" charset="-78"/>
          </a:endParaRPr>
        </a:p>
      </dgm:t>
    </dgm:pt>
    <dgm:pt modelId="{64943B23-0C5C-411A-A6D5-3FA8863617C2}" type="pres">
      <dgm:prSet presAssocID="{8EF05C63-A842-4048-95F5-58E1B5C10B56}" presName="linearFlow" presStyleCnt="0">
        <dgm:presLayoutVars>
          <dgm:dir/>
          <dgm:resizeHandles val="exact"/>
        </dgm:presLayoutVars>
      </dgm:prSet>
      <dgm:spPr/>
      <dgm:t>
        <a:bodyPr/>
        <a:lstStyle/>
        <a:p>
          <a:endParaRPr lang="en-US"/>
        </a:p>
      </dgm:t>
    </dgm:pt>
    <dgm:pt modelId="{880C20AB-02DC-4F70-BAEB-8FC65B7F17DD}" type="pres">
      <dgm:prSet presAssocID="{F836AD6E-D80D-4218-9EB1-20495A113C88}" presName="composite" presStyleCnt="0"/>
      <dgm:spPr/>
    </dgm:pt>
    <dgm:pt modelId="{F890E6F0-FA89-45CB-8ED7-227A6B23C0A1}" type="pres">
      <dgm:prSet presAssocID="{F836AD6E-D80D-4218-9EB1-20495A113C88}" presName="imgShp" presStyleLbl="fgImgPlace1" presStyleIdx="0" presStyleCnt="4" custLinFactNeighborX="-52822">
        <dgm:style>
          <a:lnRef idx="0">
            <a:schemeClr val="accent5"/>
          </a:lnRef>
          <a:fillRef idx="3">
            <a:schemeClr val="accent5"/>
          </a:fillRef>
          <a:effectRef idx="3">
            <a:schemeClr val="accent5"/>
          </a:effectRef>
          <a:fontRef idx="minor">
            <a:schemeClr val="lt1"/>
          </a:fontRef>
        </dgm:style>
      </dgm:prSet>
      <dgm:spPr/>
      <dgm:t>
        <a:bodyPr/>
        <a:lstStyle/>
        <a:p>
          <a:pPr rtl="1"/>
          <a:endParaRPr lang="fa-IR"/>
        </a:p>
      </dgm:t>
    </dgm:pt>
    <dgm:pt modelId="{EA8F6C31-678E-47A8-B2E6-600B3A452907}" type="pres">
      <dgm:prSet presAssocID="{F836AD6E-D80D-4218-9EB1-20495A113C88}" presName="txShp" presStyleLbl="node1" presStyleIdx="0" presStyleCnt="4" custScaleX="114391">
        <dgm:presLayoutVars>
          <dgm:bulletEnabled val="1"/>
        </dgm:presLayoutVars>
      </dgm:prSet>
      <dgm:spPr/>
      <dgm:t>
        <a:bodyPr/>
        <a:lstStyle/>
        <a:p>
          <a:endParaRPr lang="en-US"/>
        </a:p>
      </dgm:t>
    </dgm:pt>
    <dgm:pt modelId="{AFA07040-7E12-43DF-AD6E-77CB6A45F481}" type="pres">
      <dgm:prSet presAssocID="{EF1EF12E-4B97-477B-BFDD-3C5A2212E764}" presName="spacing" presStyleCnt="0"/>
      <dgm:spPr/>
    </dgm:pt>
    <dgm:pt modelId="{D8F69978-4813-41F2-8C6E-921A5BE44E20}" type="pres">
      <dgm:prSet presAssocID="{4DC2240B-3359-4353-8DDD-F7E379B38873}" presName="composite" presStyleCnt="0"/>
      <dgm:spPr/>
    </dgm:pt>
    <dgm:pt modelId="{5732560D-69DC-4EA4-8F67-A6CBE6AD1DA4}" type="pres">
      <dgm:prSet presAssocID="{4DC2240B-3359-4353-8DDD-F7E379B38873}" presName="imgShp" presStyleLbl="fgImgPlace1" presStyleIdx="1" presStyleCnt="4" custLinFactNeighborX="-53179">
        <dgm:style>
          <a:lnRef idx="1">
            <a:schemeClr val="accent5"/>
          </a:lnRef>
          <a:fillRef idx="2">
            <a:schemeClr val="accent5"/>
          </a:fillRef>
          <a:effectRef idx="1">
            <a:schemeClr val="accent5"/>
          </a:effectRef>
          <a:fontRef idx="minor">
            <a:schemeClr val="dk1"/>
          </a:fontRef>
        </dgm:style>
      </dgm:prSet>
      <dgm:spPr/>
      <dgm:t>
        <a:bodyPr/>
        <a:lstStyle/>
        <a:p>
          <a:pPr rtl="1"/>
          <a:endParaRPr lang="fa-IR"/>
        </a:p>
      </dgm:t>
    </dgm:pt>
    <dgm:pt modelId="{0F150DD6-9FEB-48C7-9B6E-5EB5FE5C6F31}" type="pres">
      <dgm:prSet presAssocID="{4DC2240B-3359-4353-8DDD-F7E379B38873}" presName="txShp" presStyleLbl="node1" presStyleIdx="1" presStyleCnt="4" custScaleX="113049">
        <dgm:presLayoutVars>
          <dgm:bulletEnabled val="1"/>
        </dgm:presLayoutVars>
      </dgm:prSet>
      <dgm:spPr/>
      <dgm:t>
        <a:bodyPr/>
        <a:lstStyle/>
        <a:p>
          <a:endParaRPr lang="en-US"/>
        </a:p>
      </dgm:t>
    </dgm:pt>
    <dgm:pt modelId="{B7B6CD35-7241-49E7-98CC-825CD6431E15}" type="pres">
      <dgm:prSet presAssocID="{FABC2F1E-585D-40D5-9C43-AABE3C937CE5}" presName="spacing" presStyleCnt="0"/>
      <dgm:spPr/>
    </dgm:pt>
    <dgm:pt modelId="{CAABB969-04C1-4ABA-974C-DE5EAA2EDBB3}" type="pres">
      <dgm:prSet presAssocID="{CA1ECD91-EA83-47FA-BCB5-DB70485EC160}" presName="composite" presStyleCnt="0"/>
      <dgm:spPr/>
    </dgm:pt>
    <dgm:pt modelId="{562E2594-DF0E-49D8-8A6E-741EAAAEBAB6}" type="pres">
      <dgm:prSet presAssocID="{CA1ECD91-EA83-47FA-BCB5-DB70485EC160}" presName="imgShp" presStyleLbl="fgImgPlace1" presStyleIdx="2" presStyleCnt="4" custLinFactNeighborX="-53179">
        <dgm:style>
          <a:lnRef idx="0">
            <a:schemeClr val="accent5"/>
          </a:lnRef>
          <a:fillRef idx="3">
            <a:schemeClr val="accent5"/>
          </a:fillRef>
          <a:effectRef idx="3">
            <a:schemeClr val="accent5"/>
          </a:effectRef>
          <a:fontRef idx="minor">
            <a:schemeClr val="lt1"/>
          </a:fontRef>
        </dgm:style>
      </dgm:prSet>
      <dgm:spPr/>
      <dgm:t>
        <a:bodyPr/>
        <a:lstStyle/>
        <a:p>
          <a:pPr rtl="1"/>
          <a:endParaRPr lang="fa-IR"/>
        </a:p>
      </dgm:t>
    </dgm:pt>
    <dgm:pt modelId="{A7E4CE4D-FD09-4DB3-8B8C-C199EE7E77B0}" type="pres">
      <dgm:prSet presAssocID="{CA1ECD91-EA83-47FA-BCB5-DB70485EC160}" presName="txShp" presStyleLbl="node1" presStyleIdx="2" presStyleCnt="4" custScaleX="113049">
        <dgm:presLayoutVars>
          <dgm:bulletEnabled val="1"/>
        </dgm:presLayoutVars>
      </dgm:prSet>
      <dgm:spPr/>
      <dgm:t>
        <a:bodyPr/>
        <a:lstStyle/>
        <a:p>
          <a:endParaRPr lang="en-US"/>
        </a:p>
      </dgm:t>
    </dgm:pt>
    <dgm:pt modelId="{3BDB6679-42D3-4B81-87DF-D7E2D77261A4}" type="pres">
      <dgm:prSet presAssocID="{37A3B09B-E0A7-4DDF-B108-F5CA61E521EA}" presName="spacing" presStyleCnt="0"/>
      <dgm:spPr/>
    </dgm:pt>
    <dgm:pt modelId="{F0F48C76-E70B-4F77-9130-C297963CE0DB}" type="pres">
      <dgm:prSet presAssocID="{283AAAB8-C134-4972-8A34-060A57A7E432}" presName="composite" presStyleCnt="0"/>
      <dgm:spPr/>
    </dgm:pt>
    <dgm:pt modelId="{A27CDF28-F39F-4052-8BF0-F17654ABE4FE}" type="pres">
      <dgm:prSet presAssocID="{283AAAB8-C134-4972-8A34-060A57A7E432}" presName="imgShp" presStyleLbl="fgImgPlace1" presStyleIdx="3" presStyleCnt="4" custLinFactNeighborX="-57057" custLinFactNeighborY="3397">
        <dgm:style>
          <a:lnRef idx="1">
            <a:schemeClr val="accent5"/>
          </a:lnRef>
          <a:fillRef idx="2">
            <a:schemeClr val="accent5"/>
          </a:fillRef>
          <a:effectRef idx="1">
            <a:schemeClr val="accent5"/>
          </a:effectRef>
          <a:fontRef idx="minor">
            <a:schemeClr val="dk1"/>
          </a:fontRef>
        </dgm:style>
      </dgm:prSet>
      <dgm:spPr/>
      <dgm:t>
        <a:bodyPr/>
        <a:lstStyle/>
        <a:p>
          <a:pPr rtl="1"/>
          <a:endParaRPr lang="fa-IR"/>
        </a:p>
      </dgm:t>
    </dgm:pt>
    <dgm:pt modelId="{58DB6367-E8B9-4443-BD1F-07EA6E61C5E0}" type="pres">
      <dgm:prSet presAssocID="{283AAAB8-C134-4972-8A34-060A57A7E432}" presName="txShp" presStyleLbl="node1" presStyleIdx="3" presStyleCnt="4" custScaleX="111545">
        <dgm:presLayoutVars>
          <dgm:bulletEnabled val="1"/>
        </dgm:presLayoutVars>
      </dgm:prSet>
      <dgm:spPr/>
      <dgm:t>
        <a:bodyPr/>
        <a:lstStyle/>
        <a:p>
          <a:endParaRPr lang="en-US"/>
        </a:p>
      </dgm:t>
    </dgm:pt>
  </dgm:ptLst>
  <dgm:cxnLst>
    <dgm:cxn modelId="{C45DB4E1-1595-4E1B-8ECF-67B31FF81C1D}" srcId="{8EF05C63-A842-4048-95F5-58E1B5C10B56}" destId="{F836AD6E-D80D-4218-9EB1-20495A113C88}" srcOrd="0" destOrd="0" parTransId="{26557F56-DF0D-4BFB-B4E5-8611BB557921}" sibTransId="{EF1EF12E-4B97-477B-BFDD-3C5A2212E764}"/>
    <dgm:cxn modelId="{E810D933-4D68-4946-897A-F6B7A75C8220}" type="presOf" srcId="{8EF05C63-A842-4048-95F5-58E1B5C10B56}" destId="{64943B23-0C5C-411A-A6D5-3FA8863617C2}" srcOrd="0" destOrd="0" presId="urn:microsoft.com/office/officeart/2005/8/layout/vList3#1"/>
    <dgm:cxn modelId="{FCCE2C33-7979-4408-9DEB-2FC02CC0AF58}" type="presOf" srcId="{F836AD6E-D80D-4218-9EB1-20495A113C88}" destId="{EA8F6C31-678E-47A8-B2E6-600B3A452907}" srcOrd="0" destOrd="0" presId="urn:microsoft.com/office/officeart/2005/8/layout/vList3#1"/>
    <dgm:cxn modelId="{AB2A72CA-25A7-4885-A6FA-D5EAFA9CF292}" type="presOf" srcId="{4DC2240B-3359-4353-8DDD-F7E379B38873}" destId="{0F150DD6-9FEB-48C7-9B6E-5EB5FE5C6F31}" srcOrd="0" destOrd="0" presId="urn:microsoft.com/office/officeart/2005/8/layout/vList3#1"/>
    <dgm:cxn modelId="{86B5FE13-F85D-47B4-BCF0-A909DFC1F90F}" type="presOf" srcId="{CA1ECD91-EA83-47FA-BCB5-DB70485EC160}" destId="{A7E4CE4D-FD09-4DB3-8B8C-C199EE7E77B0}" srcOrd="0" destOrd="0" presId="urn:microsoft.com/office/officeart/2005/8/layout/vList3#1"/>
    <dgm:cxn modelId="{FCE0ACF2-F7E2-4C1D-B270-5965F0A9B09F}" srcId="{8EF05C63-A842-4048-95F5-58E1B5C10B56}" destId="{283AAAB8-C134-4972-8A34-060A57A7E432}" srcOrd="3" destOrd="0" parTransId="{BE57E5E4-672E-4C31-A857-15A4B011073D}" sibTransId="{0E2875E5-ADA3-4935-80DC-E7C8E034E905}"/>
    <dgm:cxn modelId="{3D083984-733B-4334-9A3B-2B4B2246936F}" type="presOf" srcId="{283AAAB8-C134-4972-8A34-060A57A7E432}" destId="{58DB6367-E8B9-4443-BD1F-07EA6E61C5E0}" srcOrd="0" destOrd="0" presId="urn:microsoft.com/office/officeart/2005/8/layout/vList3#1"/>
    <dgm:cxn modelId="{77A02F11-63C4-4AA6-8DBF-E5D62BEFF3CC}" srcId="{8EF05C63-A842-4048-95F5-58E1B5C10B56}" destId="{CA1ECD91-EA83-47FA-BCB5-DB70485EC160}" srcOrd="2" destOrd="0" parTransId="{B7A4053F-56C6-466C-AB37-BFFCD81CAAEA}" sibTransId="{37A3B09B-E0A7-4DDF-B108-F5CA61E521EA}"/>
    <dgm:cxn modelId="{C5BEFF78-4133-487A-91E6-594DFBB697C1}" srcId="{8EF05C63-A842-4048-95F5-58E1B5C10B56}" destId="{4DC2240B-3359-4353-8DDD-F7E379B38873}" srcOrd="1" destOrd="0" parTransId="{B0B6787F-ABA0-4E29-A4F9-A34CAD17D8DC}" sibTransId="{FABC2F1E-585D-40D5-9C43-AABE3C937CE5}"/>
    <dgm:cxn modelId="{87449F7B-6AE8-42C3-B03B-5766DF4D4D45}" type="presParOf" srcId="{64943B23-0C5C-411A-A6D5-3FA8863617C2}" destId="{880C20AB-02DC-4F70-BAEB-8FC65B7F17DD}" srcOrd="0" destOrd="0" presId="urn:microsoft.com/office/officeart/2005/8/layout/vList3#1"/>
    <dgm:cxn modelId="{7997A5A5-C9AD-4BCA-A3F9-85B6FFC33D04}" type="presParOf" srcId="{880C20AB-02DC-4F70-BAEB-8FC65B7F17DD}" destId="{F890E6F0-FA89-45CB-8ED7-227A6B23C0A1}" srcOrd="0" destOrd="0" presId="urn:microsoft.com/office/officeart/2005/8/layout/vList3#1"/>
    <dgm:cxn modelId="{6CF00FAA-CBDA-447E-8C79-1BEDCCD537C0}" type="presParOf" srcId="{880C20AB-02DC-4F70-BAEB-8FC65B7F17DD}" destId="{EA8F6C31-678E-47A8-B2E6-600B3A452907}" srcOrd="1" destOrd="0" presId="urn:microsoft.com/office/officeart/2005/8/layout/vList3#1"/>
    <dgm:cxn modelId="{403C19AE-A164-4313-9F77-61D49F1AC21E}" type="presParOf" srcId="{64943B23-0C5C-411A-A6D5-3FA8863617C2}" destId="{AFA07040-7E12-43DF-AD6E-77CB6A45F481}" srcOrd="1" destOrd="0" presId="urn:microsoft.com/office/officeart/2005/8/layout/vList3#1"/>
    <dgm:cxn modelId="{95D6C18E-5715-4FA9-8EA5-1E51A7C6CE6C}" type="presParOf" srcId="{64943B23-0C5C-411A-A6D5-3FA8863617C2}" destId="{D8F69978-4813-41F2-8C6E-921A5BE44E20}" srcOrd="2" destOrd="0" presId="urn:microsoft.com/office/officeart/2005/8/layout/vList3#1"/>
    <dgm:cxn modelId="{42556679-EE9F-46DB-94CA-38474426BFC5}" type="presParOf" srcId="{D8F69978-4813-41F2-8C6E-921A5BE44E20}" destId="{5732560D-69DC-4EA4-8F67-A6CBE6AD1DA4}" srcOrd="0" destOrd="0" presId="urn:microsoft.com/office/officeart/2005/8/layout/vList3#1"/>
    <dgm:cxn modelId="{E5D57FB5-17CF-475B-B6F4-9A457638890C}" type="presParOf" srcId="{D8F69978-4813-41F2-8C6E-921A5BE44E20}" destId="{0F150DD6-9FEB-48C7-9B6E-5EB5FE5C6F31}" srcOrd="1" destOrd="0" presId="urn:microsoft.com/office/officeart/2005/8/layout/vList3#1"/>
    <dgm:cxn modelId="{D231EBA0-A169-4649-8970-B66C85EB27B1}" type="presParOf" srcId="{64943B23-0C5C-411A-A6D5-3FA8863617C2}" destId="{B7B6CD35-7241-49E7-98CC-825CD6431E15}" srcOrd="3" destOrd="0" presId="urn:microsoft.com/office/officeart/2005/8/layout/vList3#1"/>
    <dgm:cxn modelId="{0B374D6E-6035-4C8A-A39E-C340625B6F7E}" type="presParOf" srcId="{64943B23-0C5C-411A-A6D5-3FA8863617C2}" destId="{CAABB969-04C1-4ABA-974C-DE5EAA2EDBB3}" srcOrd="4" destOrd="0" presId="urn:microsoft.com/office/officeart/2005/8/layout/vList3#1"/>
    <dgm:cxn modelId="{83DCBD23-BB2A-4541-A3BC-A1F86D87F6CD}" type="presParOf" srcId="{CAABB969-04C1-4ABA-974C-DE5EAA2EDBB3}" destId="{562E2594-DF0E-49D8-8A6E-741EAAAEBAB6}" srcOrd="0" destOrd="0" presId="urn:microsoft.com/office/officeart/2005/8/layout/vList3#1"/>
    <dgm:cxn modelId="{32EB5630-5E87-437E-A3C3-DEDE4A7AC680}" type="presParOf" srcId="{CAABB969-04C1-4ABA-974C-DE5EAA2EDBB3}" destId="{A7E4CE4D-FD09-4DB3-8B8C-C199EE7E77B0}" srcOrd="1" destOrd="0" presId="urn:microsoft.com/office/officeart/2005/8/layout/vList3#1"/>
    <dgm:cxn modelId="{5A9D9C94-F612-433B-929B-B98C1F70B99C}" type="presParOf" srcId="{64943B23-0C5C-411A-A6D5-3FA8863617C2}" destId="{3BDB6679-42D3-4B81-87DF-D7E2D77261A4}" srcOrd="5" destOrd="0" presId="urn:microsoft.com/office/officeart/2005/8/layout/vList3#1"/>
    <dgm:cxn modelId="{BA61ACBF-5366-4B43-8B6F-F816FB79ECFB}" type="presParOf" srcId="{64943B23-0C5C-411A-A6D5-3FA8863617C2}" destId="{F0F48C76-E70B-4F77-9130-C297963CE0DB}" srcOrd="6" destOrd="0" presId="urn:microsoft.com/office/officeart/2005/8/layout/vList3#1"/>
    <dgm:cxn modelId="{8A566134-FAA2-49D5-95F1-0B74B612E15B}" type="presParOf" srcId="{F0F48C76-E70B-4F77-9130-C297963CE0DB}" destId="{A27CDF28-F39F-4052-8BF0-F17654ABE4FE}" srcOrd="0" destOrd="0" presId="urn:microsoft.com/office/officeart/2005/8/layout/vList3#1"/>
    <dgm:cxn modelId="{C3B5624D-756C-4254-A565-1F34B802410A}" type="presParOf" srcId="{F0F48C76-E70B-4F77-9130-C297963CE0DB}" destId="{58DB6367-E8B9-4443-BD1F-07EA6E61C5E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6C31-678E-47A8-B2E6-600B3A452907}">
      <dsp:nvSpPr>
        <dsp:cNvPr id="0" name=""/>
        <dsp:cNvSpPr/>
      </dsp:nvSpPr>
      <dsp:spPr>
        <a:xfrm rot="10800000">
          <a:off x="1094382" y="3990"/>
          <a:ext cx="5788634" cy="1463810"/>
        </a:xfrm>
        <a:prstGeom prst="homePlat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45500" tIns="83820" rIns="156464" bIns="83820" numCol="1" spcCol="1270" anchor="ctr" anchorCtr="0">
          <a:noAutofit/>
        </a:bodyPr>
        <a:lstStyle/>
        <a:p>
          <a:pPr lvl="0" algn="l" defTabSz="977900" rtl="1">
            <a:lnSpc>
              <a:spcPct val="90000"/>
            </a:lnSpc>
            <a:spcBef>
              <a:spcPct val="0"/>
            </a:spcBef>
            <a:spcAft>
              <a:spcPct val="35000"/>
            </a:spcAft>
          </a:pPr>
          <a:r>
            <a:rPr lang="en-US" sz="2200" b="1" kern="1200" baseline="0" dirty="0" smtClean="0">
              <a:solidFill>
                <a:schemeClr val="tx1"/>
              </a:solidFill>
            </a:rPr>
            <a:t>Memorandum of understanding by and between </a:t>
          </a:r>
          <a:r>
            <a:rPr lang="en-US" sz="2200" b="1" kern="1200" baseline="0" dirty="0" err="1" smtClean="0">
              <a:solidFill>
                <a:schemeClr val="tx1"/>
              </a:solidFill>
            </a:rPr>
            <a:t>Bushehr</a:t>
          </a:r>
          <a:r>
            <a:rPr lang="en-US" sz="2200" b="1" kern="1200" baseline="0" dirty="0" smtClean="0">
              <a:solidFill>
                <a:schemeClr val="tx1"/>
              </a:solidFill>
            </a:rPr>
            <a:t> NPP and Kalinin NPP</a:t>
          </a:r>
          <a:endParaRPr lang="en-US" sz="2200" kern="1200" dirty="0">
            <a:solidFill>
              <a:schemeClr val="tx1"/>
            </a:solidFill>
            <a:cs typeface="B Mitra" pitchFamily="2" charset="-78"/>
          </a:endParaRPr>
        </a:p>
      </dsp:txBody>
      <dsp:txXfrm rot="10800000">
        <a:off x="1460334" y="3990"/>
        <a:ext cx="5422682" cy="1463810"/>
      </dsp:txXfrm>
    </dsp:sp>
    <dsp:sp modelId="{F890E6F0-FA89-45CB-8ED7-227A6B23C0A1}">
      <dsp:nvSpPr>
        <dsp:cNvPr id="0" name=""/>
        <dsp:cNvSpPr/>
      </dsp:nvSpPr>
      <dsp:spPr>
        <a:xfrm>
          <a:off x="0" y="3990"/>
          <a:ext cx="1463810" cy="146381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5"/>
        </a:lnRef>
        <a:fillRef idx="3">
          <a:schemeClr val="accent5"/>
        </a:fillRef>
        <a:effectRef idx="3">
          <a:schemeClr val="accent5"/>
        </a:effectRef>
        <a:fontRef idx="minor">
          <a:schemeClr val="lt1"/>
        </a:fontRef>
      </dsp:style>
    </dsp:sp>
    <dsp:sp modelId="{0F150DD6-9FEB-48C7-9B6E-5EB5FE5C6F31}">
      <dsp:nvSpPr>
        <dsp:cNvPr id="0" name=""/>
        <dsp:cNvSpPr/>
      </dsp:nvSpPr>
      <dsp:spPr>
        <a:xfrm rot="10800000">
          <a:off x="1145314" y="1904759"/>
          <a:ext cx="5720724" cy="1463810"/>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5500" tIns="83820" rIns="156464" bIns="83820" numCol="1" spcCol="1270" anchor="ctr" anchorCtr="0">
          <a:noAutofit/>
        </a:bodyPr>
        <a:lstStyle/>
        <a:p>
          <a:pPr lvl="0" algn="l" defTabSz="977900" rtl="1">
            <a:lnSpc>
              <a:spcPct val="90000"/>
            </a:lnSpc>
            <a:spcBef>
              <a:spcPct val="0"/>
            </a:spcBef>
            <a:spcAft>
              <a:spcPct val="35000"/>
            </a:spcAft>
          </a:pPr>
          <a:r>
            <a:rPr lang="en-US" sz="2200" b="1" kern="1200" baseline="0" dirty="0" smtClean="0">
              <a:solidFill>
                <a:schemeClr val="tx1"/>
              </a:solidFill>
              <a:hlinkClick xmlns:r="http://schemas.openxmlformats.org/officeDocument/2006/relationships" r:id="" action="ppaction://hlinksldjump"/>
            </a:rPr>
            <a:t>Memorandum </a:t>
          </a:r>
          <a:r>
            <a:rPr lang="en-US" sz="2200" b="1" kern="1200" baseline="0" dirty="0" smtClean="0">
              <a:solidFill>
                <a:schemeClr val="tx1"/>
              </a:solidFill>
            </a:rPr>
            <a:t>of understanding by and between </a:t>
          </a:r>
          <a:r>
            <a:rPr lang="en-US" sz="2200" b="1" kern="1200" baseline="0" dirty="0" err="1" smtClean="0">
              <a:solidFill>
                <a:schemeClr val="tx1"/>
              </a:solidFill>
            </a:rPr>
            <a:t>Bushehr</a:t>
          </a:r>
          <a:r>
            <a:rPr lang="en-US" sz="2200" b="1" kern="1200" baseline="0" dirty="0" smtClean="0">
              <a:solidFill>
                <a:schemeClr val="tx1"/>
              </a:solidFill>
            </a:rPr>
            <a:t> NPP and </a:t>
          </a:r>
          <a:r>
            <a:rPr lang="en-US" sz="2200" b="1" kern="1200" baseline="0" dirty="0" err="1" smtClean="0">
              <a:solidFill>
                <a:schemeClr val="tx1"/>
              </a:solidFill>
            </a:rPr>
            <a:t>Tianwan</a:t>
          </a:r>
          <a:r>
            <a:rPr lang="en-US" sz="2200" b="1" kern="1200" baseline="0" dirty="0" smtClean="0">
              <a:solidFill>
                <a:schemeClr val="tx1"/>
              </a:solidFill>
            </a:rPr>
            <a:t> NPP  </a:t>
          </a:r>
          <a:endParaRPr lang="en-US" sz="2200" b="1" kern="1200" dirty="0">
            <a:solidFill>
              <a:schemeClr val="tx1"/>
            </a:solidFill>
            <a:cs typeface="B Mitra" pitchFamily="2" charset="-78"/>
          </a:endParaRPr>
        </a:p>
      </dsp:txBody>
      <dsp:txXfrm rot="10800000">
        <a:off x="1511266" y="1904759"/>
        <a:ext cx="5354772" cy="1463810"/>
      </dsp:txXfrm>
    </dsp:sp>
    <dsp:sp modelId="{5732560D-69DC-4EA4-8F67-A6CBE6AD1DA4}">
      <dsp:nvSpPr>
        <dsp:cNvPr id="0" name=""/>
        <dsp:cNvSpPr/>
      </dsp:nvSpPr>
      <dsp:spPr>
        <a:xfrm>
          <a:off x="0" y="1904759"/>
          <a:ext cx="1463810" cy="146381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B3E240A2-C67E-4261-9F6B-D426E6ED2238}">
      <dsp:nvSpPr>
        <dsp:cNvPr id="0" name=""/>
        <dsp:cNvSpPr/>
      </dsp:nvSpPr>
      <dsp:spPr>
        <a:xfrm rot="10800000">
          <a:off x="1094382" y="3805527"/>
          <a:ext cx="5788634" cy="1463810"/>
        </a:xfrm>
        <a:prstGeom prst="homePlat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45500" tIns="83820" rIns="156464" bIns="83820" numCol="1" spcCol="1270" anchor="ctr" anchorCtr="0">
          <a:noAutofit/>
        </a:bodyPr>
        <a:lstStyle/>
        <a:p>
          <a:pPr lvl="0" algn="l" defTabSz="977900" rtl="0">
            <a:lnSpc>
              <a:spcPct val="90000"/>
            </a:lnSpc>
            <a:spcBef>
              <a:spcPct val="0"/>
            </a:spcBef>
            <a:spcAft>
              <a:spcPct val="35000"/>
            </a:spcAft>
          </a:pPr>
          <a:r>
            <a:rPr lang="en-US" sz="2200" b="1" kern="1200" baseline="0" dirty="0" smtClean="0">
              <a:solidFill>
                <a:schemeClr val="tx1"/>
              </a:solidFill>
              <a:hlinkClick xmlns:r="http://schemas.openxmlformats.org/officeDocument/2006/relationships" r:id="" action="ppaction://hlinksldjump"/>
            </a:rPr>
            <a:t>Cooperation </a:t>
          </a:r>
          <a:r>
            <a:rPr lang="en-US" sz="2200" b="1" kern="1200" baseline="0" dirty="0" smtClean="0">
              <a:solidFill>
                <a:schemeClr val="tx1"/>
              </a:solidFill>
            </a:rPr>
            <a:t>with European Commission in the Field of Stress Test </a:t>
          </a:r>
          <a:endParaRPr lang="en-US" sz="2200" b="1" kern="1200" baseline="0" dirty="0">
            <a:solidFill>
              <a:schemeClr val="tx1"/>
            </a:solidFill>
          </a:endParaRPr>
        </a:p>
      </dsp:txBody>
      <dsp:txXfrm rot="10800000">
        <a:off x="1460334" y="3805527"/>
        <a:ext cx="5422682" cy="1463810"/>
      </dsp:txXfrm>
    </dsp:sp>
    <dsp:sp modelId="{45B19217-687E-4D67-8FE4-69880E2AB356}">
      <dsp:nvSpPr>
        <dsp:cNvPr id="0" name=""/>
        <dsp:cNvSpPr/>
      </dsp:nvSpPr>
      <dsp:spPr>
        <a:xfrm>
          <a:off x="0" y="3805527"/>
          <a:ext cx="1463810" cy="1463810"/>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5"/>
        </a:lnRef>
        <a:fillRef idx="3">
          <a:schemeClr val="accent5"/>
        </a:fillRef>
        <a:effectRef idx="3">
          <a:schemeClr val="accent5"/>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B0CA2-61D4-406D-98F2-AECA6D10DD22}">
      <dsp:nvSpPr>
        <dsp:cNvPr id="0" name=""/>
        <dsp:cNvSpPr/>
      </dsp:nvSpPr>
      <dsp:spPr>
        <a:xfrm>
          <a:off x="-6862953" y="-1050186"/>
          <a:ext cx="8174714" cy="8174714"/>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9AF43D-3462-48B1-A5D6-5A32AD7E21D3}">
      <dsp:nvSpPr>
        <dsp:cNvPr id="0" name=""/>
        <dsp:cNvSpPr/>
      </dsp:nvSpPr>
      <dsp:spPr>
        <a:xfrm>
          <a:off x="426115" y="276139"/>
          <a:ext cx="5438216" cy="552036"/>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38179"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alibri (Body)"/>
            </a:rPr>
            <a:t>National reviews by Regulatory Authority: 87 reviews</a:t>
          </a:r>
          <a:endParaRPr lang="en-US" sz="1800" kern="1200" dirty="0">
            <a:solidFill>
              <a:schemeClr val="tx1"/>
            </a:solidFill>
            <a:latin typeface="Calibri (Body)"/>
          </a:endParaRPr>
        </a:p>
      </dsp:txBody>
      <dsp:txXfrm>
        <a:off x="426115" y="276139"/>
        <a:ext cx="5438216" cy="552036"/>
      </dsp:txXfrm>
    </dsp:sp>
    <dsp:sp modelId="{FDD7F436-E12E-41DA-84A3-CD8336F0E00F}">
      <dsp:nvSpPr>
        <dsp:cNvPr id="0" name=""/>
        <dsp:cNvSpPr/>
      </dsp:nvSpPr>
      <dsp:spPr>
        <a:xfrm>
          <a:off x="81092" y="207135"/>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DA0354-5497-4FEB-93CB-AC858DE95461}">
      <dsp:nvSpPr>
        <dsp:cNvPr id="0" name=""/>
        <dsp:cNvSpPr/>
      </dsp:nvSpPr>
      <dsp:spPr>
        <a:xfrm>
          <a:off x="1102058" y="1080605"/>
          <a:ext cx="4748420" cy="55203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Pre-startup Peer  Review</a:t>
          </a:r>
          <a:endParaRPr lang="en-US" sz="1600" kern="1200" dirty="0">
            <a:solidFill>
              <a:schemeClr val="tx1"/>
            </a:solidFill>
            <a:latin typeface="Calibri (Body)"/>
          </a:endParaRPr>
        </a:p>
      </dsp:txBody>
      <dsp:txXfrm>
        <a:off x="1102058" y="1080605"/>
        <a:ext cx="4748420" cy="552036"/>
      </dsp:txXfrm>
    </dsp:sp>
    <dsp:sp modelId="{7DD295C6-B6D7-4A70-AC95-2632882B8B2C}">
      <dsp:nvSpPr>
        <dsp:cNvPr id="0" name=""/>
        <dsp:cNvSpPr/>
      </dsp:nvSpPr>
      <dsp:spPr>
        <a:xfrm>
          <a:off x="581010" y="1035675"/>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CDE48B-E772-4E34-BD61-7714ACBEF860}">
      <dsp:nvSpPr>
        <dsp:cNvPr id="0" name=""/>
        <dsp:cNvSpPr/>
      </dsp:nvSpPr>
      <dsp:spPr>
        <a:xfrm>
          <a:off x="1199986" y="1932612"/>
          <a:ext cx="4664345" cy="552036"/>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Follow-up Peer Review</a:t>
          </a:r>
          <a:endParaRPr lang="en-US" sz="1600" kern="1200" dirty="0">
            <a:solidFill>
              <a:schemeClr val="tx1"/>
            </a:solidFill>
            <a:latin typeface="Calibri (Body)"/>
          </a:endParaRPr>
        </a:p>
      </dsp:txBody>
      <dsp:txXfrm>
        <a:off x="1199986" y="1932612"/>
        <a:ext cx="4664345" cy="552036"/>
      </dsp:txXfrm>
    </dsp:sp>
    <dsp:sp modelId="{7DC811D7-2A9C-469B-B609-ADAFED75EEE8}">
      <dsp:nvSpPr>
        <dsp:cNvPr id="0" name=""/>
        <dsp:cNvSpPr/>
      </dsp:nvSpPr>
      <dsp:spPr>
        <a:xfrm>
          <a:off x="854963" y="1863607"/>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B5E6294-4C7A-4F41-AC9B-6E6E9033603B}">
      <dsp:nvSpPr>
        <dsp:cNvPr id="0" name=""/>
        <dsp:cNvSpPr/>
      </dsp:nvSpPr>
      <dsp:spPr>
        <a:xfrm>
          <a:off x="1287456" y="2761152"/>
          <a:ext cx="4576874" cy="55203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WANO- Peer Review</a:t>
          </a:r>
          <a:endParaRPr lang="en-US" sz="1600" kern="1200" dirty="0">
            <a:solidFill>
              <a:schemeClr val="tx1"/>
            </a:solidFill>
            <a:latin typeface="Calibri (Body)"/>
          </a:endParaRPr>
        </a:p>
      </dsp:txBody>
      <dsp:txXfrm>
        <a:off x="1287456" y="2761152"/>
        <a:ext cx="4576874" cy="552036"/>
      </dsp:txXfrm>
    </dsp:sp>
    <dsp:sp modelId="{F83E5E45-EFD4-45F3-8BE8-F8AABE8965B5}">
      <dsp:nvSpPr>
        <dsp:cNvPr id="0" name=""/>
        <dsp:cNvSpPr/>
      </dsp:nvSpPr>
      <dsp:spPr>
        <a:xfrm>
          <a:off x="942434" y="2692147"/>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7D3B7A-8967-45AA-A81A-203632F1826D}">
      <dsp:nvSpPr>
        <dsp:cNvPr id="0" name=""/>
        <dsp:cNvSpPr/>
      </dsp:nvSpPr>
      <dsp:spPr>
        <a:xfrm>
          <a:off x="1199986" y="3589692"/>
          <a:ext cx="4664345" cy="55203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8179" tIns="40640" rIns="40640" bIns="40640" numCol="1" spcCol="1270" anchor="ctr" anchorCtr="0">
          <a:noAutofit/>
        </a:bodyPr>
        <a:lstStyle/>
        <a:p>
          <a:pPr marR="0" lvl="0" algn="l" defTabSz="711200" rtl="0" eaLnBrk="1" fontAlgn="auto" latinLnBrk="0" hangingPunct="1">
            <a:lnSpc>
              <a:spcPct val="90000"/>
            </a:lnSpc>
            <a:spcBef>
              <a:spcPct val="0"/>
            </a:spcBef>
            <a:spcAft>
              <a:spcPct val="35000"/>
            </a:spcAft>
            <a:buClrTx/>
            <a:buSzTx/>
            <a:buFontTx/>
            <a:tabLst/>
            <a:defRPr/>
          </a:pPr>
          <a:r>
            <a:rPr lang="en-US" sz="1600" kern="1200" dirty="0" smtClean="0">
              <a:solidFill>
                <a:schemeClr val="tx1"/>
              </a:solidFill>
              <a:latin typeface="Calibri (Body)"/>
            </a:rPr>
            <a:t>OSART Preparatory Meeting</a:t>
          </a:r>
          <a:endParaRPr lang="en-US" sz="1600" kern="1200" dirty="0">
            <a:solidFill>
              <a:schemeClr val="tx1"/>
            </a:solidFill>
            <a:latin typeface="Calibri (Body)"/>
          </a:endParaRPr>
        </a:p>
      </dsp:txBody>
      <dsp:txXfrm>
        <a:off x="1199986" y="3589692"/>
        <a:ext cx="4664345" cy="552036"/>
      </dsp:txXfrm>
    </dsp:sp>
    <dsp:sp modelId="{CC0813FE-338D-48B8-832A-368180CEAA7E}">
      <dsp:nvSpPr>
        <dsp:cNvPr id="0" name=""/>
        <dsp:cNvSpPr/>
      </dsp:nvSpPr>
      <dsp:spPr>
        <a:xfrm>
          <a:off x="854963" y="3520688"/>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A2EB5FA-C801-4A1F-A1C5-7E69F81DC01D}">
      <dsp:nvSpPr>
        <dsp:cNvPr id="0" name=""/>
        <dsp:cNvSpPr/>
      </dsp:nvSpPr>
      <dsp:spPr>
        <a:xfrm>
          <a:off x="926033" y="4417625"/>
          <a:ext cx="4938298" cy="55203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38179" tIns="40640" rIns="40640" bIns="406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solidFill>
                <a:schemeClr val="tx1"/>
              </a:solidFill>
              <a:latin typeface="Calibri (Body)"/>
            </a:rPr>
            <a:t>WANO Follow-up Peer Review</a:t>
          </a:r>
          <a:endParaRPr lang="en-US" sz="1600" kern="1200" dirty="0">
            <a:solidFill>
              <a:schemeClr val="tx1"/>
            </a:solidFill>
            <a:latin typeface="Calibri (Body)"/>
          </a:endParaRPr>
        </a:p>
      </dsp:txBody>
      <dsp:txXfrm>
        <a:off x="926033" y="4417625"/>
        <a:ext cx="4938298" cy="552036"/>
      </dsp:txXfrm>
    </dsp:sp>
    <dsp:sp modelId="{51AE77BF-C343-43FA-9712-9976A9F93519}">
      <dsp:nvSpPr>
        <dsp:cNvPr id="0" name=""/>
        <dsp:cNvSpPr/>
      </dsp:nvSpPr>
      <dsp:spPr>
        <a:xfrm>
          <a:off x="581010" y="4348620"/>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B9EFA83-E640-4855-AE32-5ACBFDC2F345}">
      <dsp:nvSpPr>
        <dsp:cNvPr id="0" name=""/>
        <dsp:cNvSpPr/>
      </dsp:nvSpPr>
      <dsp:spPr>
        <a:xfrm>
          <a:off x="426115" y="5246165"/>
          <a:ext cx="5438216" cy="552036"/>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Body)"/>
            </a:rPr>
            <a:t>Conducting OSART Review</a:t>
          </a:r>
          <a:endParaRPr lang="en-US" sz="1600" kern="1200" dirty="0">
            <a:solidFill>
              <a:schemeClr val="tx1"/>
            </a:solidFill>
            <a:latin typeface="Calibri (Body)"/>
          </a:endParaRPr>
        </a:p>
      </dsp:txBody>
      <dsp:txXfrm>
        <a:off x="426115" y="5246165"/>
        <a:ext cx="5438216" cy="552036"/>
      </dsp:txXfrm>
    </dsp:sp>
    <dsp:sp modelId="{70D34ADF-601F-4D98-B861-C1A2618FC00D}">
      <dsp:nvSpPr>
        <dsp:cNvPr id="0" name=""/>
        <dsp:cNvSpPr/>
      </dsp:nvSpPr>
      <dsp:spPr>
        <a:xfrm>
          <a:off x="81092" y="5177160"/>
          <a:ext cx="690045" cy="6900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6C31-678E-47A8-B2E6-600B3A452907}">
      <dsp:nvSpPr>
        <dsp:cNvPr id="0" name=""/>
        <dsp:cNvSpPr/>
      </dsp:nvSpPr>
      <dsp:spPr>
        <a:xfrm rot="10800000">
          <a:off x="997603" y="1166"/>
          <a:ext cx="5788634" cy="1076697"/>
        </a:xfrm>
        <a:prstGeom prst="homePlat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74794" tIns="91440" rIns="170688" bIns="91440" numCol="1" spcCol="1270" anchor="ctr" anchorCtr="0">
          <a:noAutofit/>
        </a:bodyPr>
        <a:lstStyle/>
        <a:p>
          <a:pPr lvl="0" algn="l" defTabSz="1066800" rtl="1">
            <a:lnSpc>
              <a:spcPct val="90000"/>
            </a:lnSpc>
            <a:spcBef>
              <a:spcPct val="0"/>
            </a:spcBef>
            <a:spcAft>
              <a:spcPct val="35000"/>
            </a:spcAft>
          </a:pPr>
          <a:r>
            <a:rPr lang="en-US" sz="2400" b="1" kern="1200" dirty="0" smtClean="0">
              <a:solidFill>
                <a:schemeClr val="tx1"/>
              </a:solidFill>
              <a:cs typeface="B Mitra" pitchFamily="2" charset="-78"/>
            </a:rPr>
            <a:t>Technical Support Contract</a:t>
          </a:r>
          <a:r>
            <a:rPr lang="en-US" sz="2400" kern="1200" dirty="0" smtClean="0">
              <a:solidFill>
                <a:schemeClr val="tx1"/>
              </a:solidFill>
              <a:cs typeface="B Mitra" pitchFamily="2" charset="-78"/>
            </a:rPr>
            <a:t> </a:t>
          </a:r>
          <a:endParaRPr lang="en-US" sz="2400" kern="1200" dirty="0">
            <a:solidFill>
              <a:schemeClr val="tx1"/>
            </a:solidFill>
            <a:cs typeface="B Mitra" pitchFamily="2" charset="-78"/>
          </a:endParaRPr>
        </a:p>
      </dsp:txBody>
      <dsp:txXfrm rot="10800000">
        <a:off x="1266777" y="1166"/>
        <a:ext cx="5519460" cy="1076697"/>
      </dsp:txXfrm>
    </dsp:sp>
    <dsp:sp modelId="{F890E6F0-FA89-45CB-8ED7-227A6B23C0A1}">
      <dsp:nvSpPr>
        <dsp:cNvPr id="0" name=""/>
        <dsp:cNvSpPr/>
      </dsp:nvSpPr>
      <dsp:spPr>
        <a:xfrm>
          <a:off x="254642" y="1166"/>
          <a:ext cx="1076697" cy="1076697"/>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5"/>
        </a:lnRef>
        <a:fillRef idx="3">
          <a:schemeClr val="accent5"/>
        </a:fillRef>
        <a:effectRef idx="3">
          <a:schemeClr val="accent5"/>
        </a:effectRef>
        <a:fontRef idx="minor">
          <a:schemeClr val="lt1"/>
        </a:fontRef>
      </dsp:style>
    </dsp:sp>
    <dsp:sp modelId="{0F150DD6-9FEB-48C7-9B6E-5EB5FE5C6F31}">
      <dsp:nvSpPr>
        <dsp:cNvPr id="0" name=""/>
        <dsp:cNvSpPr/>
      </dsp:nvSpPr>
      <dsp:spPr>
        <a:xfrm rot="10800000">
          <a:off x="1048536" y="1399266"/>
          <a:ext cx="5720724" cy="1076697"/>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74794" tIns="83820" rIns="156464" bIns="83820" numCol="1" spcCol="1270" anchor="ctr" anchorCtr="0">
          <a:noAutofit/>
        </a:bodyPr>
        <a:lstStyle/>
        <a:p>
          <a:pPr lvl="0" algn="l" defTabSz="977900" rtl="1">
            <a:lnSpc>
              <a:spcPct val="90000"/>
            </a:lnSpc>
            <a:spcBef>
              <a:spcPct val="0"/>
            </a:spcBef>
            <a:spcAft>
              <a:spcPct val="35000"/>
            </a:spcAft>
          </a:pPr>
          <a:r>
            <a:rPr lang="en-US" sz="2200" b="1" kern="1200" baseline="0" dirty="0" smtClean="0">
              <a:solidFill>
                <a:schemeClr val="tx1"/>
              </a:solidFill>
            </a:rPr>
            <a:t>Contract with Equipment Manufacturers for Supply of Spare Parts </a:t>
          </a:r>
          <a:endParaRPr lang="en-US" sz="2200" b="1" kern="1200" dirty="0">
            <a:solidFill>
              <a:schemeClr val="tx1"/>
            </a:solidFill>
            <a:cs typeface="B Mitra" pitchFamily="2" charset="-78"/>
          </a:endParaRPr>
        </a:p>
      </dsp:txBody>
      <dsp:txXfrm rot="10800000">
        <a:off x="1317710" y="1399266"/>
        <a:ext cx="5451550" cy="1076697"/>
      </dsp:txXfrm>
    </dsp:sp>
    <dsp:sp modelId="{5732560D-69DC-4EA4-8F67-A6CBE6AD1DA4}">
      <dsp:nvSpPr>
        <dsp:cNvPr id="0" name=""/>
        <dsp:cNvSpPr/>
      </dsp:nvSpPr>
      <dsp:spPr>
        <a:xfrm>
          <a:off x="267776" y="1399266"/>
          <a:ext cx="1076697" cy="1076697"/>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 modelId="{A7E4CE4D-FD09-4DB3-8B8C-C199EE7E77B0}">
      <dsp:nvSpPr>
        <dsp:cNvPr id="0" name=""/>
        <dsp:cNvSpPr/>
      </dsp:nvSpPr>
      <dsp:spPr>
        <a:xfrm rot="10800000">
          <a:off x="1048536" y="2797365"/>
          <a:ext cx="5720724" cy="1076697"/>
        </a:xfrm>
        <a:prstGeom prst="homePlat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74794" tIns="83820" rIns="156464" bIns="83820" numCol="1" spcCol="1270" anchor="ctr" anchorCtr="0">
          <a:noAutofit/>
        </a:bodyPr>
        <a:lstStyle/>
        <a:p>
          <a:pPr lvl="0" algn="l" defTabSz="977900" rtl="1">
            <a:lnSpc>
              <a:spcPct val="90000"/>
            </a:lnSpc>
            <a:spcBef>
              <a:spcPct val="0"/>
            </a:spcBef>
            <a:spcAft>
              <a:spcPct val="35000"/>
            </a:spcAft>
          </a:pPr>
          <a:r>
            <a:rPr lang="en-US" sz="2200" b="1" kern="1200" baseline="0" dirty="0" smtClean="0">
              <a:solidFill>
                <a:schemeClr val="tx1"/>
              </a:solidFill>
            </a:rPr>
            <a:t>Contract for Performing the Repair of Important Equipment </a:t>
          </a:r>
          <a:endParaRPr lang="en-US" sz="2200" b="1" kern="1200" baseline="0" dirty="0">
            <a:solidFill>
              <a:schemeClr val="tx1"/>
            </a:solidFill>
          </a:endParaRPr>
        </a:p>
      </dsp:txBody>
      <dsp:txXfrm rot="10800000">
        <a:off x="1317710" y="2797365"/>
        <a:ext cx="5451550" cy="1076697"/>
      </dsp:txXfrm>
    </dsp:sp>
    <dsp:sp modelId="{562E2594-DF0E-49D8-8A6E-741EAAAEBAB6}">
      <dsp:nvSpPr>
        <dsp:cNvPr id="0" name=""/>
        <dsp:cNvSpPr/>
      </dsp:nvSpPr>
      <dsp:spPr>
        <a:xfrm>
          <a:off x="267776" y="2797365"/>
          <a:ext cx="1076697" cy="1076697"/>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5"/>
        </a:lnRef>
        <a:fillRef idx="3">
          <a:schemeClr val="accent5"/>
        </a:fillRef>
        <a:effectRef idx="3">
          <a:schemeClr val="accent5"/>
        </a:effectRef>
        <a:fontRef idx="minor">
          <a:schemeClr val="lt1"/>
        </a:fontRef>
      </dsp:style>
    </dsp:sp>
    <dsp:sp modelId="{58DB6367-E8B9-4443-BD1F-07EA6E61C5E0}">
      <dsp:nvSpPr>
        <dsp:cNvPr id="0" name=""/>
        <dsp:cNvSpPr/>
      </dsp:nvSpPr>
      <dsp:spPr>
        <a:xfrm rot="10800000">
          <a:off x="1105617" y="4195464"/>
          <a:ext cx="5644615" cy="1076697"/>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74794" tIns="83820" rIns="156464" bIns="83820" numCol="1" spcCol="1270" anchor="ctr" anchorCtr="0">
          <a:noAutofit/>
        </a:bodyPr>
        <a:lstStyle/>
        <a:p>
          <a:pPr lvl="0" algn="l" defTabSz="977900" rtl="1">
            <a:lnSpc>
              <a:spcPct val="90000"/>
            </a:lnSpc>
            <a:spcBef>
              <a:spcPct val="0"/>
            </a:spcBef>
            <a:spcAft>
              <a:spcPct val="35000"/>
            </a:spcAft>
          </a:pPr>
          <a:r>
            <a:rPr lang="en-US" sz="2200" b="1" kern="1200" baseline="0" dirty="0" smtClean="0">
              <a:solidFill>
                <a:schemeClr val="tx1"/>
              </a:solidFill>
            </a:rPr>
            <a:t>Contract for Providing Specialized Training for Repair Staff </a:t>
          </a:r>
          <a:endParaRPr lang="en-US" sz="2200" b="1" kern="1200" baseline="0" dirty="0">
            <a:solidFill>
              <a:schemeClr val="tx1"/>
            </a:solidFill>
          </a:endParaRPr>
        </a:p>
      </dsp:txBody>
      <dsp:txXfrm rot="10800000">
        <a:off x="1374791" y="4195464"/>
        <a:ext cx="5375441" cy="1076697"/>
      </dsp:txXfrm>
    </dsp:sp>
    <dsp:sp modelId="{A27CDF28-F39F-4052-8BF0-F17654ABE4FE}">
      <dsp:nvSpPr>
        <dsp:cNvPr id="0" name=""/>
        <dsp:cNvSpPr/>
      </dsp:nvSpPr>
      <dsp:spPr>
        <a:xfrm>
          <a:off x="245049" y="4196631"/>
          <a:ext cx="1076697" cy="1076697"/>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0"/>
            <a:ext cx="3037840" cy="464820"/>
          </a:xfrm>
          <a:prstGeom prst="rect">
            <a:avLst/>
          </a:prstGeom>
        </p:spPr>
        <p:txBody>
          <a:bodyPr vert="horz" lIns="93177" tIns="46589" rIns="93177" bIns="46589" rtlCol="0"/>
          <a:lstStyle>
            <a:lvl1pPr algn="r">
              <a:defRPr sz="1200"/>
            </a:lvl1pPr>
          </a:lstStyle>
          <a:p>
            <a:fld id="{8EC9E2DA-C848-4662-A32C-9396A982B02A}" type="datetimeFigureOut">
              <a:rPr lang="en-US" smtClean="0"/>
              <a:t>4/8/2018</a:t>
            </a:fld>
            <a:endParaRPr lang="en-US"/>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77" tIns="46589" rIns="93177" bIns="46589" rtlCol="0" anchor="b"/>
          <a:lstStyle>
            <a:lvl1pPr algn="r">
              <a:defRPr sz="1200"/>
            </a:lvl1pPr>
          </a:lstStyle>
          <a:p>
            <a:fld id="{5BD5CAA1-D017-4DE4-8A73-D2FFE5883C91}" type="slidenum">
              <a:rPr lang="en-US" smtClean="0"/>
              <a:t>‹#›</a:t>
            </a:fld>
            <a:endParaRPr lang="en-US"/>
          </a:p>
        </p:txBody>
      </p:sp>
    </p:spTree>
    <p:extLst>
      <p:ext uri="{BB962C8B-B14F-4D97-AF65-F5344CB8AC3E}">
        <p14:creationId xmlns:p14="http://schemas.microsoft.com/office/powerpoint/2010/main" val="2607772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a:defRPr sz="1200"/>
            </a:lvl1pPr>
          </a:lstStyle>
          <a:p>
            <a:fld id="{0F84FEAA-7E72-4B3C-B8A6-C9BADEADA4FF}" type="datetimeFigureOut">
              <a:rPr lang="en-US" smtClean="0"/>
              <a:t>4/8/2018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7" tIns="46589" rIns="93177" bIns="46589" rtlCol="0" anchor="b"/>
          <a:lstStyle>
            <a:lvl1pPr algn="r">
              <a:defRPr sz="1200"/>
            </a:lvl1pPr>
          </a:lstStyle>
          <a:p>
            <a:fld id="{6B8042DA-F9D0-4D58-856F-9ADEAB5455ED}" type="slidenum">
              <a:rPr lang="en-US" smtClean="0"/>
              <a:t>‹#›</a:t>
            </a:fld>
            <a:endParaRPr lang="en-US"/>
          </a:p>
        </p:txBody>
      </p:sp>
    </p:spTree>
    <p:extLst>
      <p:ext uri="{BB962C8B-B14F-4D97-AF65-F5344CB8AC3E}">
        <p14:creationId xmlns:p14="http://schemas.microsoft.com/office/powerpoint/2010/main" val="27030432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a:t>
            </a:fld>
            <a:endParaRPr lang="en-US" dirty="0"/>
          </a:p>
        </p:txBody>
      </p:sp>
    </p:spTree>
    <p:extLst>
      <p:ext uri="{BB962C8B-B14F-4D97-AF65-F5344CB8AC3E}">
        <p14:creationId xmlns:p14="http://schemas.microsoft.com/office/powerpoint/2010/main" val="150546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aseline="0" dirty="0" smtClean="0"/>
              <a:t>Also during the operation, we have obtained the necessary technical support in the different technical areas from authoritative companies and centers involved in designing, constructing and commissioning the NPP’s through signing contracts and memorandum of understanding.</a:t>
            </a:r>
          </a:p>
        </p:txBody>
      </p:sp>
      <p:sp>
        <p:nvSpPr>
          <p:cNvPr id="4" name="Date Placeholder 3"/>
          <p:cNvSpPr>
            <a:spLocks noGrp="1"/>
          </p:cNvSpPr>
          <p:nvPr>
            <p:ph type="dt" idx="10"/>
          </p:nvPr>
        </p:nvSpPr>
        <p:spPr/>
        <p:txBody>
          <a:bodyPr/>
          <a:lstStyle/>
          <a:p>
            <a:fld id="{A669998D-BA26-4042-A7ED-8E123C4060E1}" type="datetime1">
              <a:rPr lang="en-US" smtClean="0"/>
              <a:pPr/>
              <a:t>4/8/2018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19</a:t>
            </a:fld>
            <a:endParaRPr lang="en-US"/>
          </a:p>
        </p:txBody>
      </p:sp>
    </p:spTree>
    <p:extLst>
      <p:ext uri="{BB962C8B-B14F-4D97-AF65-F5344CB8AC3E}">
        <p14:creationId xmlns:p14="http://schemas.microsoft.com/office/powerpoint/2010/main" val="1640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20</a:t>
            </a:fld>
            <a:endParaRPr lang="en-US"/>
          </a:p>
        </p:txBody>
      </p:sp>
    </p:spTree>
    <p:extLst>
      <p:ext uri="{BB962C8B-B14F-4D97-AF65-F5344CB8AC3E}">
        <p14:creationId xmlns:p14="http://schemas.microsoft.com/office/powerpoint/2010/main" val="62298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a-IR" b="0" dirty="0" smtClean="0">
              <a:solidFill>
                <a:schemeClr val="accent5">
                  <a:lumMod val="50000"/>
                </a:schemeClr>
              </a:solidFill>
              <a:cs typeface="Nazanin" pitchFamily="2" charset="-78"/>
            </a:endParaRPr>
          </a:p>
        </p:txBody>
      </p:sp>
      <p:sp>
        <p:nvSpPr>
          <p:cNvPr id="4" name="Slide Number Placeholder 3"/>
          <p:cNvSpPr>
            <a:spLocks noGrp="1"/>
          </p:cNvSpPr>
          <p:nvPr>
            <p:ph type="sldNum" sz="quarter" idx="10"/>
          </p:nvPr>
        </p:nvSpPr>
        <p:spPr/>
        <p:txBody>
          <a:bodyPr/>
          <a:lstStyle/>
          <a:p>
            <a:fld id="{6B8042DA-F9D0-4D58-856F-9ADEAB5455ED}" type="slidenum">
              <a:rPr lang="en-US" smtClean="0"/>
              <a:t>2</a:t>
            </a:fld>
            <a:endParaRPr lang="en-US"/>
          </a:p>
        </p:txBody>
      </p:sp>
    </p:spTree>
    <p:extLst>
      <p:ext uri="{BB962C8B-B14F-4D97-AF65-F5344CB8AC3E}">
        <p14:creationId xmlns:p14="http://schemas.microsoft.com/office/powerpoint/2010/main" val="257504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fontAlgn="t" latinLnBrk="0" hangingPunct="1"/>
            <a:endParaRPr lang="fa-IR" dirty="0" smtClean="0"/>
          </a:p>
        </p:txBody>
      </p:sp>
      <p:sp>
        <p:nvSpPr>
          <p:cNvPr id="4" name="Slide Number Placeholder 3"/>
          <p:cNvSpPr>
            <a:spLocks noGrp="1"/>
          </p:cNvSpPr>
          <p:nvPr>
            <p:ph type="sldNum" sz="quarter" idx="10"/>
          </p:nvPr>
        </p:nvSpPr>
        <p:spPr/>
        <p:txBody>
          <a:bodyPr/>
          <a:lstStyle/>
          <a:p>
            <a:fld id="{CF65A1C8-55F9-423E-A89D-EDAF9AB7E184}" type="slidenum">
              <a:rPr lang="en-GB" smtClean="0"/>
              <a:pPr/>
              <a:t>3</a:t>
            </a:fld>
            <a:endParaRPr lang="en-GB"/>
          </a:p>
        </p:txBody>
      </p:sp>
    </p:spTree>
    <p:extLst>
      <p:ext uri="{BB962C8B-B14F-4D97-AF65-F5344CB8AC3E}">
        <p14:creationId xmlns:p14="http://schemas.microsoft.com/office/powerpoint/2010/main" val="24371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7" lvl="2" indent="-344477">
              <a:buSzPct val="95000"/>
            </a:pPr>
            <a:endParaRPr lang="en-US" altLang="en-US" sz="2000" dirty="0">
              <a:solidFill>
                <a:srgbClr val="FFFF00"/>
              </a:solidFill>
              <a:latin typeface="Calibri" panose="020F0502020204030204" pitchFamily="34" charset="0"/>
            </a:endParaRPr>
          </a:p>
          <a:p>
            <a:pPr marL="347667" lvl="2" indent="-344477">
              <a:buSzPct val="95000"/>
            </a:pPr>
            <a:endParaRPr lang="en-US" altLang="en-US" sz="2000" dirty="0">
              <a:solidFill>
                <a:srgbClr val="000000"/>
              </a:solidFill>
              <a:latin typeface="Calibri" panose="020F0502020204030204" pitchFamily="34" charset="0"/>
            </a:endParaRPr>
          </a:p>
          <a:p>
            <a:pPr algn="l" rtl="0"/>
            <a:endParaRPr lang="en-US" dirty="0"/>
          </a:p>
        </p:txBody>
      </p:sp>
      <p:sp>
        <p:nvSpPr>
          <p:cNvPr id="4" name="Slide Number Placeholder 3"/>
          <p:cNvSpPr>
            <a:spLocks noGrp="1"/>
          </p:cNvSpPr>
          <p:nvPr>
            <p:ph type="sldNum" sz="quarter" idx="10"/>
          </p:nvPr>
        </p:nvSpPr>
        <p:spPr/>
        <p:txBody>
          <a:bodyPr/>
          <a:lstStyle/>
          <a:p>
            <a:fld id="{94A1CBD8-C6EA-4C0F-BB38-6325DA51F3C7}" type="slidenum">
              <a:rPr lang="fa-IR" smtClean="0"/>
              <a:pPr/>
              <a:t>4</a:t>
            </a:fld>
            <a:endParaRPr lang="fa-IR"/>
          </a:p>
        </p:txBody>
      </p:sp>
    </p:spTree>
    <p:extLst>
      <p:ext uri="{BB962C8B-B14F-4D97-AF65-F5344CB8AC3E}">
        <p14:creationId xmlns:p14="http://schemas.microsoft.com/office/powerpoint/2010/main" val="356833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94A1CBD8-C6EA-4C0F-BB38-6325DA51F3C7}" type="slidenum">
              <a:rPr lang="fa-IR" smtClean="0"/>
              <a:pPr/>
              <a:t>5</a:t>
            </a:fld>
            <a:endParaRPr lang="fa-IR"/>
          </a:p>
        </p:txBody>
      </p:sp>
    </p:spTree>
    <p:extLst>
      <p:ext uri="{BB962C8B-B14F-4D97-AF65-F5344CB8AC3E}">
        <p14:creationId xmlns:p14="http://schemas.microsoft.com/office/powerpoint/2010/main" val="356833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baseline="0" dirty="0" smtClean="0"/>
          </a:p>
        </p:txBody>
      </p:sp>
      <p:sp>
        <p:nvSpPr>
          <p:cNvPr id="4" name="Date Placeholder 3"/>
          <p:cNvSpPr>
            <a:spLocks noGrp="1"/>
          </p:cNvSpPr>
          <p:nvPr>
            <p:ph type="dt" idx="10"/>
          </p:nvPr>
        </p:nvSpPr>
        <p:spPr/>
        <p:txBody>
          <a:bodyPr/>
          <a:lstStyle/>
          <a:p>
            <a:fld id="{A669998D-BA26-4042-A7ED-8E123C4060E1}" type="datetime1">
              <a:rPr lang="en-US" smtClean="0"/>
              <a:pPr/>
              <a:t>4/8/2018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7</a:t>
            </a:fld>
            <a:endParaRPr lang="en-US"/>
          </a:p>
        </p:txBody>
      </p:sp>
    </p:spTree>
    <p:extLst>
      <p:ext uri="{BB962C8B-B14F-4D97-AF65-F5344CB8AC3E}">
        <p14:creationId xmlns:p14="http://schemas.microsoft.com/office/powerpoint/2010/main" val="1640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In this slide, you can see the statistics of extensive programs which BNPP ,WANO</a:t>
            </a:r>
            <a:r>
              <a:rPr lang="en-US" baseline="0" dirty="0" smtClean="0"/>
              <a:t> and</a:t>
            </a:r>
            <a:r>
              <a:rPr lang="en-US" dirty="0" smtClean="0"/>
              <a:t>  IAEA specialists  held together</a:t>
            </a:r>
            <a:r>
              <a:rPr lang="en-US" baseline="0" dirty="0" smtClean="0"/>
              <a:t> </a:t>
            </a:r>
            <a:r>
              <a:rPr lang="en-US" dirty="0" smtClean="0"/>
              <a:t>in the form of </a:t>
            </a:r>
            <a:r>
              <a:rPr lang="en-US" b="0" dirty="0" smtClean="0"/>
              <a:t>training workshops, technical visits and technical support in various areas. As you see during 5 years since 2013 to 2017, as an average BNPP</a:t>
            </a:r>
            <a:r>
              <a:rPr lang="en-US" b="0" baseline="0" dirty="0" smtClean="0"/>
              <a:t> hosted six activity or events including workshop, technical meeting or … with </a:t>
            </a:r>
            <a:r>
              <a:rPr lang="en-US" b="0" baseline="0" smtClean="0"/>
              <a:t>about thirty-four </a:t>
            </a:r>
            <a:r>
              <a:rPr lang="en-US" b="0" baseline="0" dirty="0" smtClean="0"/>
              <a:t>experts from WANO and more than tree events with twelve experts from IAEA in each year. </a:t>
            </a:r>
            <a:endParaRPr lang="en-US" b="0" dirty="0"/>
          </a:p>
        </p:txBody>
      </p:sp>
      <p:sp>
        <p:nvSpPr>
          <p:cNvPr id="4" name="Date Placeholder 3"/>
          <p:cNvSpPr>
            <a:spLocks noGrp="1"/>
          </p:cNvSpPr>
          <p:nvPr>
            <p:ph type="dt" idx="10"/>
          </p:nvPr>
        </p:nvSpPr>
        <p:spPr/>
        <p:txBody>
          <a:bodyPr/>
          <a:lstStyle/>
          <a:p>
            <a:fld id="{316BC30F-9D62-4C54-ADC1-B787D2A1FC0C}" type="datetime1">
              <a:rPr lang="en-US" smtClean="0"/>
              <a:pPr/>
              <a:t>4/8/2018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15</a:t>
            </a:fld>
            <a:endParaRPr lang="en-US"/>
          </a:p>
        </p:txBody>
      </p:sp>
    </p:spTree>
    <p:extLst>
      <p:ext uri="{BB962C8B-B14F-4D97-AF65-F5344CB8AC3E}">
        <p14:creationId xmlns:p14="http://schemas.microsoft.com/office/powerpoint/2010/main" val="287326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Date Placeholder 3"/>
          <p:cNvSpPr>
            <a:spLocks noGrp="1"/>
          </p:cNvSpPr>
          <p:nvPr>
            <p:ph type="dt" idx="10"/>
          </p:nvPr>
        </p:nvSpPr>
        <p:spPr/>
        <p:txBody>
          <a:bodyPr/>
          <a:lstStyle/>
          <a:p>
            <a:fld id="{6C3DEFC8-D82B-488E-AF2A-02F93593A373}" type="datetime1">
              <a:rPr lang="en-US" smtClean="0"/>
              <a:pPr/>
              <a:t>4/8/2018</a:t>
            </a:fld>
            <a:endParaRPr lang="en-US"/>
          </a:p>
        </p:txBody>
      </p:sp>
      <p:sp>
        <p:nvSpPr>
          <p:cNvPr id="5" name="Slide Number Placeholder 4"/>
          <p:cNvSpPr>
            <a:spLocks noGrp="1"/>
          </p:cNvSpPr>
          <p:nvPr>
            <p:ph type="sldNum" sz="quarter" idx="11"/>
          </p:nvPr>
        </p:nvSpPr>
        <p:spPr/>
        <p:txBody>
          <a:bodyPr/>
          <a:lstStyle/>
          <a:p>
            <a:fld id="{9A07E8FE-573F-4A90-BB62-5E2DD97C4640}" type="slidenum">
              <a:rPr lang="en-US" smtClean="0"/>
              <a:pPr/>
              <a:t>16</a:t>
            </a:fld>
            <a:endParaRPr lang="en-US"/>
          </a:p>
        </p:txBody>
      </p:sp>
    </p:spTree>
    <p:extLst>
      <p:ext uri="{BB962C8B-B14F-4D97-AF65-F5344CB8AC3E}">
        <p14:creationId xmlns:p14="http://schemas.microsoft.com/office/powerpoint/2010/main" val="110757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54CE7-5AA2-4C4B-AC37-442856B464D7}" type="slidenum">
              <a:rPr lang="en-US" smtClean="0"/>
              <a:pPr/>
              <a:t>18</a:t>
            </a:fld>
            <a:endParaRPr lang="en-US"/>
          </a:p>
        </p:txBody>
      </p:sp>
    </p:spTree>
    <p:extLst>
      <p:ext uri="{BB962C8B-B14F-4D97-AF65-F5344CB8AC3E}">
        <p14:creationId xmlns:p14="http://schemas.microsoft.com/office/powerpoint/2010/main" val="176595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932C2-FB8C-4F06-988E-18449D57E365}"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932C2-FB8C-4F06-988E-18449D57E365}"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932C2-FB8C-4F06-988E-18449D57E365}"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932C2-FB8C-4F06-988E-18449D57E365}" type="datetimeFigureOut">
              <a:rPr lang="en-US" smtClean="0"/>
              <a:pPr/>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932C2-FB8C-4F06-988E-18449D57E365}"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932C2-FB8C-4F06-988E-18449D57E365}"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932C2-FB8C-4F06-988E-18449D57E365}"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932C2-FB8C-4F06-988E-18449D57E365}" type="datetimeFigureOut">
              <a:rPr lang="en-US" smtClean="0"/>
              <a:pPr/>
              <a:t>4/8/2018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3851920" y="130486"/>
            <a:ext cx="1697355" cy="640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1685" y="883568"/>
            <a:ext cx="1454724" cy="457200"/>
          </a:xfrm>
          <a:prstGeom prst="rect">
            <a:avLst/>
          </a:prstGeom>
          <a:ln>
            <a:noFill/>
          </a:ln>
          <a:effectLst/>
        </p:spPr>
      </p:pic>
      <p:sp>
        <p:nvSpPr>
          <p:cNvPr id="8" name="TextBox 7"/>
          <p:cNvSpPr txBox="1"/>
          <p:nvPr/>
        </p:nvSpPr>
        <p:spPr>
          <a:xfrm>
            <a:off x="0" y="2375009"/>
            <a:ext cx="6948264" cy="2523768"/>
          </a:xfrm>
          <a:prstGeom prst="rect">
            <a:avLst/>
          </a:prstGeom>
          <a:noFill/>
        </p:spPr>
        <p:txBody>
          <a:bodyPr wrap="square" rtlCol="0">
            <a:spAutoFit/>
          </a:bodyPr>
          <a:lstStyle/>
          <a:p>
            <a:pPr algn="ctr"/>
            <a:r>
              <a:rPr lang="en-US" sz="2800" b="1" dirty="0" smtClean="0">
                <a:latin typeface="Calibri" pitchFamily="34" charset="0"/>
                <a:cs typeface="B Nazanin" pitchFamily="2" charset="-78"/>
              </a:rPr>
              <a:t>Cooperation of </a:t>
            </a:r>
            <a:r>
              <a:rPr lang="en-US" sz="2800" b="1" dirty="0" err="1" smtClean="0">
                <a:latin typeface="Calibri" pitchFamily="34" charset="0"/>
                <a:cs typeface="B Nazanin" pitchFamily="2" charset="-78"/>
              </a:rPr>
              <a:t>Bushehr</a:t>
            </a:r>
            <a:endParaRPr lang="en-US" sz="2800" b="1" dirty="0" smtClean="0">
              <a:latin typeface="Calibri" pitchFamily="34" charset="0"/>
              <a:cs typeface="B Nazanin" pitchFamily="2" charset="-78"/>
            </a:endParaRPr>
          </a:p>
          <a:p>
            <a:pPr algn="ctr"/>
            <a:r>
              <a:rPr lang="en-US" sz="2800" b="1" dirty="0" smtClean="0">
                <a:latin typeface="Calibri" pitchFamily="34" charset="0"/>
                <a:cs typeface="B Nazanin" pitchFamily="2" charset="-78"/>
              </a:rPr>
              <a:t> </a:t>
            </a:r>
            <a:r>
              <a:rPr lang="en-US" sz="2800" b="1" dirty="0">
                <a:latin typeface="Calibri" pitchFamily="34" charset="0"/>
                <a:cs typeface="B Nazanin" pitchFamily="2" charset="-78"/>
              </a:rPr>
              <a:t>Nuclear </a:t>
            </a:r>
            <a:r>
              <a:rPr lang="en-US" sz="2800" b="1" dirty="0" smtClean="0">
                <a:latin typeface="Calibri" pitchFamily="34" charset="0"/>
                <a:cs typeface="B Nazanin" pitchFamily="2" charset="-78"/>
              </a:rPr>
              <a:t>Power Plant with </a:t>
            </a:r>
            <a:r>
              <a:rPr lang="en-US" sz="2800" b="1" dirty="0">
                <a:latin typeface="Calibri" pitchFamily="34" charset="0"/>
                <a:cs typeface="B Nazanin" pitchFamily="2" charset="-78"/>
              </a:rPr>
              <a:t>i</a:t>
            </a:r>
            <a:r>
              <a:rPr lang="en-US" sz="2800" b="1" dirty="0" smtClean="0">
                <a:latin typeface="Calibri" pitchFamily="34" charset="0"/>
                <a:cs typeface="B Nazanin" pitchFamily="2" charset="-78"/>
              </a:rPr>
              <a:t>nternational organizations and worldwide Nuclear Power Plants</a:t>
            </a:r>
            <a:r>
              <a:rPr lang="en-US" sz="5400" b="1" dirty="0" smtClean="0">
                <a:latin typeface="Calibri" pitchFamily="34" charset="0"/>
                <a:cs typeface="B Nazanin" pitchFamily="2" charset="-78"/>
              </a:rPr>
              <a:t> </a:t>
            </a:r>
            <a:endParaRPr lang="en-US" sz="4800" b="1" dirty="0" smtClean="0">
              <a:latin typeface="Calibri" pitchFamily="34" charset="0"/>
              <a:cs typeface="Titr" pitchFamily="2" charset="-78"/>
            </a:endParaRPr>
          </a:p>
          <a:p>
            <a:pPr algn="ctr" rtl="1"/>
            <a:endParaRPr lang="fa-IR" sz="2000" b="1" dirty="0">
              <a:latin typeface="Calibri" pitchFamily="34" charset="0"/>
              <a:cs typeface="Titr" pitchFamily="2" charset="-78"/>
            </a:endParaRPr>
          </a:p>
        </p:txBody>
      </p:sp>
      <p:sp>
        <p:nvSpPr>
          <p:cNvPr id="2" name="TextBox 1"/>
          <p:cNvSpPr txBox="1"/>
          <p:nvPr/>
        </p:nvSpPr>
        <p:spPr>
          <a:xfrm>
            <a:off x="1043608" y="6052645"/>
            <a:ext cx="741682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b">
            <a:spAutoFit/>
          </a:bodyPr>
          <a:lstStyle/>
          <a:p>
            <a:pPr algn="ctr"/>
            <a:r>
              <a:rPr lang="en-US" sz="2400" b="1" dirty="0" smtClean="0">
                <a:cs typeface="Titr" pitchFamily="2" charset="-78"/>
              </a:rPr>
              <a:t>Presented by: </a:t>
            </a:r>
            <a:r>
              <a:rPr lang="en-US" sz="2400" b="1" dirty="0" err="1" smtClean="0">
                <a:cs typeface="Titr" pitchFamily="2" charset="-78"/>
              </a:rPr>
              <a:t>Ebrahim</a:t>
            </a:r>
            <a:r>
              <a:rPr lang="en-US" sz="2400" b="1" dirty="0" smtClean="0">
                <a:cs typeface="Titr" pitchFamily="2" charset="-78"/>
              </a:rPr>
              <a:t> </a:t>
            </a:r>
            <a:r>
              <a:rPr lang="en-US" sz="2400" b="1" dirty="0" err="1" smtClean="0">
                <a:cs typeface="Titr" pitchFamily="2" charset="-78"/>
              </a:rPr>
              <a:t>Deylami</a:t>
            </a:r>
            <a:endParaRPr lang="fa-IR" sz="1400" b="1" dirty="0">
              <a:cs typeface="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for mutual cooperation</a:t>
            </a:r>
            <a:endParaRPr lang="en-US" dirty="0"/>
          </a:p>
        </p:txBody>
      </p:sp>
      <p:sp>
        <p:nvSpPr>
          <p:cNvPr id="3" name="Content Placeholder 2"/>
          <p:cNvSpPr>
            <a:spLocks noGrp="1"/>
          </p:cNvSpPr>
          <p:nvPr>
            <p:ph idx="1"/>
          </p:nvPr>
        </p:nvSpPr>
        <p:spPr>
          <a:xfrm>
            <a:off x="467544" y="1628800"/>
            <a:ext cx="8229600" cy="4525963"/>
          </a:xfrm>
        </p:spPr>
        <p:txBody>
          <a:bodyPr>
            <a:normAutofit fontScale="62500" lnSpcReduction="20000"/>
          </a:bodyPr>
          <a:lstStyle/>
          <a:p>
            <a:pPr marL="0" lvl="0" indent="0">
              <a:buNone/>
            </a:pPr>
            <a:r>
              <a:rPr lang="en-US" b="1" dirty="0" smtClean="0">
                <a:solidFill>
                  <a:srgbClr val="00B050"/>
                </a:solidFill>
              </a:rPr>
              <a:t>2- Technical </a:t>
            </a:r>
            <a:r>
              <a:rPr lang="en-US" b="1" dirty="0">
                <a:solidFill>
                  <a:srgbClr val="00B050"/>
                </a:solidFill>
              </a:rPr>
              <a:t>and Engineering support: </a:t>
            </a:r>
            <a:endParaRPr lang="en-US" dirty="0">
              <a:solidFill>
                <a:srgbClr val="00B050"/>
              </a:solidFill>
            </a:endParaRPr>
          </a:p>
          <a:p>
            <a:pPr lvl="0"/>
            <a:r>
              <a:rPr lang="en-US" dirty="0"/>
              <a:t>Nuclear fuel; </a:t>
            </a:r>
          </a:p>
          <a:p>
            <a:pPr lvl="0"/>
            <a:r>
              <a:rPr lang="en-US" dirty="0"/>
              <a:t>Increasing the lifetime and decreasing the risk of NPP Units and equipment; </a:t>
            </a:r>
          </a:p>
          <a:p>
            <a:pPr lvl="0"/>
            <a:r>
              <a:rPr lang="en-US" dirty="0"/>
              <a:t>Tests and examinations; </a:t>
            </a:r>
          </a:p>
          <a:p>
            <a:pPr lvl="0"/>
            <a:r>
              <a:rPr lang="en-US" dirty="0"/>
              <a:t>Metallurgy and welding; </a:t>
            </a:r>
          </a:p>
          <a:p>
            <a:pPr lvl="0"/>
            <a:r>
              <a:rPr lang="en-US" dirty="0"/>
              <a:t>Chemistry;</a:t>
            </a:r>
          </a:p>
          <a:p>
            <a:pPr lvl="0"/>
            <a:r>
              <a:rPr lang="en-US" dirty="0"/>
              <a:t>Ventilation; </a:t>
            </a:r>
          </a:p>
          <a:p>
            <a:pPr lvl="0"/>
            <a:r>
              <a:rPr lang="en-US" dirty="0"/>
              <a:t>Reactor;</a:t>
            </a:r>
          </a:p>
          <a:p>
            <a:pPr lvl="0"/>
            <a:r>
              <a:rPr lang="en-US" dirty="0"/>
              <a:t>Calibration;</a:t>
            </a:r>
          </a:p>
          <a:p>
            <a:pPr lvl="0"/>
            <a:r>
              <a:rPr lang="en-US" dirty="0"/>
              <a:t>Turbine;</a:t>
            </a:r>
          </a:p>
          <a:p>
            <a:pPr lvl="0"/>
            <a:r>
              <a:rPr lang="en-US" dirty="0"/>
              <a:t>Common systems;</a:t>
            </a:r>
          </a:p>
          <a:p>
            <a:pPr lvl="0"/>
            <a:r>
              <a:rPr lang="en-US" dirty="0"/>
              <a:t>Instrumentation and control,  automatic, control and measurement  equipment; </a:t>
            </a:r>
          </a:p>
          <a:p>
            <a:endParaRPr lang="en-US" dirty="0"/>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10</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506234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for mutual cooperation</a:t>
            </a:r>
            <a:endParaRPr lang="en-US" dirty="0"/>
          </a:p>
        </p:txBody>
      </p:sp>
      <p:sp>
        <p:nvSpPr>
          <p:cNvPr id="3" name="Content Placeholder 2"/>
          <p:cNvSpPr>
            <a:spLocks noGrp="1"/>
          </p:cNvSpPr>
          <p:nvPr>
            <p:ph idx="1"/>
          </p:nvPr>
        </p:nvSpPr>
        <p:spPr/>
        <p:txBody>
          <a:bodyPr/>
          <a:lstStyle/>
          <a:p>
            <a:pPr marL="0" lvl="0" indent="0">
              <a:buNone/>
            </a:pPr>
            <a:r>
              <a:rPr lang="en-US" b="1" dirty="0">
                <a:solidFill>
                  <a:srgbClr val="00B050"/>
                </a:solidFill>
              </a:rPr>
              <a:t>3- Technical service and repairs: </a:t>
            </a:r>
            <a:endParaRPr lang="en-US" dirty="0">
              <a:solidFill>
                <a:srgbClr val="00B050"/>
              </a:solidFill>
            </a:endParaRPr>
          </a:p>
          <a:p>
            <a:pPr lvl="0"/>
            <a:r>
              <a:rPr lang="en-US" dirty="0"/>
              <a:t>Refueling process; </a:t>
            </a:r>
          </a:p>
          <a:p>
            <a:pPr lvl="0"/>
            <a:r>
              <a:rPr lang="en-US" dirty="0"/>
              <a:t>Planning and organizing the repairs; </a:t>
            </a:r>
          </a:p>
          <a:p>
            <a:pPr lvl="0"/>
            <a:r>
              <a:rPr lang="en-US" dirty="0"/>
              <a:t>Repairing the mechanical, electrical and I&amp;C equipment； </a:t>
            </a:r>
          </a:p>
          <a:p>
            <a:pPr lvl="0"/>
            <a:r>
              <a:rPr lang="en-US" dirty="0"/>
              <a:t>methods and instruments especially made for repairs</a:t>
            </a:r>
            <a:r>
              <a:rPr lang="en-US" dirty="0" smtClean="0"/>
              <a:t>;</a:t>
            </a:r>
            <a:endParaRPr lang="en-US" dirty="0"/>
          </a:p>
          <a:p>
            <a:endParaRPr lang="en-US" dirty="0"/>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11</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49446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for mutual cooperation</a:t>
            </a:r>
            <a:endParaRPr lang="en-US" dirty="0"/>
          </a:p>
        </p:txBody>
      </p:sp>
      <p:sp>
        <p:nvSpPr>
          <p:cNvPr id="3" name="Content Placeholder 2"/>
          <p:cNvSpPr>
            <a:spLocks noGrp="1"/>
          </p:cNvSpPr>
          <p:nvPr>
            <p:ph idx="1"/>
          </p:nvPr>
        </p:nvSpPr>
        <p:spPr/>
        <p:txBody>
          <a:bodyPr/>
          <a:lstStyle/>
          <a:p>
            <a:pPr marL="0" lvl="0" indent="0">
              <a:buNone/>
            </a:pPr>
            <a:r>
              <a:rPr lang="en-US" b="1" dirty="0">
                <a:solidFill>
                  <a:srgbClr val="00B050"/>
                </a:solidFill>
              </a:rPr>
              <a:t>4- Experiences and knowledge of management in the supply chain of goods and services: </a:t>
            </a:r>
            <a:endParaRPr lang="en-US" dirty="0">
              <a:solidFill>
                <a:srgbClr val="00B050"/>
              </a:solidFill>
            </a:endParaRPr>
          </a:p>
          <a:p>
            <a:pPr lvl="0"/>
            <a:r>
              <a:rPr lang="en-US" dirty="0"/>
              <a:t>Supplying the spare parts and equipment;</a:t>
            </a:r>
          </a:p>
          <a:p>
            <a:pPr lvl="0"/>
            <a:r>
              <a:rPr lang="en-US" dirty="0"/>
              <a:t>Manufacturing parts and equipment; </a:t>
            </a:r>
          </a:p>
          <a:p>
            <a:pPr lvl="0"/>
            <a:r>
              <a:rPr lang="en-US" dirty="0"/>
              <a:t>Having access to optimal order point; </a:t>
            </a:r>
          </a:p>
          <a:p>
            <a:endParaRPr lang="en-US" dirty="0"/>
          </a:p>
          <a:p>
            <a:endParaRPr lang="en-US" dirty="0"/>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12</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428228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for mutual cooperation</a:t>
            </a:r>
            <a:endParaRPr lang="en-US" dirty="0"/>
          </a:p>
        </p:txBody>
      </p:sp>
      <p:sp>
        <p:nvSpPr>
          <p:cNvPr id="3" name="Content Placeholder 2"/>
          <p:cNvSpPr>
            <a:spLocks noGrp="1"/>
          </p:cNvSpPr>
          <p:nvPr>
            <p:ph idx="1"/>
          </p:nvPr>
        </p:nvSpPr>
        <p:spPr/>
        <p:txBody>
          <a:bodyPr/>
          <a:lstStyle/>
          <a:p>
            <a:pPr lvl="0"/>
            <a:r>
              <a:rPr lang="en-US" b="1" dirty="0">
                <a:solidFill>
                  <a:srgbClr val="00B050"/>
                </a:solidFill>
              </a:rPr>
              <a:t>OTHER Areas:</a:t>
            </a:r>
          </a:p>
          <a:p>
            <a:pPr lvl="0">
              <a:buFont typeface="Wingdings" pitchFamily="2" charset="2"/>
              <a:buChar char="ü"/>
            </a:pPr>
            <a:r>
              <a:rPr lang="en-US" b="1" dirty="0"/>
              <a:t>Operating the equipment and systems</a:t>
            </a:r>
            <a:endParaRPr lang="en-US" dirty="0"/>
          </a:p>
          <a:p>
            <a:pPr lvl="0">
              <a:buFont typeface="Wingdings" pitchFamily="2" charset="2"/>
              <a:buChar char="ü"/>
            </a:pPr>
            <a:r>
              <a:rPr lang="en-US" b="1" dirty="0"/>
              <a:t>Quality management system</a:t>
            </a:r>
          </a:p>
          <a:p>
            <a:pPr>
              <a:buFont typeface="Wingdings" pitchFamily="2" charset="2"/>
              <a:buChar char="ü"/>
            </a:pPr>
            <a:r>
              <a:rPr lang="en-US" b="1" dirty="0"/>
              <a:t>Organizational chart of NPP</a:t>
            </a:r>
            <a:endParaRPr lang="en-US" dirty="0"/>
          </a:p>
          <a:p>
            <a:pPr lvl="0">
              <a:buFont typeface="Wingdings" pitchFamily="2" charset="2"/>
              <a:buChar char="ü"/>
            </a:pPr>
            <a:r>
              <a:rPr lang="en-US" b="1" dirty="0"/>
              <a:t>Training and qualification of staff </a:t>
            </a:r>
            <a:r>
              <a:rPr lang="en-US" b="1" dirty="0">
                <a:hlinkClick r:id="rId2" action="ppaction://hlinksldjump"/>
              </a:rPr>
              <a:t>↑</a:t>
            </a:r>
            <a:endParaRPr lang="en-US" dirty="0"/>
          </a:p>
          <a:p>
            <a:pPr marL="0" indent="0">
              <a:buNone/>
            </a:pPr>
            <a:endParaRPr lang="en-US" dirty="0"/>
          </a:p>
          <a:p>
            <a:pPr marL="0" indent="0">
              <a:buNone/>
            </a:pPr>
            <a:endParaRPr lang="en-US" dirty="0"/>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13</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891273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Test conducting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 objective of this project is to </a:t>
            </a:r>
            <a:r>
              <a:rPr lang="en-GB" dirty="0">
                <a:solidFill>
                  <a:srgbClr val="0070C0"/>
                </a:solidFill>
              </a:rPr>
              <a:t>review the post-Fukushima nuclear safety stress test self-assessment of the </a:t>
            </a:r>
            <a:r>
              <a:rPr lang="en-GB" dirty="0" err="1">
                <a:solidFill>
                  <a:srgbClr val="0070C0"/>
                </a:solidFill>
              </a:rPr>
              <a:t>Bushehr</a:t>
            </a:r>
            <a:r>
              <a:rPr lang="en-GB" dirty="0">
                <a:solidFill>
                  <a:srgbClr val="0070C0"/>
                </a:solidFill>
              </a:rPr>
              <a:t> Nuclear Power Plant unit-1, in full compliance with the INRA detailed requirements of the stress test</a:t>
            </a:r>
            <a:r>
              <a:rPr lang="en-GB" dirty="0"/>
              <a:t>, to perform a gap analysis, to complete as necessary the self-assessment, and to envisage strategies for addressing stress test recommendations</a:t>
            </a:r>
            <a:r>
              <a:rPr lang="en-GB" dirty="0" smtClean="0"/>
              <a:t>.</a:t>
            </a:r>
          </a:p>
          <a:p>
            <a:pPr marL="0" indent="0">
              <a:buNone/>
            </a:pPr>
            <a:r>
              <a:rPr lang="en-GB" dirty="0" smtClean="0"/>
              <a:t>The kick-off Meeting of this project will be held </a:t>
            </a:r>
            <a:r>
              <a:rPr lang="en-GB" dirty="0" smtClean="0">
                <a:solidFill>
                  <a:schemeClr val="accent1"/>
                </a:solidFill>
              </a:rPr>
              <a:t>in 28-30 April </a:t>
            </a:r>
            <a:r>
              <a:rPr lang="en-GB" dirty="0" smtClean="0">
                <a:solidFill>
                  <a:schemeClr val="accent1"/>
                </a:solidFill>
              </a:rPr>
              <a:t>2018 in </a:t>
            </a:r>
            <a:r>
              <a:rPr lang="en-GB" dirty="0" err="1" smtClean="0">
                <a:solidFill>
                  <a:schemeClr val="accent1"/>
                </a:solidFill>
              </a:rPr>
              <a:t>Bushehr</a:t>
            </a:r>
            <a:r>
              <a:rPr lang="en-GB" smtClean="0">
                <a:solidFill>
                  <a:schemeClr val="accent1"/>
                </a:solidFill>
              </a:rPr>
              <a:t>.</a:t>
            </a:r>
            <a:endParaRPr lang="en-US" dirty="0">
              <a:solidFill>
                <a:schemeClr val="accent1"/>
              </a:solidFill>
            </a:endParaRPr>
          </a:p>
          <a:p>
            <a:pPr marL="0" indent="0">
              <a:buNone/>
            </a:pPr>
            <a:endParaRPr lang="en-US" dirty="0">
              <a:hlinkClick r:id="rId2" action="ppaction://hlinksldjump"/>
            </a:endParaRPr>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14</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754250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332656"/>
            <a:ext cx="7848872" cy="457200"/>
          </a:xfrm>
          <a:prstGeom prst="rect">
            <a:avLst/>
          </a:prstGeom>
        </p:spPr>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2800" dirty="0">
                <a:solidFill>
                  <a:schemeClr val="accent2">
                    <a:lumMod val="75000"/>
                  </a:schemeClr>
                </a:solidFill>
              </a:rPr>
              <a:t>Cooperation with WANO and IAEA</a:t>
            </a:r>
          </a:p>
        </p:txBody>
      </p:sp>
      <p:graphicFrame>
        <p:nvGraphicFramePr>
          <p:cNvPr id="7" name="Table 6"/>
          <p:cNvGraphicFramePr>
            <a:graphicFrameLocks noGrp="1"/>
          </p:cNvGraphicFramePr>
          <p:nvPr>
            <p:extLst>
              <p:ext uri="{D42A27DB-BD31-4B8C-83A1-F6EECF244321}">
                <p14:modId xmlns:p14="http://schemas.microsoft.com/office/powerpoint/2010/main" val="542348725"/>
              </p:ext>
            </p:extLst>
          </p:nvPr>
        </p:nvGraphicFramePr>
        <p:xfrm>
          <a:off x="433438" y="1772816"/>
          <a:ext cx="8166472" cy="1160816"/>
        </p:xfrm>
        <a:graphic>
          <a:graphicData uri="http://schemas.openxmlformats.org/drawingml/2006/table">
            <a:tbl>
              <a:tblPr firstRow="1" firstCol="1" bandRow="1">
                <a:tableStyleId>{7DF18680-E054-41AD-8BC1-D1AEF772440D}</a:tableStyleId>
              </a:tblPr>
              <a:tblGrid>
                <a:gridCol w="1242962"/>
                <a:gridCol w="1316426"/>
                <a:gridCol w="1308941"/>
                <a:gridCol w="2220708"/>
                <a:gridCol w="2077435"/>
              </a:tblGrid>
              <a:tr h="35873">
                <a:tc>
                  <a:txBody>
                    <a:bodyPr/>
                    <a:lstStyle/>
                    <a:p>
                      <a:pPr marL="0" marR="0" algn="ctr">
                        <a:lnSpc>
                          <a:spcPct val="115000"/>
                        </a:lnSpc>
                        <a:spcBef>
                          <a:spcPts val="0"/>
                        </a:spcBef>
                        <a:spcAft>
                          <a:spcPts val="0"/>
                        </a:spcAft>
                      </a:pPr>
                      <a:r>
                        <a:rPr lang="en-US" sz="1800" dirty="0">
                          <a:effectLst/>
                        </a:rPr>
                        <a:t>Year </a:t>
                      </a:r>
                      <a:endParaRPr lang="en-US" sz="1800" dirty="0">
                        <a:effectLst/>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effectLst/>
                        </a:rPr>
                        <a:t>Number of Events </a:t>
                      </a:r>
                      <a:endParaRPr lang="en-US" sz="1800" dirty="0">
                        <a:effectLst/>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rPr>
                        <a:t>International Experts Attended the Event</a:t>
                      </a:r>
                      <a:endParaRPr lang="en-US" sz="1800">
                        <a:effectLst/>
                        <a:latin typeface="Calibri"/>
                        <a:ea typeface="Times New Roman"/>
                        <a:cs typeface="Times New Roman"/>
                      </a:endParaRPr>
                    </a:p>
                  </a:txBody>
                  <a:tcPr marL="68580" marR="68580" marT="0" marB="0" anchor="ctr"/>
                </a:tc>
                <a:tc hMerge="1">
                  <a:txBody>
                    <a:bodyPr/>
                    <a:lstStyle/>
                    <a:p>
                      <a:endParaRPr lang="en-US"/>
                    </a:p>
                  </a:txBody>
                  <a:tcPr/>
                </a:tc>
              </a:tr>
              <a:tr h="310699">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WANO</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IAEA</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WANO</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effectLst/>
                        </a:rPr>
                        <a:t>IAEA</a:t>
                      </a:r>
                      <a:endParaRPr lang="en-US" sz="1800" dirty="0">
                        <a:effectLst/>
                        <a:latin typeface="Calibri"/>
                        <a:ea typeface="Times New Roman"/>
                        <a:cs typeface="Times New Roman"/>
                      </a:endParaRPr>
                    </a:p>
                  </a:txBody>
                  <a:tcPr marL="68580" marR="68580" marT="0" marB="0" anchor="ctr"/>
                </a:tc>
              </a:tr>
              <a:tr h="529880">
                <a:tc>
                  <a:txBody>
                    <a:bodyPr/>
                    <a:lstStyle/>
                    <a:p>
                      <a:pPr marL="0" marR="0" algn="ctr">
                        <a:lnSpc>
                          <a:spcPct val="115000"/>
                        </a:lnSpc>
                        <a:spcBef>
                          <a:spcPts val="0"/>
                        </a:spcBef>
                        <a:spcAft>
                          <a:spcPts val="0"/>
                        </a:spcAft>
                      </a:pPr>
                      <a:r>
                        <a:rPr lang="en-US" sz="1800" dirty="0" smtClean="0">
                          <a:effectLst/>
                        </a:rPr>
                        <a:t>2013-2017</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latin typeface="+mn-lt"/>
                          <a:ea typeface="+mn-ea"/>
                          <a:cs typeface="+mn-cs"/>
                        </a:rPr>
                        <a:t>31</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rPr>
                        <a:t>18</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rPr>
                        <a:t>169</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rPr>
                        <a:t>60</a:t>
                      </a:r>
                      <a:endParaRPr lang="en-US" sz="1800" dirty="0">
                        <a:effectLst/>
                        <a:latin typeface="Calibri"/>
                        <a:ea typeface="Times New Roman"/>
                        <a:cs typeface="Times New Roman"/>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30434631"/>
              </p:ext>
            </p:extLst>
          </p:nvPr>
        </p:nvGraphicFramePr>
        <p:xfrm>
          <a:off x="457200" y="3886200"/>
          <a:ext cx="8147248" cy="1112917"/>
        </p:xfrm>
        <a:graphic>
          <a:graphicData uri="http://schemas.openxmlformats.org/drawingml/2006/table">
            <a:tbl>
              <a:tblPr firstRow="1" firstCol="1" bandRow="1">
                <a:tableStyleId>{7DF18680-E054-41AD-8BC1-D1AEF772440D}</a:tableStyleId>
              </a:tblPr>
              <a:tblGrid>
                <a:gridCol w="1413973"/>
                <a:gridCol w="1413973"/>
                <a:gridCol w="998822"/>
                <a:gridCol w="2317108"/>
                <a:gridCol w="2003372"/>
              </a:tblGrid>
              <a:tr h="263569">
                <a:tc>
                  <a:txBody>
                    <a:bodyPr/>
                    <a:lstStyle/>
                    <a:p>
                      <a:pPr marL="0" marR="0" algn="ctr">
                        <a:lnSpc>
                          <a:spcPct val="115000"/>
                        </a:lnSpc>
                        <a:spcBef>
                          <a:spcPts val="0"/>
                        </a:spcBef>
                        <a:spcAft>
                          <a:spcPts val="0"/>
                        </a:spcAft>
                      </a:pPr>
                      <a:r>
                        <a:rPr lang="en-US" sz="1800" baseline="0" dirty="0" smtClean="0">
                          <a:effectLst/>
                        </a:rPr>
                        <a:t>Year</a:t>
                      </a:r>
                      <a:endParaRPr lang="en-US" sz="1800" b="1" baseline="0" dirty="0">
                        <a:effectLst/>
                        <a:latin typeface="Calibri" pitchFamily="34" charset="0"/>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aseline="0" dirty="0">
                          <a:effectLst/>
                        </a:rPr>
                        <a:t>Number of Events </a:t>
                      </a:r>
                      <a:endParaRPr lang="en-US" sz="1600" baseline="0" dirty="0">
                        <a:effectLst/>
                        <a:latin typeface="Calibri" pitchFamily="34" charset="0"/>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800" baseline="0" dirty="0" err="1">
                          <a:effectLst/>
                        </a:rPr>
                        <a:t>Bushehr</a:t>
                      </a:r>
                      <a:r>
                        <a:rPr lang="en-US" sz="1800" baseline="0" dirty="0">
                          <a:effectLst/>
                        </a:rPr>
                        <a:t> NPP Experts Attended the Event</a:t>
                      </a:r>
                      <a:endParaRPr lang="en-US" sz="1600" baseline="0" dirty="0">
                        <a:effectLst/>
                        <a:latin typeface="Calibri" pitchFamily="34" charset="0"/>
                        <a:ea typeface="Times New Roman"/>
                        <a:cs typeface="Times New Roman"/>
                      </a:endParaRPr>
                    </a:p>
                  </a:txBody>
                  <a:tcPr marL="68580" marR="68580" marT="0" marB="0" anchor="ctr"/>
                </a:tc>
                <a:tc hMerge="1">
                  <a:txBody>
                    <a:bodyPr/>
                    <a:lstStyle/>
                    <a:p>
                      <a:endParaRPr lang="en-US"/>
                    </a:p>
                  </a:txBody>
                  <a:tcPr/>
                </a:tc>
              </a:tr>
              <a:tr h="263569">
                <a:tc>
                  <a:txBody>
                    <a:bodyPr/>
                    <a:lstStyle/>
                    <a:p>
                      <a:pPr marL="0" marR="0" algn="ctr">
                        <a:lnSpc>
                          <a:spcPct val="115000"/>
                        </a:lnSpc>
                        <a:spcBef>
                          <a:spcPts val="0"/>
                        </a:spcBef>
                        <a:spcAft>
                          <a:spcPts val="0"/>
                        </a:spcAft>
                      </a:pPr>
                      <a:endParaRPr lang="en-US" sz="1600" b="1" baseline="0" dirty="0">
                        <a:effectLst/>
                        <a:latin typeface="Calibri" pitchFamily="34"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WANO</a:t>
                      </a:r>
                      <a:endParaRPr lang="en-US" sz="1600" baseline="0" dirty="0">
                        <a:effectLst/>
                        <a:latin typeface="Calibri" pitchFamily="34"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IAEA</a:t>
                      </a:r>
                      <a:endParaRPr lang="en-US" sz="1600" baseline="0" dirty="0">
                        <a:effectLst/>
                        <a:latin typeface="Calibri" pitchFamily="34"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WANO</a:t>
                      </a:r>
                      <a:endParaRPr lang="en-US" sz="1600" baseline="0" dirty="0">
                        <a:effectLst/>
                        <a:latin typeface="Calibri" pitchFamily="34"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aseline="0" dirty="0">
                          <a:effectLst/>
                        </a:rPr>
                        <a:t>IAEA</a:t>
                      </a:r>
                      <a:endParaRPr lang="en-US" sz="1600" baseline="0" dirty="0">
                        <a:effectLst/>
                        <a:latin typeface="Calibri" pitchFamily="34" charset="0"/>
                        <a:ea typeface="Times New Roman"/>
                        <a:cs typeface="Times New Roman"/>
                      </a:endParaRPr>
                    </a:p>
                  </a:txBody>
                  <a:tcPr marL="68580" marR="68580" marT="0" marB="0" anchor="ctr"/>
                </a:tc>
              </a:tr>
              <a:tr h="481981">
                <a:tc>
                  <a:txBody>
                    <a:bodyPr/>
                    <a:lstStyle/>
                    <a:p>
                      <a:pPr marL="0" marR="0" algn="ctr">
                        <a:lnSpc>
                          <a:spcPct val="115000"/>
                        </a:lnSpc>
                        <a:spcBef>
                          <a:spcPts val="0"/>
                        </a:spcBef>
                        <a:spcAft>
                          <a:spcPts val="0"/>
                        </a:spcAft>
                      </a:pPr>
                      <a:r>
                        <a:rPr lang="en-US" sz="1800" baseline="0" dirty="0" smtClean="0">
                          <a:effectLst/>
                        </a:rPr>
                        <a:t>2013-2017</a:t>
                      </a:r>
                      <a:endParaRPr lang="en-US" sz="1800" b="1" baseline="0" dirty="0">
                        <a:effectLst/>
                        <a:latin typeface="Calibri" pitchFamily="34" charset="0"/>
                        <a:ea typeface="Times New Roman"/>
                        <a:cs typeface="Times New Roman"/>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98</a:t>
                      </a:r>
                      <a:endParaRPr lang="en-US" sz="1800" kern="1200" baseline="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24</a:t>
                      </a:r>
                      <a:endParaRPr lang="en-US" sz="1800" kern="1200" baseline="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123</a:t>
                      </a:r>
                      <a:endParaRPr lang="en-US" sz="1800" kern="1200" baseline="0" dirty="0">
                        <a:solidFill>
                          <a:schemeClr val="dk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72</a:t>
                      </a:r>
                      <a:endParaRPr lang="en-US" sz="1800" kern="1200" baseline="0" dirty="0">
                        <a:solidFill>
                          <a:schemeClr val="dk1"/>
                        </a:solidFill>
                        <a:effectLst/>
                        <a:latin typeface="+mn-lt"/>
                        <a:ea typeface="+mn-ea"/>
                        <a:cs typeface="+mn-cs"/>
                      </a:endParaRPr>
                    </a:p>
                  </a:txBody>
                  <a:tcPr marL="68580" marR="68580" marT="0" marB="0" anchor="ctr"/>
                </a:tc>
              </a:tr>
            </a:tbl>
          </a:graphicData>
        </a:graphic>
      </p:graphicFrame>
      <p:sp>
        <p:nvSpPr>
          <p:cNvPr id="10"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15</a:t>
            </a:fld>
            <a:endParaRPr lang="en-US" sz="2400" b="1" dirty="0">
              <a:solidFill>
                <a:srgbClr val="898989"/>
              </a:solidFill>
              <a:cs typeface="Nazanin" pitchFamily="2" charset="-78"/>
            </a:endParaRPr>
          </a:p>
        </p:txBody>
      </p:sp>
      <p:sp>
        <p:nvSpPr>
          <p:cNvPr id="2" name="TextBox 1"/>
          <p:cNvSpPr txBox="1"/>
          <p:nvPr/>
        </p:nvSpPr>
        <p:spPr>
          <a:xfrm>
            <a:off x="2339752" y="1196752"/>
            <a:ext cx="4320480" cy="369332"/>
          </a:xfrm>
          <a:prstGeom prst="rect">
            <a:avLst/>
          </a:prstGeom>
          <a:noFill/>
        </p:spPr>
        <p:txBody>
          <a:bodyPr wrap="square" rtlCol="0">
            <a:spAutoFit/>
          </a:bodyPr>
          <a:lstStyle/>
          <a:p>
            <a:pPr algn="ctr"/>
            <a:r>
              <a:rPr lang="en-US" dirty="0" smtClean="0"/>
              <a:t>Events hosted by BNPP</a:t>
            </a:r>
            <a:endParaRPr lang="en-US" dirty="0"/>
          </a:p>
        </p:txBody>
      </p:sp>
      <p:sp>
        <p:nvSpPr>
          <p:cNvPr id="8" name="TextBox 7"/>
          <p:cNvSpPr txBox="1"/>
          <p:nvPr/>
        </p:nvSpPr>
        <p:spPr>
          <a:xfrm>
            <a:off x="2492152" y="3203684"/>
            <a:ext cx="4320480" cy="369332"/>
          </a:xfrm>
          <a:prstGeom prst="rect">
            <a:avLst/>
          </a:prstGeom>
          <a:noFill/>
        </p:spPr>
        <p:txBody>
          <a:bodyPr wrap="square" rtlCol="0">
            <a:spAutoFit/>
          </a:bodyPr>
          <a:lstStyle/>
          <a:p>
            <a:pPr algn="ctr"/>
            <a:r>
              <a:rPr lang="en-US" dirty="0" smtClean="0"/>
              <a:t>Events in which BNPP experts attended</a:t>
            </a:r>
            <a:endParaRPr lang="en-US" dirty="0"/>
          </a:p>
        </p:txBody>
      </p:sp>
    </p:spTree>
    <p:extLst>
      <p:ext uri="{BB962C8B-B14F-4D97-AF65-F5344CB8AC3E}">
        <p14:creationId xmlns:p14="http://schemas.microsoft.com/office/powerpoint/2010/main" val="589717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381000"/>
            <a:ext cx="7920880" cy="457200"/>
          </a:xfrm>
          <a:prstGeom prst="rect">
            <a:avLst/>
          </a:prstGeom>
        </p:spPr>
        <p:txBody>
          <a:bodyPr vert="horz" lIns="91440" tIns="45720" rIns="91440" bIns="45720" rtlCol="0" anchor="ctr">
            <a:noAutofit/>
          </a:bodyPr>
          <a:lstStyle>
            <a:lvl1pPr>
              <a:spcBef>
                <a:spcPct val="0"/>
              </a:spcBef>
              <a:buNone/>
              <a:defRPr sz="2400" b="1">
                <a:solidFill>
                  <a:schemeClr val="tx1"/>
                </a:solidFill>
                <a:latin typeface="+mj-lt"/>
                <a:ea typeface="+mj-ea"/>
                <a:cs typeface="+mj-cs"/>
              </a:defRPr>
            </a:lvl1pPr>
          </a:lstStyle>
          <a:p>
            <a:pPr algn="ctr"/>
            <a:r>
              <a:rPr lang="en-US" sz="2800" dirty="0">
                <a:solidFill>
                  <a:schemeClr val="accent2">
                    <a:lumMod val="75000"/>
                  </a:schemeClr>
                </a:solidFill>
              </a:rPr>
              <a:t>National &amp; international audit &amp; Reviews</a:t>
            </a:r>
          </a:p>
        </p:txBody>
      </p:sp>
      <p:graphicFrame>
        <p:nvGraphicFramePr>
          <p:cNvPr id="5" name="Diagram 4"/>
          <p:cNvGraphicFramePr/>
          <p:nvPr>
            <p:extLst>
              <p:ext uri="{D42A27DB-BD31-4B8C-83A1-F6EECF244321}">
                <p14:modId xmlns:p14="http://schemas.microsoft.com/office/powerpoint/2010/main" val="763329932"/>
              </p:ext>
            </p:extLst>
          </p:nvPr>
        </p:nvGraphicFramePr>
        <p:xfrm>
          <a:off x="2969976" y="667027"/>
          <a:ext cx="5945424" cy="607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95536" y="1045592"/>
            <a:ext cx="2490067" cy="457200"/>
            <a:chOff x="2828919" y="549175"/>
            <a:chExt cx="4579627" cy="557212"/>
          </a:xfrm>
          <a:scene3d>
            <a:camera prst="orthographicFront">
              <a:rot lat="0" lon="0" rev="0"/>
            </a:camera>
            <a:lightRig rig="soft" dir="t">
              <a:rot lat="0" lon="0" rev="0"/>
            </a:lightRig>
          </a:scene3d>
        </p:grpSpPr>
        <p:sp>
          <p:nvSpPr>
            <p:cNvPr id="7" name="Rounded Rectangle 6"/>
            <p:cNvSpPr/>
            <p:nvPr/>
          </p:nvSpPr>
          <p:spPr>
            <a:xfrm>
              <a:off x="2828919" y="549175"/>
              <a:ext cx="4579627" cy="557212"/>
            </a:xfrm>
            <a:prstGeom prst="roundRect">
              <a:avLst/>
            </a:prstGeom>
            <a:ln/>
          </p:spPr>
          <p:style>
            <a:lnRef idx="0">
              <a:schemeClr val="accent5"/>
            </a:lnRef>
            <a:fillRef idx="3">
              <a:schemeClr val="accent5"/>
            </a:fillRef>
            <a:effectRef idx="3">
              <a:schemeClr val="accent5"/>
            </a:effectRef>
            <a:fontRef idx="minor">
              <a:schemeClr val="lt1"/>
            </a:fontRef>
          </p:style>
        </p:sp>
        <p:sp>
          <p:nvSpPr>
            <p:cNvPr id="8" name="Rounded Rectangle 4"/>
            <p:cNvSpPr/>
            <p:nvPr/>
          </p:nvSpPr>
          <p:spPr>
            <a:xfrm>
              <a:off x="2856120" y="576376"/>
              <a:ext cx="4525225" cy="50281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1998-2016</a:t>
              </a:r>
              <a:endParaRPr lang="en-US" sz="1600" kern="1200" dirty="0">
                <a:latin typeface="Calibri (Body)"/>
              </a:endParaRPr>
            </a:p>
          </p:txBody>
        </p:sp>
      </p:grpSp>
      <p:grpSp>
        <p:nvGrpSpPr>
          <p:cNvPr id="9" name="Group 8"/>
          <p:cNvGrpSpPr/>
          <p:nvPr/>
        </p:nvGrpSpPr>
        <p:grpSpPr>
          <a:xfrm>
            <a:off x="395536" y="1893727"/>
            <a:ext cx="2475277" cy="457200"/>
            <a:chOff x="2949527" y="1176039"/>
            <a:chExt cx="4579627" cy="557212"/>
          </a:xfrm>
          <a:solidFill>
            <a:schemeClr val="accent1">
              <a:lumMod val="60000"/>
              <a:lumOff val="40000"/>
            </a:schemeClr>
          </a:solidFill>
          <a:scene3d>
            <a:camera prst="orthographicFront">
              <a:rot lat="0" lon="0" rev="0"/>
            </a:camera>
            <a:lightRig rig="soft" dir="t">
              <a:rot lat="0" lon="0" rev="0"/>
            </a:lightRig>
          </a:scene3d>
        </p:grpSpPr>
        <p:sp>
          <p:nvSpPr>
            <p:cNvPr id="10" name="Rounded Rectangle 9"/>
            <p:cNvSpPr/>
            <p:nvPr/>
          </p:nvSpPr>
          <p:spPr>
            <a:xfrm>
              <a:off x="2949527" y="1176039"/>
              <a:ext cx="4579627" cy="557212"/>
            </a:xfrm>
            <a:prstGeom prst="roundRect">
              <a:avLst/>
            </a:prstGeom>
            <a:ln/>
          </p:spPr>
          <p:style>
            <a:lnRef idx="1">
              <a:schemeClr val="accent5"/>
            </a:lnRef>
            <a:fillRef idx="2">
              <a:schemeClr val="accent5"/>
            </a:fillRef>
            <a:effectRef idx="1">
              <a:schemeClr val="accent5"/>
            </a:effectRef>
            <a:fontRef idx="minor">
              <a:schemeClr val="dk1"/>
            </a:fontRef>
          </p:style>
        </p:sp>
        <p:sp>
          <p:nvSpPr>
            <p:cNvPr id="11" name="Rounded Rectangle 4"/>
            <p:cNvSpPr/>
            <p:nvPr/>
          </p:nvSpPr>
          <p:spPr>
            <a:xfrm>
              <a:off x="2976728" y="1203240"/>
              <a:ext cx="4525225" cy="50281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10-23 Nov 2011</a:t>
              </a:r>
              <a:endParaRPr lang="en-US" sz="1600" kern="1200" dirty="0">
                <a:latin typeface="Calibri (Body)"/>
              </a:endParaRPr>
            </a:p>
          </p:txBody>
        </p:sp>
      </p:grpSp>
      <p:grpSp>
        <p:nvGrpSpPr>
          <p:cNvPr id="15" name="Group 14"/>
          <p:cNvGrpSpPr/>
          <p:nvPr/>
        </p:nvGrpSpPr>
        <p:grpSpPr>
          <a:xfrm>
            <a:off x="395536" y="3573016"/>
            <a:ext cx="2490067" cy="457200"/>
            <a:chOff x="2949527" y="1802903"/>
            <a:chExt cx="4579627" cy="557212"/>
          </a:xfrm>
          <a:solidFill>
            <a:schemeClr val="accent3">
              <a:lumMod val="60000"/>
              <a:lumOff val="40000"/>
            </a:schemeClr>
          </a:solidFill>
          <a:scene3d>
            <a:camera prst="orthographicFront">
              <a:rot lat="0" lon="0" rev="0"/>
            </a:camera>
            <a:lightRig rig="soft" dir="t">
              <a:rot lat="0" lon="0" rev="0"/>
            </a:lightRig>
          </a:scene3d>
        </p:grpSpPr>
        <p:sp>
          <p:nvSpPr>
            <p:cNvPr id="16" name="Rounded Rectangle 15"/>
            <p:cNvSpPr/>
            <p:nvPr/>
          </p:nvSpPr>
          <p:spPr>
            <a:xfrm>
              <a:off x="2949527" y="1802903"/>
              <a:ext cx="4579627" cy="557212"/>
            </a:xfrm>
            <a:prstGeom prst="roundRect">
              <a:avLst/>
            </a:prstGeom>
            <a:ln/>
          </p:spPr>
          <p:style>
            <a:lnRef idx="1">
              <a:schemeClr val="accent5"/>
            </a:lnRef>
            <a:fillRef idx="2">
              <a:schemeClr val="accent5"/>
            </a:fillRef>
            <a:effectRef idx="1">
              <a:schemeClr val="accent5"/>
            </a:effectRef>
            <a:fontRef idx="minor">
              <a:schemeClr val="dk1"/>
            </a:fontRef>
          </p:style>
        </p:sp>
        <p:sp>
          <p:nvSpPr>
            <p:cNvPr id="17" name="Rounded Rectangle 4"/>
            <p:cNvSpPr/>
            <p:nvPr/>
          </p:nvSpPr>
          <p:spPr>
            <a:xfrm>
              <a:off x="2976728" y="1830104"/>
              <a:ext cx="4525225" cy="50281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01-17 June 2015</a:t>
              </a:r>
              <a:endParaRPr lang="en-US" sz="1600" kern="1200" dirty="0">
                <a:latin typeface="Calibri (Body)"/>
              </a:endParaRPr>
            </a:p>
          </p:txBody>
        </p:sp>
      </p:grpSp>
      <p:grpSp>
        <p:nvGrpSpPr>
          <p:cNvPr id="18" name="Group 17"/>
          <p:cNvGrpSpPr/>
          <p:nvPr/>
        </p:nvGrpSpPr>
        <p:grpSpPr>
          <a:xfrm>
            <a:off x="395536" y="4365104"/>
            <a:ext cx="2490067" cy="457200"/>
            <a:chOff x="2949527" y="2429767"/>
            <a:chExt cx="4579627" cy="557212"/>
          </a:xfrm>
          <a:solidFill>
            <a:schemeClr val="accent4">
              <a:lumMod val="60000"/>
              <a:lumOff val="40000"/>
            </a:schemeClr>
          </a:solidFill>
          <a:scene3d>
            <a:camera prst="orthographicFront">
              <a:rot lat="0" lon="0" rev="0"/>
            </a:camera>
            <a:lightRig rig="soft" dir="t">
              <a:rot lat="0" lon="0" rev="0"/>
            </a:lightRig>
          </a:scene3d>
        </p:grpSpPr>
        <p:sp>
          <p:nvSpPr>
            <p:cNvPr id="19" name="Rounded Rectangle 18"/>
            <p:cNvSpPr/>
            <p:nvPr/>
          </p:nvSpPr>
          <p:spPr>
            <a:xfrm>
              <a:off x="2949527" y="2429767"/>
              <a:ext cx="4579627" cy="557212"/>
            </a:xfrm>
            <a:prstGeom prst="roundRect">
              <a:avLst/>
            </a:prstGeom>
            <a:ln/>
          </p:spPr>
          <p:style>
            <a:lnRef idx="0">
              <a:schemeClr val="accent5"/>
            </a:lnRef>
            <a:fillRef idx="3">
              <a:schemeClr val="accent5"/>
            </a:fillRef>
            <a:effectRef idx="3">
              <a:schemeClr val="accent5"/>
            </a:effectRef>
            <a:fontRef idx="minor">
              <a:schemeClr val="lt1"/>
            </a:fontRef>
          </p:style>
        </p:sp>
        <p:sp>
          <p:nvSpPr>
            <p:cNvPr id="20" name="Rounded Rectangle 4"/>
            <p:cNvSpPr/>
            <p:nvPr/>
          </p:nvSpPr>
          <p:spPr>
            <a:xfrm>
              <a:off x="2976728" y="2438112"/>
              <a:ext cx="4525225" cy="502809"/>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US" sz="1600" kern="1200" dirty="0">
                <a:latin typeface="Calibri (Body)"/>
              </a:endParaRPr>
            </a:p>
          </p:txBody>
        </p:sp>
      </p:grpSp>
      <p:grpSp>
        <p:nvGrpSpPr>
          <p:cNvPr id="21" name="Group 20"/>
          <p:cNvGrpSpPr/>
          <p:nvPr/>
        </p:nvGrpSpPr>
        <p:grpSpPr>
          <a:xfrm>
            <a:off x="422001" y="5164526"/>
            <a:ext cx="2493815" cy="457200"/>
            <a:chOff x="2949527" y="3056632"/>
            <a:chExt cx="4579627" cy="557212"/>
          </a:xfrm>
          <a:solidFill>
            <a:schemeClr val="accent2">
              <a:lumMod val="60000"/>
              <a:lumOff val="40000"/>
            </a:schemeClr>
          </a:solidFill>
          <a:scene3d>
            <a:camera prst="orthographicFront">
              <a:rot lat="0" lon="0" rev="0"/>
            </a:camera>
            <a:lightRig rig="soft" dir="t">
              <a:rot lat="0" lon="0" rev="0"/>
            </a:lightRig>
          </a:scene3d>
        </p:grpSpPr>
        <p:sp>
          <p:nvSpPr>
            <p:cNvPr id="22" name="Rounded Rectangle 21"/>
            <p:cNvSpPr/>
            <p:nvPr/>
          </p:nvSpPr>
          <p:spPr>
            <a:xfrm>
              <a:off x="2949527" y="3056632"/>
              <a:ext cx="4579627" cy="557212"/>
            </a:xfrm>
            <a:prstGeom prst="roundRect">
              <a:avLst/>
            </a:prstGeom>
            <a:ln/>
          </p:spPr>
          <p:style>
            <a:lnRef idx="1">
              <a:schemeClr val="accent5"/>
            </a:lnRef>
            <a:fillRef idx="2">
              <a:schemeClr val="accent5"/>
            </a:fillRef>
            <a:effectRef idx="1">
              <a:schemeClr val="accent5"/>
            </a:effectRef>
            <a:fontRef idx="minor">
              <a:schemeClr val="dk1"/>
            </a:fontRef>
          </p:style>
        </p:sp>
        <p:sp>
          <p:nvSpPr>
            <p:cNvPr id="23" name="Rounded Rectangle 4"/>
            <p:cNvSpPr/>
            <p:nvPr/>
          </p:nvSpPr>
          <p:spPr>
            <a:xfrm>
              <a:off x="2976728" y="3083833"/>
              <a:ext cx="4525225" cy="502810"/>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dirty="0" smtClean="0">
                  <a:latin typeface="Calibri (Body)"/>
                </a:rPr>
                <a:t>4-8 Nov </a:t>
              </a:r>
              <a:r>
                <a:rPr lang="en-US" sz="1600" kern="1200" dirty="0" smtClean="0">
                  <a:latin typeface="Calibri (Body)"/>
                </a:rPr>
                <a:t>2017</a:t>
              </a:r>
              <a:endParaRPr lang="en-US" sz="1600" kern="1200" dirty="0">
                <a:latin typeface="Calibri (Body)"/>
              </a:endParaRPr>
            </a:p>
          </p:txBody>
        </p:sp>
      </p:grpSp>
      <p:grpSp>
        <p:nvGrpSpPr>
          <p:cNvPr id="24" name="Group 23"/>
          <p:cNvGrpSpPr/>
          <p:nvPr/>
        </p:nvGrpSpPr>
        <p:grpSpPr>
          <a:xfrm>
            <a:off x="395536" y="5965538"/>
            <a:ext cx="2509065" cy="457200"/>
            <a:chOff x="2949527" y="3683496"/>
            <a:chExt cx="4579627" cy="557212"/>
          </a:xfrm>
          <a:solidFill>
            <a:schemeClr val="bg2">
              <a:lumMod val="75000"/>
            </a:schemeClr>
          </a:solidFill>
          <a:scene3d>
            <a:camera prst="orthographicFront">
              <a:rot lat="0" lon="0" rev="0"/>
            </a:camera>
            <a:lightRig rig="soft" dir="t">
              <a:rot lat="0" lon="0" rev="0"/>
            </a:lightRig>
          </a:scene3d>
        </p:grpSpPr>
        <p:sp>
          <p:nvSpPr>
            <p:cNvPr id="25" name="Rounded Rectangle 24"/>
            <p:cNvSpPr/>
            <p:nvPr/>
          </p:nvSpPr>
          <p:spPr>
            <a:xfrm>
              <a:off x="2949527" y="3683496"/>
              <a:ext cx="4579627" cy="557212"/>
            </a:xfrm>
            <a:prstGeom prst="roundRect">
              <a:avLst/>
            </a:prstGeom>
            <a:ln/>
          </p:spPr>
          <p:style>
            <a:lnRef idx="0">
              <a:schemeClr val="accent5"/>
            </a:lnRef>
            <a:fillRef idx="3">
              <a:schemeClr val="accent5"/>
            </a:fillRef>
            <a:effectRef idx="3">
              <a:schemeClr val="accent5"/>
            </a:effectRef>
            <a:fontRef idx="minor">
              <a:schemeClr val="lt1"/>
            </a:fontRef>
          </p:style>
        </p:sp>
        <p:sp>
          <p:nvSpPr>
            <p:cNvPr id="26" name="Rounded Rectangle 4"/>
            <p:cNvSpPr/>
            <p:nvPr/>
          </p:nvSpPr>
          <p:spPr>
            <a:xfrm>
              <a:off x="2976728" y="3710697"/>
              <a:ext cx="4525224" cy="502809"/>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dirty="0" smtClean="0">
                  <a:latin typeface="Calibri (Body)"/>
                </a:rPr>
                <a:t>29 Sep-17 Oct 2018</a:t>
              </a:r>
              <a:endParaRPr lang="en-US" sz="1600" kern="1200" dirty="0">
                <a:latin typeface="Calibri (Body)"/>
              </a:endParaRPr>
            </a:p>
          </p:txBody>
        </p:sp>
      </p:grpSp>
      <p:grpSp>
        <p:nvGrpSpPr>
          <p:cNvPr id="30" name="Group 29"/>
          <p:cNvGrpSpPr/>
          <p:nvPr/>
        </p:nvGrpSpPr>
        <p:grpSpPr>
          <a:xfrm>
            <a:off x="395536" y="2694739"/>
            <a:ext cx="2490067" cy="457200"/>
            <a:chOff x="2949527" y="1802903"/>
            <a:chExt cx="4579627" cy="557212"/>
          </a:xfrm>
          <a:solidFill>
            <a:schemeClr val="accent3">
              <a:lumMod val="60000"/>
              <a:lumOff val="40000"/>
            </a:schemeClr>
          </a:solidFill>
          <a:scene3d>
            <a:camera prst="orthographicFront">
              <a:rot lat="0" lon="0" rev="0"/>
            </a:camera>
            <a:lightRig rig="soft" dir="t">
              <a:rot lat="0" lon="0" rev="0"/>
            </a:lightRig>
          </a:scene3d>
        </p:grpSpPr>
        <p:sp>
          <p:nvSpPr>
            <p:cNvPr id="31" name="Rounded Rectangle 30"/>
            <p:cNvSpPr/>
            <p:nvPr/>
          </p:nvSpPr>
          <p:spPr>
            <a:xfrm>
              <a:off x="2949527" y="1802903"/>
              <a:ext cx="4579627" cy="557212"/>
            </a:xfrm>
            <a:prstGeom prst="roundRect">
              <a:avLst/>
            </a:prstGeom>
            <a:ln/>
          </p:spPr>
          <p:style>
            <a:lnRef idx="0">
              <a:schemeClr val="accent5"/>
            </a:lnRef>
            <a:fillRef idx="3">
              <a:schemeClr val="accent5"/>
            </a:fillRef>
            <a:effectRef idx="3">
              <a:schemeClr val="accent5"/>
            </a:effectRef>
            <a:fontRef idx="minor">
              <a:schemeClr val="lt1"/>
            </a:fontRef>
          </p:style>
        </p:sp>
        <p:sp>
          <p:nvSpPr>
            <p:cNvPr id="32" name="Rounded Rectangle 4"/>
            <p:cNvSpPr/>
            <p:nvPr/>
          </p:nvSpPr>
          <p:spPr>
            <a:xfrm>
              <a:off x="2976728" y="1830104"/>
              <a:ext cx="4525225" cy="502809"/>
            </a:xfrm>
            <a:prstGeom prst="rect">
              <a:avLst/>
            </a:prstGeom>
            <a:ln/>
          </p:spPr>
          <p:style>
            <a:lnRef idx="0">
              <a:schemeClr val="accent5"/>
            </a:lnRef>
            <a:fillRef idx="3">
              <a:schemeClr val="accent5"/>
            </a:fillRef>
            <a:effectRef idx="3">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Body)"/>
                </a:rPr>
                <a:t>02-06 Nov 2013</a:t>
              </a:r>
              <a:endParaRPr lang="en-US" sz="1600" kern="1200" dirty="0">
                <a:latin typeface="Calibri (Body)"/>
              </a:endParaRPr>
            </a:p>
          </p:txBody>
        </p:sp>
      </p:grpSp>
      <p:sp>
        <p:nvSpPr>
          <p:cNvPr id="29"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16</a:t>
            </a:fld>
            <a:endParaRPr lang="en-US" sz="2400" b="1" dirty="0">
              <a:solidFill>
                <a:srgbClr val="898989"/>
              </a:solidFill>
              <a:cs typeface="Nazanin" pitchFamily="2" charset="-78"/>
            </a:endParaRPr>
          </a:p>
        </p:txBody>
      </p:sp>
      <p:sp>
        <p:nvSpPr>
          <p:cNvPr id="4" name="Rectangle 3"/>
          <p:cNvSpPr/>
          <p:nvPr/>
        </p:nvSpPr>
        <p:spPr>
          <a:xfrm>
            <a:off x="699343" y="4455520"/>
            <a:ext cx="1826142" cy="341632"/>
          </a:xfrm>
          <a:prstGeom prst="rect">
            <a:avLst/>
          </a:prstGeom>
        </p:spPr>
        <p:txBody>
          <a:bodyPr wrap="none">
            <a:spAutoFit/>
          </a:bodyPr>
          <a:lstStyle/>
          <a:p>
            <a:pPr lvl="0" algn="ctr" defTabSz="622300">
              <a:lnSpc>
                <a:spcPct val="90000"/>
              </a:lnSpc>
              <a:spcBef>
                <a:spcPct val="0"/>
              </a:spcBef>
              <a:spcAft>
                <a:spcPct val="35000"/>
              </a:spcAft>
            </a:pPr>
            <a:r>
              <a:rPr lang="en-US" dirty="0" smtClean="0">
                <a:latin typeface="Calibri (Body)"/>
              </a:rPr>
              <a:t>14-16 </a:t>
            </a:r>
            <a:r>
              <a:rPr lang="en-US" dirty="0">
                <a:latin typeface="Calibri (Body)"/>
              </a:rPr>
              <a:t>Nov </a:t>
            </a:r>
            <a:r>
              <a:rPr lang="en-US" dirty="0" smtClean="0">
                <a:latin typeface="Calibri (Body)"/>
              </a:rPr>
              <a:t>2016</a:t>
            </a:r>
            <a:endParaRPr lang="en-US" dirty="0">
              <a:latin typeface="Calibri (Body)"/>
            </a:endParaRPr>
          </a:p>
        </p:txBody>
      </p:sp>
    </p:spTree>
    <p:extLst>
      <p:ext uri="{BB962C8B-B14F-4D97-AF65-F5344CB8AC3E}">
        <p14:creationId xmlns:p14="http://schemas.microsoft.com/office/powerpoint/2010/main" val="1306207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faraji\Desktop\Faraji-1\IMG_9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81075"/>
            <a:ext cx="87852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1"/>
          <p:cNvSpPr txBox="1">
            <a:spLocks noChangeAspect="1"/>
          </p:cNvSpPr>
          <p:nvPr/>
        </p:nvSpPr>
        <p:spPr bwMode="auto">
          <a:xfrm>
            <a:off x="0" y="6519863"/>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E1528D1-0D85-47F0-8FF2-2B129191BC5F}" type="slidenum">
              <a:rPr lang="en-US" sz="1600" b="1">
                <a:solidFill>
                  <a:srgbClr val="898989"/>
                </a:solidFill>
                <a:cs typeface="Nazanin" pitchFamily="2" charset="-78"/>
              </a:rPr>
              <a:pPr algn="ctr" eaLnBrk="1" hangingPunct="1"/>
              <a:t>17</a:t>
            </a:fld>
            <a:endParaRPr lang="en-US" sz="2400" b="1">
              <a:solidFill>
                <a:srgbClr val="898989"/>
              </a:solidFill>
              <a:cs typeface="Nazanin" pitchFamily="2" charset="-78"/>
            </a:endParaRPr>
          </a:p>
        </p:txBody>
      </p:sp>
    </p:spTree>
    <p:extLst>
      <p:ext uri="{BB962C8B-B14F-4D97-AF65-F5344CB8AC3E}">
        <p14:creationId xmlns:p14="http://schemas.microsoft.com/office/powerpoint/2010/main" val="2138518640"/>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497445"/>
          </a:xfrm>
        </p:spPr>
        <p:txBody>
          <a:bodyPr>
            <a:normAutofit/>
          </a:bodyPr>
          <a:lstStyle/>
          <a:p>
            <a:r>
              <a:rPr lang="en-US" sz="2500" b="1" dirty="0" smtClean="0">
                <a:solidFill>
                  <a:srgbClr val="002060"/>
                </a:solidFill>
                <a:latin typeface="Arial" pitchFamily="34" charset="0"/>
                <a:cs typeface="Arial" pitchFamily="34" charset="0"/>
              </a:rPr>
              <a:t>Capacity Building</a:t>
            </a:r>
            <a:endParaRPr lang="en-US" sz="25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467544" y="1556793"/>
            <a:ext cx="7881430" cy="3744416"/>
          </a:xfrm>
        </p:spPr>
        <p:txBody>
          <a:bodyPr>
            <a:normAutofit fontScale="55000" lnSpcReduction="20000"/>
          </a:bodyPr>
          <a:lstStyle/>
          <a:p>
            <a:pPr marL="0" indent="0" algn="just">
              <a:lnSpc>
                <a:spcPct val="120000"/>
              </a:lnSpc>
              <a:buNone/>
            </a:pPr>
            <a:r>
              <a:rPr lang="en-US" sz="3900" b="1" dirty="0" smtClean="0"/>
              <a:t>Concerning the “Capacity Building” issue at BNPP-1, the following should be taken into account :</a:t>
            </a:r>
          </a:p>
          <a:p>
            <a:pPr algn="just">
              <a:lnSpc>
                <a:spcPct val="120000"/>
              </a:lnSpc>
            </a:pPr>
            <a:r>
              <a:rPr lang="en-US" sz="3900" b="1" dirty="0" smtClean="0">
                <a:solidFill>
                  <a:srgbClr val="0070C0"/>
                </a:solidFill>
              </a:rPr>
              <a:t>The unique </a:t>
            </a:r>
            <a:r>
              <a:rPr lang="en-US" sz="3900" b="1" dirty="0">
                <a:solidFill>
                  <a:srgbClr val="0070C0"/>
                </a:solidFill>
              </a:rPr>
              <a:t>design of </a:t>
            </a:r>
            <a:r>
              <a:rPr lang="en-US" sz="3900" b="1" dirty="0" smtClean="0">
                <a:solidFill>
                  <a:srgbClr val="0070C0"/>
                </a:solidFill>
              </a:rPr>
              <a:t>BNPP-1 </a:t>
            </a:r>
            <a:r>
              <a:rPr lang="en-US" sz="3900" b="1" dirty="0"/>
              <a:t>and the first experience of NPPD in the field of Nuclear Power Plants (NPPs) </a:t>
            </a:r>
            <a:r>
              <a:rPr lang="en-US" sz="3900" b="1" dirty="0" smtClean="0"/>
              <a:t>Operation</a:t>
            </a:r>
          </a:p>
          <a:p>
            <a:pPr algn="just">
              <a:lnSpc>
                <a:spcPct val="120000"/>
              </a:lnSpc>
            </a:pPr>
            <a:r>
              <a:rPr lang="en-US" sz="3900" b="1" dirty="0" smtClean="0"/>
              <a:t>The need to </a:t>
            </a:r>
            <a:r>
              <a:rPr lang="en-US" sz="3900" b="1" dirty="0" smtClean="0">
                <a:solidFill>
                  <a:srgbClr val="0070C0"/>
                </a:solidFill>
              </a:rPr>
              <a:t>supply the spare parts </a:t>
            </a:r>
          </a:p>
          <a:p>
            <a:pPr algn="just">
              <a:lnSpc>
                <a:spcPct val="120000"/>
              </a:lnSpc>
            </a:pPr>
            <a:r>
              <a:rPr lang="en-US" sz="3900" b="1" dirty="0" smtClean="0"/>
              <a:t>The need to </a:t>
            </a:r>
            <a:r>
              <a:rPr lang="en-US" sz="3900" b="1" dirty="0" smtClean="0">
                <a:solidFill>
                  <a:srgbClr val="0070C0"/>
                </a:solidFill>
              </a:rPr>
              <a:t>perform the repairs of main equipment</a:t>
            </a:r>
            <a:r>
              <a:rPr lang="en-US" sz="3900" b="1" dirty="0" smtClean="0"/>
              <a:t>, specially the primary circuit , and to train the repair staff</a:t>
            </a:r>
          </a:p>
          <a:p>
            <a:pPr marL="0" indent="0" algn="just">
              <a:lnSpc>
                <a:spcPct val="120000"/>
              </a:lnSpc>
              <a:buNone/>
            </a:pPr>
            <a:endParaRPr lang="en-US" sz="3900" b="1" dirty="0" smtClean="0"/>
          </a:p>
          <a:p>
            <a:pPr marL="0" indent="0" algn="just">
              <a:lnSpc>
                <a:spcPct val="120000"/>
              </a:lnSpc>
              <a:buNone/>
            </a:pPr>
            <a:r>
              <a:rPr lang="en-US" sz="3900" b="1" dirty="0" smtClean="0"/>
              <a:t>Based on what said above, several contracts were concluded.</a:t>
            </a:r>
            <a:endParaRPr lang="en-US" sz="3900" b="1" dirty="0"/>
          </a:p>
        </p:txBody>
      </p:sp>
      <p:sp>
        <p:nvSpPr>
          <p:cNvPr id="4" name="Slide Number Placeholder 3"/>
          <p:cNvSpPr>
            <a:spLocks noGrp="1"/>
          </p:cNvSpPr>
          <p:nvPr>
            <p:ph type="sldNum" sz="quarter" idx="12"/>
          </p:nvPr>
        </p:nvSpPr>
        <p:spPr/>
        <p:txBody>
          <a:bodyPr/>
          <a:lstStyle/>
          <a:p>
            <a:fld id="{F0FEAEBF-39A5-4284-B6DA-146462C2842A}" type="slidenum">
              <a:rPr lang="en-US" smtClean="0"/>
              <a:pPr/>
              <a:t>18</a:t>
            </a:fld>
            <a:endParaRPr lang="en-US"/>
          </a:p>
        </p:txBody>
      </p:sp>
      <p:sp>
        <p:nvSpPr>
          <p:cNvPr id="5"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18</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075581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60548673"/>
              </p:ext>
            </p:extLst>
          </p:nvPr>
        </p:nvGraphicFramePr>
        <p:xfrm>
          <a:off x="900695" y="1092715"/>
          <a:ext cx="7609614" cy="527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0" y="358454"/>
            <a:ext cx="8143622" cy="400506"/>
          </a:xfrm>
        </p:spPr>
        <p:txBody>
          <a:bodyPr vert="horz" lIns="91440" tIns="45720" rIns="91440" bIns="45720" rtlCol="0" anchor="ctr">
            <a:noAutofit/>
          </a:bodyPr>
          <a:lstStyle/>
          <a:p>
            <a:r>
              <a:rPr lang="en-US" sz="2400" b="1" dirty="0" smtClean="0">
                <a:solidFill>
                  <a:schemeClr val="accent2">
                    <a:lumMod val="75000"/>
                  </a:schemeClr>
                </a:solidFill>
                <a:latin typeface="+mj-lt"/>
                <a:ea typeface="+mj-ea"/>
              </a:rPr>
              <a:t>Capacity Building</a:t>
            </a:r>
            <a:endParaRPr lang="en-US" sz="2400" b="1" dirty="0">
              <a:solidFill>
                <a:schemeClr val="accent2">
                  <a:lumMod val="75000"/>
                </a:schemeClr>
              </a:solidFill>
              <a:latin typeface="+mj-lt"/>
              <a:ea typeface="+mj-ea"/>
            </a:endParaRPr>
          </a:p>
        </p:txBody>
      </p:sp>
      <p:sp>
        <p:nvSpPr>
          <p:cNvPr id="9"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19</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944041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360040"/>
          </a:xfrm>
        </p:spPr>
        <p:txBody>
          <a:bodyPr vert="horz" lIns="91440" tIns="45720" rIns="91440" bIns="45720" rtlCol="0" anchor="ctr">
            <a:noAutofit/>
          </a:bodyPr>
          <a:lstStyle/>
          <a:p>
            <a:pPr rtl="1"/>
            <a:r>
              <a:rPr lang="en-US" sz="3000" b="1" dirty="0">
                <a:solidFill>
                  <a:schemeClr val="accent2">
                    <a:lumMod val="75000"/>
                  </a:schemeClr>
                </a:solidFill>
                <a:cs typeface="+mn-cs"/>
              </a:rPr>
              <a:t>BNPP-1 Location </a:t>
            </a:r>
          </a:p>
        </p:txBody>
      </p:sp>
      <p:sp>
        <p:nvSpPr>
          <p:cNvPr id="5" name="Content Placeholder 4"/>
          <p:cNvSpPr>
            <a:spLocks noGrp="1"/>
          </p:cNvSpPr>
          <p:nvPr>
            <p:ph sz="half" idx="1"/>
          </p:nvPr>
        </p:nvSpPr>
        <p:spPr>
          <a:xfrm>
            <a:off x="457200" y="1600201"/>
            <a:ext cx="4038600" cy="3773016"/>
          </a:xfrm>
          <a:ln/>
        </p:spPr>
        <p:style>
          <a:lnRef idx="2">
            <a:schemeClr val="accent5"/>
          </a:lnRef>
          <a:fillRef idx="1">
            <a:schemeClr val="lt1"/>
          </a:fillRef>
          <a:effectRef idx="0">
            <a:schemeClr val="accent5"/>
          </a:effectRef>
          <a:fontRef idx="minor">
            <a:schemeClr val="dk1"/>
          </a:fontRef>
        </p:style>
        <p:txBody>
          <a:bodyPr anchor="t">
            <a:normAutofit/>
          </a:bodyPr>
          <a:lstStyle/>
          <a:p>
            <a:pPr marL="0" indent="0" algn="just" rtl="1">
              <a:lnSpc>
                <a:spcPct val="150000"/>
              </a:lnSpc>
              <a:buNone/>
            </a:pPr>
            <a:r>
              <a:rPr lang="en-US" b="1" dirty="0" smtClean="0">
                <a:solidFill>
                  <a:schemeClr val="tx1"/>
                </a:solidFill>
                <a:cs typeface="Nazanin" pitchFamily="2" charset="-78"/>
              </a:rPr>
              <a:t>1000 MW Bushehr NPP is located in </a:t>
            </a:r>
            <a:r>
              <a:rPr lang="en-US" b="1" dirty="0">
                <a:solidFill>
                  <a:schemeClr val="tx1"/>
                </a:solidFill>
                <a:cs typeface="Nazanin" pitchFamily="2" charset="-78"/>
              </a:rPr>
              <a:t>south west of Iran on the coast of Persian Gulf in Bushehr City.</a:t>
            </a:r>
            <a:r>
              <a:rPr lang="en-US" b="1" dirty="0">
                <a:solidFill>
                  <a:schemeClr val="accent5">
                    <a:lumMod val="50000"/>
                  </a:schemeClr>
                </a:solidFill>
                <a:cs typeface="Nazanin" pitchFamily="2" charset="-78"/>
              </a:rPr>
              <a:t> </a:t>
            </a:r>
            <a:endParaRPr lang="fa-IR" b="1" dirty="0">
              <a:solidFill>
                <a:schemeClr val="accent5">
                  <a:lumMod val="50000"/>
                </a:schemeClr>
              </a:solidFill>
              <a:cs typeface="Nazanin" pitchFamily="2" charset="-78"/>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28800"/>
            <a:ext cx="4038600" cy="3716419"/>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509120"/>
            <a:ext cx="1944216" cy="1988403"/>
          </a:xfrm>
          <a:prstGeom prst="rect">
            <a:avLst/>
          </a:prstGeom>
        </p:spPr>
      </p:pic>
      <p:cxnSp>
        <p:nvCxnSpPr>
          <p:cNvPr id="8" name="Straight Arrow Connector 7"/>
          <p:cNvCxnSpPr/>
          <p:nvPr/>
        </p:nvCxnSpPr>
        <p:spPr>
          <a:xfrm flipV="1">
            <a:off x="3491880" y="4005064"/>
            <a:ext cx="2520280"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2</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525628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8" name="TextBox 7"/>
          <p:cNvSpPr txBox="1"/>
          <p:nvPr/>
        </p:nvSpPr>
        <p:spPr>
          <a:xfrm>
            <a:off x="766537" y="2648815"/>
            <a:ext cx="4608512" cy="1200329"/>
          </a:xfrm>
          <a:prstGeom prst="rect">
            <a:avLst/>
          </a:prstGeom>
        </p:spPr>
        <p:txBody>
          <a:bodyPr vert="horz" lIns="91440" tIns="45720" rIns="91440" bIns="45720" rtlCol="0" anchor="ctr">
            <a:normAutofit fontScale="97500"/>
          </a:bodyPr>
          <a:lstStyle>
            <a:lvl1pPr rtl="1">
              <a:spcBef>
                <a:spcPct val="0"/>
              </a:spcBef>
              <a:buNone/>
              <a:defRPr sz="3600" b="1">
                <a:latin typeface="+mj-lt"/>
                <a:ea typeface="+mj-ea"/>
              </a:defRPr>
            </a:lvl1pPr>
          </a:lstStyle>
          <a:p>
            <a:pPr algn="ctr"/>
            <a:r>
              <a:rPr lang="en-US" dirty="0"/>
              <a:t>Thank You for Your Attention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280"/>
            <a:ext cx="9143999" cy="497432"/>
          </a:xfrm>
        </p:spPr>
        <p:txBody>
          <a:bodyPr vert="horz" lIns="91440" tIns="45720" rIns="91440" bIns="45720" rtlCol="0" anchor="ctr">
            <a:noAutofit/>
          </a:bodyPr>
          <a:lstStyle/>
          <a:p>
            <a:r>
              <a:rPr lang="en-US" sz="2400" b="1" dirty="0" smtClean="0">
                <a:solidFill>
                  <a:schemeClr val="accent2">
                    <a:lumMod val="75000"/>
                  </a:schemeClr>
                </a:solidFill>
                <a:cs typeface="+mn-cs"/>
              </a:rPr>
              <a:t>Important Events</a:t>
            </a:r>
            <a:endParaRPr lang="en-US" sz="2400" b="1" dirty="0">
              <a:solidFill>
                <a:schemeClr val="accent2">
                  <a:lumMod val="75000"/>
                </a:schemeClr>
              </a:solidFill>
              <a:cs typeface="+mn-cs"/>
            </a:endParaRPr>
          </a:p>
        </p:txBody>
      </p:sp>
      <p:sp>
        <p:nvSpPr>
          <p:cNvPr id="5" name="TextBox 4"/>
          <p:cNvSpPr txBox="1"/>
          <p:nvPr/>
        </p:nvSpPr>
        <p:spPr>
          <a:xfrm>
            <a:off x="539552" y="2204864"/>
            <a:ext cx="64807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r>
              <a:rPr lang="en-US" sz="3200" b="1" dirty="0">
                <a:ln w="1905"/>
                <a:solidFill>
                  <a:schemeClr val="tx1"/>
                </a:solidFill>
                <a:effectLst>
                  <a:innerShdw blurRad="69850" dist="43180" dir="5400000">
                    <a:srgbClr val="000000">
                      <a:alpha val="65000"/>
                    </a:srgbClr>
                  </a:innerShdw>
                </a:effectLst>
                <a:cs typeface="B Nazanin" pitchFamily="2" charset="-78"/>
              </a:rPr>
              <a:t>First Connection </a:t>
            </a:r>
            <a:r>
              <a:rPr lang="en-US" sz="3200" b="1" dirty="0">
                <a:solidFill>
                  <a:srgbClr val="C00000"/>
                </a:solidFill>
                <a:cs typeface="B Nazanin" pitchFamily="2" charset="-78"/>
              </a:rPr>
              <a:t>September</a:t>
            </a:r>
            <a:r>
              <a:rPr lang="fa-IR" sz="3200" b="1" dirty="0">
                <a:solidFill>
                  <a:srgbClr val="C00000"/>
                </a:solidFill>
                <a:cs typeface="B Nazanin" pitchFamily="2" charset="-78"/>
              </a:rPr>
              <a:t> </a:t>
            </a:r>
            <a:r>
              <a:rPr lang="en-US" sz="3200" b="1" dirty="0">
                <a:solidFill>
                  <a:srgbClr val="C00000"/>
                </a:solidFill>
                <a:cs typeface="B Nazanin" pitchFamily="2" charset="-78"/>
              </a:rPr>
              <a:t>02, 2011</a:t>
            </a:r>
            <a:endParaRPr lang="fa-IR" sz="3200" b="1" dirty="0">
              <a:solidFill>
                <a:srgbClr val="C00000"/>
              </a:solidFill>
              <a:cs typeface="B Nazanin" pitchFamily="2" charset="-78"/>
            </a:endParaRPr>
          </a:p>
        </p:txBody>
      </p:sp>
      <p:sp>
        <p:nvSpPr>
          <p:cNvPr id="8" name="TextBox 7"/>
          <p:cNvSpPr txBox="1"/>
          <p:nvPr/>
        </p:nvSpPr>
        <p:spPr>
          <a:xfrm>
            <a:off x="512453" y="1439724"/>
            <a:ext cx="3845326"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a:ln w="1905"/>
                <a:solidFill>
                  <a:schemeClr val="tx1"/>
                </a:solidFill>
                <a:effectLst>
                  <a:innerShdw blurRad="69850" dist="43180" dir="5400000">
                    <a:srgbClr val="000000">
                      <a:alpha val="65000"/>
                    </a:srgbClr>
                  </a:innerShdw>
                </a:effectLst>
                <a:cs typeface="B Nazanin" pitchFamily="2" charset="-78"/>
              </a:rPr>
              <a:t>MCL</a:t>
            </a:r>
            <a:r>
              <a:rPr lang="en-US" sz="3200" b="1" dirty="0" smtClean="0">
                <a:cs typeface="B Nazanin" pitchFamily="2" charset="-78"/>
              </a:rPr>
              <a:t>  </a:t>
            </a:r>
            <a:r>
              <a:rPr lang="en-US" sz="3200" b="1" dirty="0">
                <a:solidFill>
                  <a:srgbClr val="C00000"/>
                </a:solidFill>
                <a:cs typeface="B Nazanin" pitchFamily="2" charset="-78"/>
              </a:rPr>
              <a:t>May 8, 2011</a:t>
            </a:r>
          </a:p>
        </p:txBody>
      </p:sp>
      <p:pic>
        <p:nvPicPr>
          <p:cNvPr id="9" name="Content Placeholder 5" descr="IMG_2028.JPG"/>
          <p:cNvPicPr>
            <a:picLocks noChangeAspect="1"/>
          </p:cNvPicPr>
          <p:nvPr/>
        </p:nvPicPr>
        <p:blipFill rotWithShape="1">
          <a:blip r:embed="rId3" cstate="print"/>
          <a:stretch/>
        </p:blipFill>
        <p:spPr>
          <a:xfrm>
            <a:off x="4860032" y="3284984"/>
            <a:ext cx="4064000" cy="3048000"/>
          </a:xfrm>
          <a:prstGeom prst="rect">
            <a:avLst/>
          </a:prstGeom>
        </p:spPr>
      </p:pic>
      <p:sp>
        <p:nvSpPr>
          <p:cNvPr id="3" name="Rectangle 2"/>
          <p:cNvSpPr/>
          <p:nvPr/>
        </p:nvSpPr>
        <p:spPr>
          <a:xfrm>
            <a:off x="539552" y="2951073"/>
            <a:ext cx="8064896"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3200" b="1" dirty="0" smtClean="0">
                <a:ln w="1905"/>
                <a:solidFill>
                  <a:schemeClr val="tx1"/>
                </a:solidFill>
                <a:effectLst>
                  <a:innerShdw blurRad="69850" dist="43180" dir="5400000">
                    <a:srgbClr val="000000">
                      <a:alpha val="65000"/>
                    </a:srgbClr>
                  </a:innerShdw>
                </a:effectLst>
                <a:cs typeface="B Nazanin" pitchFamily="2" charset="-78"/>
              </a:rPr>
              <a:t>The </a:t>
            </a:r>
            <a:r>
              <a:rPr lang="en-US" sz="3200" b="1" dirty="0">
                <a:ln w="1905"/>
                <a:solidFill>
                  <a:schemeClr val="tx1"/>
                </a:solidFill>
                <a:effectLst>
                  <a:innerShdw blurRad="69850" dist="43180" dir="5400000">
                    <a:srgbClr val="000000">
                      <a:alpha val="65000"/>
                    </a:srgbClr>
                  </a:innerShdw>
                </a:effectLst>
                <a:cs typeface="B Nazanin" pitchFamily="2" charset="-78"/>
              </a:rPr>
              <a:t>First </a:t>
            </a:r>
            <a:r>
              <a:rPr lang="en-US" sz="3200" b="1" dirty="0" smtClean="0">
                <a:ln w="1905"/>
                <a:solidFill>
                  <a:schemeClr val="tx1"/>
                </a:solidFill>
                <a:effectLst>
                  <a:innerShdw blurRad="69850" dist="43180" dir="5400000">
                    <a:srgbClr val="000000">
                      <a:alpha val="65000"/>
                    </a:srgbClr>
                  </a:innerShdw>
                </a:effectLst>
                <a:cs typeface="B Nazanin" pitchFamily="2" charset="-78"/>
              </a:rPr>
              <a:t>Time Production </a:t>
            </a:r>
            <a:r>
              <a:rPr lang="en-US" sz="3200" b="1" dirty="0">
                <a:ln w="1905"/>
                <a:solidFill>
                  <a:schemeClr val="tx1"/>
                </a:solidFill>
                <a:effectLst>
                  <a:innerShdw blurRad="69850" dist="43180" dir="5400000">
                    <a:srgbClr val="000000">
                      <a:alpha val="65000"/>
                    </a:srgbClr>
                  </a:innerShdw>
                </a:effectLst>
                <a:cs typeface="B Nazanin" pitchFamily="2" charset="-78"/>
              </a:rPr>
              <a:t>of Full Power (1000 MW</a:t>
            </a:r>
            <a:r>
              <a:rPr lang="en-US" sz="3200" b="1" dirty="0" smtClean="0">
                <a:ln w="1905"/>
                <a:solidFill>
                  <a:schemeClr val="tx1"/>
                </a:solidFill>
                <a:effectLst>
                  <a:innerShdw blurRad="69850" dist="43180" dir="5400000">
                    <a:srgbClr val="000000">
                      <a:alpha val="65000"/>
                    </a:srgbClr>
                  </a:innerShdw>
                </a:effectLst>
                <a:cs typeface="B Nazanin" pitchFamily="2" charset="-78"/>
              </a:rPr>
              <a:t>)</a:t>
            </a:r>
            <a:r>
              <a:rPr lang="en-US" sz="3200" b="1" dirty="0">
                <a:ln w="1905"/>
                <a:solidFill>
                  <a:srgbClr val="C00000"/>
                </a:solidFill>
                <a:effectLst>
                  <a:innerShdw blurRad="69850" dist="43180" dir="5400000">
                    <a:srgbClr val="000000">
                      <a:alpha val="65000"/>
                    </a:srgbClr>
                  </a:innerShdw>
                </a:effectLst>
                <a:cs typeface="B Nazanin" pitchFamily="2" charset="-78"/>
              </a:rPr>
              <a:t> August 31, 2012 </a:t>
            </a:r>
            <a:endParaRPr lang="en-US" sz="3200" b="1" dirty="0" smtClean="0">
              <a:ln w="1905"/>
              <a:solidFill>
                <a:schemeClr val="tx1"/>
              </a:solidFill>
              <a:effectLst>
                <a:innerShdw blurRad="69850" dist="43180" dir="5400000">
                  <a:srgbClr val="000000">
                    <a:alpha val="65000"/>
                  </a:srgbClr>
                </a:innerShdw>
              </a:effectLst>
              <a:cs typeface="B Nazanin" pitchFamily="2" charset="-78"/>
            </a:endParaRPr>
          </a:p>
        </p:txBody>
      </p:sp>
      <p:sp>
        <p:nvSpPr>
          <p:cNvPr id="1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3</a:t>
            </a:fld>
            <a:endParaRPr lang="en-US" sz="2400" b="1" dirty="0">
              <a:solidFill>
                <a:srgbClr val="898989"/>
              </a:solidFill>
              <a:cs typeface="Nazanin" pitchFamily="2" charset="-78"/>
            </a:endParaRPr>
          </a:p>
        </p:txBody>
      </p:sp>
      <p:sp>
        <p:nvSpPr>
          <p:cNvPr id="12" name="Rounded Rectangle 11"/>
          <p:cNvSpPr/>
          <p:nvPr/>
        </p:nvSpPr>
        <p:spPr>
          <a:xfrm>
            <a:off x="512453" y="4226145"/>
            <a:ext cx="4059546" cy="1651127"/>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en-US" sz="3200" b="1" dirty="0">
                <a:ln w="1905"/>
                <a:solidFill>
                  <a:schemeClr val="tx1"/>
                </a:solidFill>
                <a:effectLst>
                  <a:innerShdw blurRad="69850" dist="43180" dir="5400000">
                    <a:srgbClr val="000000">
                      <a:alpha val="65000"/>
                    </a:srgbClr>
                  </a:innerShdw>
                </a:effectLst>
                <a:cs typeface="B Nazanin" pitchFamily="2" charset="-78"/>
              </a:rPr>
              <a:t>The provisional acceptance of the unit by BNPP  </a:t>
            </a:r>
            <a:r>
              <a:rPr lang="en-US" sz="3200" b="1" dirty="0">
                <a:ln w="1905"/>
                <a:solidFill>
                  <a:srgbClr val="C00000"/>
                </a:solidFill>
                <a:effectLst>
                  <a:innerShdw blurRad="69850" dist="43180" dir="5400000">
                    <a:srgbClr val="000000">
                      <a:alpha val="65000"/>
                    </a:srgbClr>
                  </a:innerShdw>
                </a:effectLst>
                <a:cs typeface="B Nazanin" pitchFamily="2" charset="-78"/>
              </a:rPr>
              <a:t>23.09.2013</a:t>
            </a:r>
          </a:p>
        </p:txBody>
      </p:sp>
    </p:spTree>
    <p:extLst>
      <p:ext uri="{BB962C8B-B14F-4D97-AF65-F5344CB8AC3E}">
        <p14:creationId xmlns:p14="http://schemas.microsoft.com/office/powerpoint/2010/main" val="251765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basri\Desktop\New Pre\1.jpg"/>
          <p:cNvPicPr>
            <a:picLocks noChangeAspect="1" noChangeArrowheads="1"/>
          </p:cNvPicPr>
          <p:nvPr/>
        </p:nvPicPr>
        <p:blipFill>
          <a:blip r:embed="rId3" cstate="print"/>
          <a:srcRect/>
          <a:stretch>
            <a:fillRect/>
          </a:stretch>
        </p:blipFill>
        <p:spPr bwMode="auto">
          <a:xfrm>
            <a:off x="395536" y="962777"/>
            <a:ext cx="8277124" cy="5429269"/>
          </a:xfrm>
          <a:prstGeom prst="rect">
            <a:avLst/>
          </a:prstGeom>
          <a:noFill/>
          <a:ln w="9525">
            <a:noFill/>
            <a:miter lim="800000"/>
            <a:headEnd/>
            <a:tailEnd/>
          </a:ln>
        </p:spPr>
      </p:pic>
      <p:sp>
        <p:nvSpPr>
          <p:cNvPr id="9" name="Rectangle 2"/>
          <p:cNvSpPr txBox="1">
            <a:spLocks noChangeArrowheads="1"/>
          </p:cNvSpPr>
          <p:nvPr/>
        </p:nvSpPr>
        <p:spPr>
          <a:xfrm>
            <a:off x="256404" y="406021"/>
            <a:ext cx="7847980" cy="381000"/>
          </a:xfrm>
          <a:prstGeom prst="rect">
            <a:avLst/>
          </a:prstGeom>
        </p:spPr>
        <p:txBody>
          <a:bodyPr vert="horz" lIns="91440" tIns="45720" rIns="91440" bIns="45720" rtlCol="0" anchor="ctr">
            <a:noAutofit/>
          </a:bodyPr>
          <a:lstStyle>
            <a:lvl1pPr rtl="1">
              <a:spcBef>
                <a:spcPct val="0"/>
              </a:spcBef>
              <a:buNone/>
              <a:defRPr sz="3200" b="1">
                <a:solidFill>
                  <a:schemeClr val="tx1"/>
                </a:solidFill>
                <a:latin typeface="+mj-lt"/>
                <a:ea typeface="+mj-ea"/>
              </a:defRPr>
            </a:lvl1pPr>
          </a:lstStyle>
          <a:p>
            <a:pPr algn="ctr" rtl="0"/>
            <a:r>
              <a:rPr lang="en-US" altLang="en-US" sz="2800" dirty="0">
                <a:solidFill>
                  <a:schemeClr val="accent2">
                    <a:lumMod val="75000"/>
                  </a:schemeClr>
                </a:solidFill>
              </a:rPr>
              <a:t>General </a:t>
            </a:r>
            <a:r>
              <a:rPr lang="en-US" altLang="en-US" sz="2800" dirty="0" smtClean="0">
                <a:solidFill>
                  <a:schemeClr val="accent2">
                    <a:lumMod val="75000"/>
                  </a:schemeClr>
                </a:solidFill>
              </a:rPr>
              <a:t>View of Primary Circuit</a:t>
            </a:r>
            <a:endParaRPr lang="en-US" sz="2800" dirty="0">
              <a:solidFill>
                <a:schemeClr val="accent2">
                  <a:lumMod val="75000"/>
                </a:schemeClr>
              </a:solidFill>
            </a:endParaRPr>
          </a:p>
        </p:txBody>
      </p:sp>
      <p:sp>
        <p:nvSpPr>
          <p:cNvPr id="8"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4</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5800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06021"/>
            <a:ext cx="7920880" cy="381000"/>
          </a:xfrm>
          <a:prstGeom prst="rect">
            <a:avLst/>
          </a:prstGeom>
        </p:spPr>
        <p:txBody>
          <a:bodyPr vert="horz" lIns="91440" tIns="45720" rIns="91440" bIns="45720" rtlCol="0" anchor="ctr">
            <a:noAutofit/>
          </a:bodyPr>
          <a:lstStyle>
            <a:lvl1pPr rtl="1">
              <a:spcBef>
                <a:spcPct val="0"/>
              </a:spcBef>
              <a:buNone/>
              <a:defRPr sz="3200" b="1">
                <a:solidFill>
                  <a:schemeClr val="tx1"/>
                </a:solidFill>
                <a:latin typeface="+mj-lt"/>
                <a:ea typeface="+mj-ea"/>
              </a:defRPr>
            </a:lvl1pPr>
          </a:lstStyle>
          <a:p>
            <a:pPr algn="ctr" rtl="0"/>
            <a:r>
              <a:rPr lang="en-US" sz="2800" dirty="0" smtClean="0">
                <a:solidFill>
                  <a:schemeClr val="accent2">
                    <a:lumMod val="75000"/>
                  </a:schemeClr>
                </a:solidFill>
              </a:rPr>
              <a:t>Main design Parameters</a:t>
            </a:r>
            <a:endParaRPr lang="en-US" sz="2800"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8528557"/>
              </p:ext>
            </p:extLst>
          </p:nvPr>
        </p:nvGraphicFramePr>
        <p:xfrm>
          <a:off x="755576" y="1412776"/>
          <a:ext cx="7467600" cy="3748584"/>
        </p:xfrm>
        <a:graphic>
          <a:graphicData uri="http://schemas.openxmlformats.org/drawingml/2006/table">
            <a:tbl>
              <a:tblPr firstRow="1" bandRow="1">
                <a:tableStyleId>{7DF18680-E054-41AD-8BC1-D1AEF772440D}</a:tableStyleId>
              </a:tblPr>
              <a:tblGrid>
                <a:gridCol w="3048000"/>
                <a:gridCol w="4419600"/>
              </a:tblGrid>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a:t>
                      </a:r>
                      <a:r>
                        <a:rPr lang="ru-RU" sz="2200" baseline="-25000" dirty="0" smtClean="0"/>
                        <a:t>Э</a:t>
                      </a:r>
                      <a:r>
                        <a:rPr lang="ru-RU" sz="2200" dirty="0" smtClean="0"/>
                        <a:t>=</a:t>
                      </a:r>
                      <a:r>
                        <a:rPr lang="en-US" sz="1800" kern="1200" dirty="0" smtClean="0"/>
                        <a:t>1000</a:t>
                      </a:r>
                      <a:r>
                        <a:rPr lang="en-US" sz="2200" dirty="0" smtClean="0"/>
                        <a:t> MW</a:t>
                      </a:r>
                      <a:endParaRPr lang="en-US" sz="2200" b="1" dirty="0" smtClean="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N</a:t>
                      </a:r>
                      <a:r>
                        <a:rPr lang="en-US" sz="2200" baseline="-25000" dirty="0" smtClean="0"/>
                        <a:t>T</a:t>
                      </a:r>
                      <a:r>
                        <a:rPr lang="en-US" sz="2200" baseline="0" dirty="0" smtClean="0"/>
                        <a:t>= 3000 MW</a:t>
                      </a:r>
                      <a:endParaRPr lang="en-US" sz="2200" b="1"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smtClean="0">
                        <a:latin typeface="+mj-lt"/>
                      </a:endParaRPr>
                    </a:p>
                  </a:txBody>
                  <a:tcPr anchor="ctr"/>
                </a:tc>
              </a:tr>
              <a:tr h="65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T</a:t>
                      </a:r>
                      <a:r>
                        <a:rPr lang="en-US" sz="2200" baseline="-25000" dirty="0" smtClean="0"/>
                        <a:t>I-C(hot)</a:t>
                      </a:r>
                      <a:r>
                        <a:rPr lang="en-US" sz="2200" dirty="0" smtClean="0"/>
                        <a:t>=318 </a:t>
                      </a:r>
                      <a:r>
                        <a:rPr lang="en-US" sz="2200" baseline="30000" dirty="0" smtClean="0"/>
                        <a:t>0</a:t>
                      </a:r>
                      <a:r>
                        <a:rPr lang="en-US" sz="2200" baseline="0" dirty="0" smtClean="0"/>
                        <a:t>C </a:t>
                      </a:r>
                      <a:endParaRPr lang="en-US" sz="2200" b="1" dirty="0" smtClean="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latin typeface="+mn-lt"/>
                          <a:ea typeface="+mn-ea"/>
                          <a:cs typeface="+mn-cs"/>
                        </a:rPr>
                        <a:t>Boric Acid injection Passive system in different pressure 60 &amp; 25 </a:t>
                      </a:r>
                      <a:r>
                        <a:rPr lang="en-US" sz="2200" kern="1200" dirty="0" err="1" smtClean="0">
                          <a:solidFill>
                            <a:schemeClr val="dk1"/>
                          </a:solidFill>
                          <a:latin typeface="+mn-lt"/>
                          <a:ea typeface="+mn-ea"/>
                          <a:cs typeface="+mn-cs"/>
                        </a:rPr>
                        <a:t>KPa</a:t>
                      </a:r>
                      <a:endParaRPr lang="en-US" sz="2200" kern="1200" dirty="0" smtClean="0">
                        <a:solidFill>
                          <a:schemeClr val="dk1"/>
                        </a:solidFill>
                        <a:latin typeface="+mn-lt"/>
                        <a:ea typeface="+mn-ea"/>
                        <a:cs typeface="+mn-cs"/>
                      </a:endParaRPr>
                    </a:p>
                  </a:txBody>
                  <a:tcPr anchor="ct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Р</a:t>
                      </a:r>
                      <a:r>
                        <a:rPr lang="en-US" sz="2200" baseline="-25000" dirty="0" smtClean="0"/>
                        <a:t>I-C</a:t>
                      </a:r>
                      <a:r>
                        <a:rPr lang="en-US" sz="2200" dirty="0" smtClean="0"/>
                        <a:t>=15.53 </a:t>
                      </a:r>
                      <a:r>
                        <a:rPr lang="en-US" sz="2200" dirty="0" err="1" smtClean="0"/>
                        <a:t>MPa</a:t>
                      </a:r>
                      <a:endParaRPr lang="en-US" sz="2200" b="1" dirty="0" smtClean="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latin typeface="+mn-lt"/>
                          <a:ea typeface="+mn-ea"/>
                          <a:cs typeface="+mn-cs"/>
                        </a:rPr>
                        <a:t>Dual Steel and Concrete Containment</a:t>
                      </a:r>
                    </a:p>
                  </a:txBody>
                  <a:tcPr anchor="ct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smtClean="0"/>
                        <a:t>Р</a:t>
                      </a:r>
                      <a:r>
                        <a:rPr lang="en-US" sz="2200" baseline="-25000" dirty="0" smtClean="0"/>
                        <a:t>II-K</a:t>
                      </a:r>
                      <a:r>
                        <a:rPr lang="en-US" sz="2200" dirty="0" smtClean="0"/>
                        <a:t>=6.1 </a:t>
                      </a:r>
                      <a:r>
                        <a:rPr lang="en-US" sz="2200" dirty="0" err="1" smtClean="0"/>
                        <a:t>MPa</a:t>
                      </a:r>
                      <a:endParaRPr lang="en-US" sz="2200" b="1" dirty="0" smtClean="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latin typeface="+mn-lt"/>
                          <a:ea typeface="+mn-ea"/>
                          <a:cs typeface="+mn-cs"/>
                        </a:rPr>
                        <a:t>number of Control Rods up to 121</a:t>
                      </a:r>
                    </a:p>
                  </a:txBody>
                  <a:tcPr anchor="ct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aseline="0" dirty="0" err="1" smtClean="0"/>
                        <a:t>T</a:t>
                      </a:r>
                      <a:r>
                        <a:rPr lang="en-US" sz="2200" baseline="-25000" dirty="0" err="1" smtClean="0"/>
                        <a:t>Sea</a:t>
                      </a:r>
                      <a:r>
                        <a:rPr lang="ru-RU" sz="2200" dirty="0" smtClean="0"/>
                        <a:t>=</a:t>
                      </a:r>
                      <a:r>
                        <a:rPr lang="en-US" sz="2200" dirty="0" smtClean="0"/>
                        <a:t>24.4 </a:t>
                      </a:r>
                      <a:r>
                        <a:rPr lang="en-US" sz="2200" baseline="30000" dirty="0" smtClean="0"/>
                        <a:t>0</a:t>
                      </a:r>
                      <a:r>
                        <a:rPr lang="en-US" sz="2200" baseline="0" dirty="0" smtClean="0"/>
                        <a:t>C </a:t>
                      </a:r>
                      <a:endParaRPr lang="en-US" sz="2200" b="1" dirty="0" smtClean="0">
                        <a:latin typeface="+mj-lt"/>
                      </a:endParaRPr>
                    </a:p>
                  </a:txBody>
                  <a:tcPr anchor="ctr"/>
                </a:tc>
                <a:tc>
                  <a:txBody>
                    <a:bodyPr/>
                    <a:lstStyle/>
                    <a:p>
                      <a:r>
                        <a:rPr lang="en-US" sz="2200" dirty="0" smtClean="0"/>
                        <a:t>Four Safety Channels</a:t>
                      </a:r>
                      <a:endParaRPr lang="en-US" sz="2200" b="1" dirty="0">
                        <a:latin typeface="+mj-lt"/>
                      </a:endParaRPr>
                    </a:p>
                  </a:txBody>
                  <a:tcPr anchor="ctr"/>
                </a:tc>
              </a:tr>
            </a:tbl>
          </a:graphicData>
        </a:graphic>
      </p:graphicFrame>
      <p:sp>
        <p:nvSpPr>
          <p:cNvPr id="11"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5</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20182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 and Current situation of BNPP </a:t>
            </a:r>
            <a:endParaRPr lang="en-US" dirty="0"/>
          </a:p>
        </p:txBody>
      </p:sp>
      <p:sp>
        <p:nvSpPr>
          <p:cNvPr id="3" name="Content Placeholder 2"/>
          <p:cNvSpPr>
            <a:spLocks noGrp="1"/>
          </p:cNvSpPr>
          <p:nvPr>
            <p:ph idx="1"/>
          </p:nvPr>
        </p:nvSpPr>
        <p:spPr/>
        <p:txBody>
          <a:bodyPr>
            <a:normAutofit/>
          </a:bodyPr>
          <a:lstStyle/>
          <a:p>
            <a:r>
              <a:rPr lang="en-US" sz="4400" dirty="0" smtClean="0">
                <a:solidFill>
                  <a:srgbClr val="00B050"/>
                </a:solidFill>
              </a:rPr>
              <a:t>Up to now the amount of electricity produced by the BNPP is about 28000 </a:t>
            </a:r>
            <a:r>
              <a:rPr lang="en-US" sz="4400" dirty="0" err="1" smtClean="0">
                <a:solidFill>
                  <a:srgbClr val="00B050"/>
                </a:solidFill>
              </a:rPr>
              <a:t>GWh</a:t>
            </a:r>
            <a:r>
              <a:rPr lang="en-US" sz="4400" dirty="0">
                <a:solidFill>
                  <a:srgbClr val="00B050"/>
                </a:solidFill>
              </a:rPr>
              <a:t>.</a:t>
            </a:r>
            <a:endParaRPr lang="en-US" sz="4400" dirty="0" smtClean="0">
              <a:solidFill>
                <a:srgbClr val="00B050"/>
              </a:solidFill>
            </a:endParaRPr>
          </a:p>
          <a:p>
            <a:r>
              <a:rPr lang="en-US" sz="4400" dirty="0" smtClean="0">
                <a:solidFill>
                  <a:srgbClr val="0070C0"/>
                </a:solidFill>
              </a:rPr>
              <a:t>At present, BNPP is undergoing the fourth refueling cycle.</a:t>
            </a:r>
            <a:endParaRPr lang="en-US" sz="4400" dirty="0">
              <a:solidFill>
                <a:srgbClr val="0070C0"/>
              </a:solidFill>
            </a:endParaRPr>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6</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170792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72033723"/>
              </p:ext>
            </p:extLst>
          </p:nvPr>
        </p:nvGraphicFramePr>
        <p:xfrm>
          <a:off x="900695" y="1092715"/>
          <a:ext cx="7609614" cy="527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107504" y="404664"/>
            <a:ext cx="8143622" cy="400506"/>
          </a:xfrm>
        </p:spPr>
        <p:txBody>
          <a:bodyPr vert="horz" lIns="91440" tIns="45720" rIns="91440" bIns="45720" rtlCol="0" anchor="ctr">
            <a:noAutofit/>
          </a:bodyPr>
          <a:lstStyle/>
          <a:p>
            <a:r>
              <a:rPr lang="en-US" sz="2400" b="1" dirty="0">
                <a:solidFill>
                  <a:schemeClr val="accent2">
                    <a:lumMod val="75000"/>
                  </a:schemeClr>
                </a:solidFill>
                <a:latin typeface="+mj-lt"/>
                <a:ea typeface="+mj-ea"/>
              </a:rPr>
              <a:t>Cooperation with </a:t>
            </a:r>
            <a:r>
              <a:rPr lang="en-US" sz="2400" b="1" dirty="0" smtClean="0">
                <a:solidFill>
                  <a:schemeClr val="accent2">
                    <a:lumMod val="75000"/>
                  </a:schemeClr>
                </a:solidFill>
                <a:latin typeface="+mj-lt"/>
                <a:ea typeface="+mj-ea"/>
              </a:rPr>
              <a:t>International organizations</a:t>
            </a:r>
            <a:r>
              <a:rPr lang="en-US" sz="2400" b="1" dirty="0" smtClean="0">
                <a:solidFill>
                  <a:schemeClr val="accent2">
                    <a:lumMod val="75000"/>
                  </a:schemeClr>
                </a:solidFill>
              </a:rPr>
              <a:t> and NPPs</a:t>
            </a:r>
            <a:endParaRPr lang="en-US" sz="2400" b="1" dirty="0">
              <a:solidFill>
                <a:schemeClr val="accent2">
                  <a:lumMod val="75000"/>
                </a:schemeClr>
              </a:solidFill>
              <a:latin typeface="+mj-lt"/>
              <a:ea typeface="+mj-ea"/>
            </a:endParaRPr>
          </a:p>
        </p:txBody>
      </p:sp>
      <p:sp>
        <p:nvSpPr>
          <p:cNvPr id="9"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7</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66030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Memorandum</a:t>
            </a:r>
            <a:endParaRPr lang="en-US" dirty="0"/>
          </a:p>
        </p:txBody>
      </p:sp>
      <p:sp>
        <p:nvSpPr>
          <p:cNvPr id="3" name="Content Placeholder 2"/>
          <p:cNvSpPr>
            <a:spLocks noGrp="1"/>
          </p:cNvSpPr>
          <p:nvPr>
            <p:ph idx="1"/>
          </p:nvPr>
        </p:nvSpPr>
        <p:spPr/>
        <p:txBody>
          <a:bodyPr/>
          <a:lstStyle/>
          <a:p>
            <a:pPr marL="0" indent="0">
              <a:buNone/>
            </a:pPr>
            <a:r>
              <a:rPr lang="en-US" dirty="0"/>
              <a:t>The main objective of this memorandum of understanding is to </a:t>
            </a:r>
            <a:r>
              <a:rPr lang="en-US" dirty="0">
                <a:solidFill>
                  <a:srgbClr val="0070C0"/>
                </a:solidFill>
              </a:rPr>
              <a:t>create appropriate interactions, development of mutual cooperation, exchanges of information and experiences</a:t>
            </a:r>
            <a:r>
              <a:rPr lang="en-US" dirty="0"/>
              <a:t> in the framework of the interests of the both parties in different areas of operating the NPPs</a:t>
            </a:r>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8</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288090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Areas for mutual cooperation</a:t>
            </a:r>
            <a:endParaRPr lang="en-US" dirty="0"/>
          </a:p>
        </p:txBody>
      </p:sp>
      <p:sp>
        <p:nvSpPr>
          <p:cNvPr id="3" name="Content Placeholder 2"/>
          <p:cNvSpPr>
            <a:spLocks noGrp="1"/>
          </p:cNvSpPr>
          <p:nvPr>
            <p:ph idx="1"/>
          </p:nvPr>
        </p:nvSpPr>
        <p:spPr/>
        <p:txBody>
          <a:bodyPr/>
          <a:lstStyle/>
          <a:p>
            <a:pPr marL="0" lvl="0" indent="0">
              <a:buNone/>
            </a:pPr>
            <a:r>
              <a:rPr lang="en-US" b="1" dirty="0">
                <a:solidFill>
                  <a:srgbClr val="00B050"/>
                </a:solidFill>
              </a:rPr>
              <a:t>1- Safety: </a:t>
            </a:r>
            <a:endParaRPr lang="en-US" dirty="0">
              <a:solidFill>
                <a:srgbClr val="00B050"/>
              </a:solidFill>
            </a:endParaRPr>
          </a:p>
          <a:p>
            <a:pPr lvl="0"/>
            <a:r>
              <a:rPr lang="en-US" dirty="0"/>
              <a:t>Nuclear safety;</a:t>
            </a:r>
          </a:p>
          <a:p>
            <a:pPr lvl="0"/>
            <a:r>
              <a:rPr lang="en-US" dirty="0"/>
              <a:t>Radiation safety, radiation protection, and radio-ecological monitoring (environmental monitoring); </a:t>
            </a:r>
          </a:p>
          <a:p>
            <a:pPr lvl="0"/>
            <a:r>
              <a:rPr lang="en-US" dirty="0"/>
              <a:t>Industrial safety and work protection; </a:t>
            </a:r>
          </a:p>
          <a:p>
            <a:pPr lvl="0"/>
            <a:r>
              <a:rPr lang="en-US" dirty="0"/>
              <a:t>Fire safety; </a:t>
            </a:r>
          </a:p>
          <a:p>
            <a:endParaRPr lang="en-US" dirty="0"/>
          </a:p>
        </p:txBody>
      </p:sp>
      <p:sp>
        <p:nvSpPr>
          <p:cNvPr id="4" name="Slide Number Placeholder 1"/>
          <p:cNvSpPr txBox="1">
            <a:spLocks noChangeAspect="1"/>
          </p:cNvSpPr>
          <p:nvPr/>
        </p:nvSpPr>
        <p:spPr bwMode="auto">
          <a:xfrm>
            <a:off x="0" y="6529855"/>
            <a:ext cx="504825" cy="338137"/>
          </a:xfrm>
          <a:prstGeom prst="rect">
            <a:avLst/>
          </a:prstGeom>
          <a:gradFill rotWithShape="0">
            <a:gsLst>
              <a:gs pos="0">
                <a:srgbClr val="FFF200"/>
              </a:gs>
              <a:gs pos="100000">
                <a:srgbClr val="FF7A00"/>
              </a:gs>
              <a:gs pos="100000">
                <a:srgbClr val="FF0300"/>
              </a:gs>
              <a:gs pos="100000">
                <a:srgbClr val="4D080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spAutoFit/>
          </a:bodyPr>
          <a:lstStyle>
            <a:lvl1pPr defTabSz="455613" eaLnBrk="0" hangingPunct="0">
              <a:defRPr>
                <a:solidFill>
                  <a:schemeClr val="tx1"/>
                </a:solidFill>
                <a:latin typeface="Arial" charset="0"/>
                <a:cs typeface="Arial" charset="0"/>
              </a:defRPr>
            </a:lvl1pPr>
            <a:lvl2pPr marL="742950" indent="-285750" defTabSz="455613" eaLnBrk="0" hangingPunct="0">
              <a:defRPr>
                <a:solidFill>
                  <a:schemeClr val="tx1"/>
                </a:solidFill>
                <a:latin typeface="Arial" charset="0"/>
                <a:cs typeface="Arial" charset="0"/>
              </a:defRPr>
            </a:lvl2pPr>
            <a:lvl3pPr marL="1143000" indent="-228600" defTabSz="455613" eaLnBrk="0" hangingPunct="0">
              <a:defRPr>
                <a:solidFill>
                  <a:schemeClr val="tx1"/>
                </a:solidFill>
                <a:latin typeface="Arial" charset="0"/>
                <a:cs typeface="Arial" charset="0"/>
              </a:defRPr>
            </a:lvl3pPr>
            <a:lvl4pPr marL="1600200" indent="-228600" defTabSz="455613" eaLnBrk="0" hangingPunct="0">
              <a:defRPr>
                <a:solidFill>
                  <a:schemeClr val="tx1"/>
                </a:solidFill>
                <a:latin typeface="Arial" charset="0"/>
                <a:cs typeface="Arial" charset="0"/>
              </a:defRPr>
            </a:lvl4pPr>
            <a:lvl5pPr marL="2057400" indent="-228600" defTabSz="455613" eaLnBrk="0" hangingPunct="0">
              <a:defRPr>
                <a:solidFill>
                  <a:schemeClr val="tx1"/>
                </a:solidFill>
                <a:latin typeface="Arial" charset="0"/>
                <a:cs typeface="Arial" charset="0"/>
              </a:defRPr>
            </a:lvl5pPr>
            <a:lvl6pPr marL="2514600" indent="-228600" defTabSz="455613" eaLnBrk="0" fontAlgn="base" hangingPunct="0">
              <a:spcBef>
                <a:spcPct val="0"/>
              </a:spcBef>
              <a:spcAft>
                <a:spcPct val="0"/>
              </a:spcAft>
              <a:defRPr>
                <a:solidFill>
                  <a:schemeClr val="tx1"/>
                </a:solidFill>
                <a:latin typeface="Arial" charset="0"/>
                <a:cs typeface="Arial" charset="0"/>
              </a:defRPr>
            </a:lvl6pPr>
            <a:lvl7pPr marL="2971800" indent="-228600" defTabSz="455613" eaLnBrk="0" fontAlgn="base" hangingPunct="0">
              <a:spcBef>
                <a:spcPct val="0"/>
              </a:spcBef>
              <a:spcAft>
                <a:spcPct val="0"/>
              </a:spcAft>
              <a:defRPr>
                <a:solidFill>
                  <a:schemeClr val="tx1"/>
                </a:solidFill>
                <a:latin typeface="Arial" charset="0"/>
                <a:cs typeface="Arial" charset="0"/>
              </a:defRPr>
            </a:lvl7pPr>
            <a:lvl8pPr marL="3429000" indent="-228600" defTabSz="455613" eaLnBrk="0" fontAlgn="base" hangingPunct="0">
              <a:spcBef>
                <a:spcPct val="0"/>
              </a:spcBef>
              <a:spcAft>
                <a:spcPct val="0"/>
              </a:spcAft>
              <a:defRPr>
                <a:solidFill>
                  <a:schemeClr val="tx1"/>
                </a:solidFill>
                <a:latin typeface="Arial" charset="0"/>
                <a:cs typeface="Arial" charset="0"/>
              </a:defRPr>
            </a:lvl8pPr>
            <a:lvl9pPr marL="3886200" indent="-228600" defTabSz="455613" eaLnBrk="0" fontAlgn="base" hangingPunct="0">
              <a:spcBef>
                <a:spcPct val="0"/>
              </a:spcBef>
              <a:spcAft>
                <a:spcPct val="0"/>
              </a:spcAft>
              <a:defRPr>
                <a:solidFill>
                  <a:schemeClr val="tx1"/>
                </a:solidFill>
                <a:latin typeface="Arial" charset="0"/>
                <a:cs typeface="Arial" charset="0"/>
              </a:defRPr>
            </a:lvl9pPr>
          </a:lstStyle>
          <a:p>
            <a:pPr algn="ctr" eaLnBrk="1" hangingPunct="1"/>
            <a:fld id="{D47ED5CA-C89A-46E4-85B0-FF613B005788}" type="slidenum">
              <a:rPr lang="en-US" sz="1600" b="1" smtClean="0">
                <a:solidFill>
                  <a:srgbClr val="898989"/>
                </a:solidFill>
                <a:cs typeface="Nazanin" pitchFamily="2" charset="-78"/>
              </a:rPr>
              <a:t>9</a:t>
            </a:fld>
            <a:endParaRPr lang="en-US" sz="2400" b="1" dirty="0">
              <a:solidFill>
                <a:srgbClr val="898989"/>
              </a:solidFill>
              <a:cs typeface="Nazanin" pitchFamily="2" charset="-78"/>
            </a:endParaRPr>
          </a:p>
        </p:txBody>
      </p:sp>
    </p:spTree>
    <p:extLst>
      <p:ext uri="{BB962C8B-B14F-4D97-AF65-F5344CB8AC3E}">
        <p14:creationId xmlns:p14="http://schemas.microsoft.com/office/powerpoint/2010/main" val="306062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84907BEA0B1F6047AE374B8F086F3551" ma:contentTypeVersion="0" ma:contentTypeDescription="ایجاد سند جدید." ma:contentTypeScope="" ma:versionID="982cf80723534ab09cfa2f64c7fe4260">
  <xsd:schema xmlns:xsd="http://www.w3.org/2001/XMLSchema" xmlns:p="http://schemas.microsoft.com/office/2006/metadata/properties" targetNamespace="http://schemas.microsoft.com/office/2006/metadata/properties" ma:root="true" ma:fieldsID="8fb7de621ff258ac5c348782d9b1b5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7281FAC8-D2CF-4476-882C-4254803EE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3389</TotalTime>
  <Words>899</Words>
  <Application>Microsoft Office PowerPoint</Application>
  <PresentationFormat>On-screen Show (4:3)</PresentationFormat>
  <Paragraphs>163</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BNPP-1 Location </vt:lpstr>
      <vt:lpstr>Important Events</vt:lpstr>
      <vt:lpstr>PowerPoint Presentation</vt:lpstr>
      <vt:lpstr>PowerPoint Presentation</vt:lpstr>
      <vt:lpstr>Production and Current situation of BNPP </vt:lpstr>
      <vt:lpstr>Cooperation with International organizations and NPPs</vt:lpstr>
      <vt:lpstr>Objective of Memorandum</vt:lpstr>
      <vt:lpstr>Areas for mutual cooperation</vt:lpstr>
      <vt:lpstr>Areas for mutual cooperation</vt:lpstr>
      <vt:lpstr>Areas for mutual cooperation</vt:lpstr>
      <vt:lpstr>Areas for mutual cooperation</vt:lpstr>
      <vt:lpstr>Areas for mutual cooperation</vt:lpstr>
      <vt:lpstr>Stress Test conducting </vt:lpstr>
      <vt:lpstr>PowerPoint Presentation</vt:lpstr>
      <vt:lpstr>PowerPoint Presentation</vt:lpstr>
      <vt:lpstr>PowerPoint Presentation</vt:lpstr>
      <vt:lpstr>Capacity Building</vt:lpstr>
      <vt:lpstr>Capacity Building</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Ebrahim , Deylami</cp:lastModifiedBy>
  <cp:revision>489</cp:revision>
  <cp:lastPrinted>2017-11-03T09:04:10Z</cp:lastPrinted>
  <dcterms:created xsi:type="dcterms:W3CDTF">2012-10-13T08:27:19Z</dcterms:created>
  <dcterms:modified xsi:type="dcterms:W3CDTF">2018-04-08T08:11:18Z</dcterms:modified>
</cp:coreProperties>
</file>